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625" r:id="rId2"/>
    <p:sldId id="626" r:id="rId3"/>
    <p:sldId id="543" r:id="rId4"/>
    <p:sldId id="563" r:id="rId5"/>
    <p:sldId id="595" r:id="rId6"/>
    <p:sldId id="627" r:id="rId7"/>
    <p:sldId id="628" r:id="rId8"/>
    <p:sldId id="629" r:id="rId9"/>
    <p:sldId id="630" r:id="rId10"/>
    <p:sldId id="631" r:id="rId11"/>
    <p:sldId id="632" r:id="rId12"/>
    <p:sldId id="633" r:id="rId13"/>
    <p:sldId id="609" r:id="rId14"/>
    <p:sldId id="639" r:id="rId15"/>
    <p:sldId id="616" r:id="rId16"/>
    <p:sldId id="597" r:id="rId17"/>
    <p:sldId id="618" r:id="rId18"/>
    <p:sldId id="635" r:id="rId19"/>
    <p:sldId id="620" r:id="rId20"/>
    <p:sldId id="621" r:id="rId21"/>
    <p:sldId id="636" r:id="rId22"/>
    <p:sldId id="637" r:id="rId23"/>
    <p:sldId id="63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94660"/>
  </p:normalViewPr>
  <p:slideViewPr>
    <p:cSldViewPr>
      <p:cViewPr>
        <p:scale>
          <a:sx n="50" d="100"/>
          <a:sy n="50" d="100"/>
        </p:scale>
        <p:origin x="-480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microsoft.com/office/2007/relationships/hdphoto" Target="../media/hdphoto19.wdp"/><Relationship Id="rId12" Type="http://schemas.microsoft.com/office/2007/relationships/hdphoto" Target="../media/hdphoto12.wdp"/><Relationship Id="rId17" Type="http://schemas.microsoft.com/office/2007/relationships/hdphoto" Target="../media/hdphoto21.wdp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20.wdp"/><Relationship Id="rId10" Type="http://schemas.openxmlformats.org/officeDocument/2006/relationships/image" Target="../media/image12.jpe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microsoft.com/office/2007/relationships/hdphoto" Target="../media/hdphoto19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20.wdp"/><Relationship Id="rId10" Type="http://schemas.openxmlformats.org/officeDocument/2006/relationships/image" Target="../media/image12.jpe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18.wdp"/><Relationship Id="rId10" Type="http://schemas.openxmlformats.org/officeDocument/2006/relationships/image" Target="../media/image12.jpe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9.png"/><Relationship Id="rId4" Type="http://schemas.microsoft.com/office/2007/relationships/hdphoto" Target="../media/hdphoto11.wdp"/><Relationship Id="rId9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12" Type="http://schemas.microsoft.com/office/2007/relationships/hdphoto" Target="../media/hdphoto2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microsoft.com/office/2007/relationships/hdphoto" Target="../media/hdphoto24.wdp"/><Relationship Id="rId15" Type="http://schemas.microsoft.com/office/2007/relationships/hdphoto" Target="../media/hdphoto26.wdp"/><Relationship Id="rId10" Type="http://schemas.openxmlformats.org/officeDocument/2006/relationships/image" Target="../media/image34.jpeg"/><Relationship Id="rId4" Type="http://schemas.openxmlformats.org/officeDocument/2006/relationships/image" Target="../media/image32.png"/><Relationship Id="rId9" Type="http://schemas.microsoft.com/office/2007/relationships/hdphoto" Target="../media/hdphoto25.wdp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26.wdp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microsoft.com/office/2007/relationships/hdphoto" Target="../media/hdphoto24.wdp"/><Relationship Id="rId15" Type="http://schemas.microsoft.com/office/2007/relationships/hdphoto" Target="../media/hdphoto25.wdp"/><Relationship Id="rId10" Type="http://schemas.microsoft.com/office/2007/relationships/hdphoto" Target="../media/hdphoto23.wdp"/><Relationship Id="rId4" Type="http://schemas.openxmlformats.org/officeDocument/2006/relationships/image" Target="../media/image32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7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26.wdp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microsoft.com/office/2007/relationships/hdphoto" Target="../media/hdphoto24.wdp"/><Relationship Id="rId15" Type="http://schemas.microsoft.com/office/2007/relationships/hdphoto" Target="../media/hdphoto25.wdp"/><Relationship Id="rId10" Type="http://schemas.microsoft.com/office/2007/relationships/hdphoto" Target="../media/hdphoto23.wdp"/><Relationship Id="rId4" Type="http://schemas.openxmlformats.org/officeDocument/2006/relationships/image" Target="../media/image32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4.wdp"/><Relationship Id="rId3" Type="http://schemas.microsoft.com/office/2007/relationships/hdphoto" Target="../media/hdphoto8.wdp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2.wdp"/><Relationship Id="rId5" Type="http://schemas.microsoft.com/office/2007/relationships/hdphoto" Target="../media/hdphoto7.wdp"/><Relationship Id="rId1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4.wdp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29.wdp"/><Relationship Id="rId15" Type="http://schemas.microsoft.com/office/2007/relationships/hdphoto" Target="../media/hdphoto6.wdp"/><Relationship Id="rId10" Type="http://schemas.openxmlformats.org/officeDocument/2006/relationships/image" Target="../media/image2.png"/><Relationship Id="rId4" Type="http://schemas.openxmlformats.org/officeDocument/2006/relationships/image" Target="../media/image42.png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microsoft.com/office/2007/relationships/hdphoto" Target="../media/hdphoto8.wdp"/><Relationship Id="rId9" Type="http://schemas.openxmlformats.org/officeDocument/2006/relationships/image" Target="../media/image12.jpe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1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17.jpeg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jpeg"/><Relationship Id="rId5" Type="http://schemas.openxmlformats.org/officeDocument/2006/relationships/image" Target="../media/image20.png"/><Relationship Id="rId1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18.wdp"/><Relationship Id="rId10" Type="http://schemas.openxmlformats.org/officeDocument/2006/relationships/image" Target="../media/image12.jpe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097DFF-0D78-1FEF-57B8-0D7750D25B68}"/>
              </a:ext>
            </a:extLst>
          </p:cNvPr>
          <p:cNvSpPr txBox="1"/>
          <p:nvPr/>
        </p:nvSpPr>
        <p:spPr>
          <a:xfrm>
            <a:off x="5671287" y="4005064"/>
            <a:ext cx="6237981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Ạ!</a:t>
            </a:r>
            <a:endParaRPr lang="en-US" sz="2000" b="1" spc="2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429247"/>
            <a:ext cx="5696096" cy="2850989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799856" y="335634"/>
            <a:ext cx="1296144" cy="16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4732" y="1950542"/>
            <a:ext cx="5407252" cy="1478705"/>
            <a:chOff x="544732" y="1950542"/>
            <a:chExt cx="5407252" cy="1478705"/>
          </a:xfrm>
        </p:grpSpPr>
        <p:grpSp>
          <p:nvGrpSpPr>
            <p:cNvPr id="23" name="Group 22"/>
            <p:cNvGrpSpPr/>
            <p:nvPr/>
          </p:nvGrpSpPr>
          <p:grpSpPr>
            <a:xfrm>
              <a:off x="544732" y="1950542"/>
              <a:ext cx="5407252" cy="1046410"/>
              <a:chOff x="1356189" y="2348880"/>
              <a:chExt cx="9852917" cy="1609824"/>
            </a:xfrm>
          </p:grpSpPr>
          <p:pic>
            <p:nvPicPr>
              <p:cNvPr id="24" name="Picture 23" descr="IMG-9787"/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5" t="4789" r="2174" b="82006"/>
              <a:stretch/>
            </p:blipFill>
            <p:spPr>
              <a:xfrm>
                <a:off x="1356189" y="2446537"/>
                <a:ext cx="9852917" cy="1512167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135560" y="2348880"/>
                <a:ext cx="172819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0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6957" l="24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0" t="11843" r="24435" b="13512"/>
            <a:stretch/>
          </p:blipFill>
          <p:spPr bwMode="auto">
            <a:xfrm>
              <a:off x="1208856" y="3042064"/>
              <a:ext cx="381462" cy="38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6957" l="24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0" t="11843" r="24435" b="13512"/>
            <a:stretch/>
          </p:blipFill>
          <p:spPr bwMode="auto">
            <a:xfrm>
              <a:off x="2279576" y="2996952"/>
              <a:ext cx="381462" cy="38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6957" l="24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0" t="11843" r="24435" b="13512"/>
            <a:stretch/>
          </p:blipFill>
          <p:spPr bwMode="auto">
            <a:xfrm>
              <a:off x="3284723" y="2996951"/>
              <a:ext cx="381462" cy="38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6957" l="24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0" t="11843" r="24435" b="13512"/>
            <a:stretch/>
          </p:blipFill>
          <p:spPr bwMode="auto">
            <a:xfrm>
              <a:off x="4007768" y="2996952"/>
              <a:ext cx="381462" cy="38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6957" l="24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0" t="11843" r="24435" b="13512"/>
            <a:stretch/>
          </p:blipFill>
          <p:spPr bwMode="auto">
            <a:xfrm>
              <a:off x="5015880" y="2996950"/>
              <a:ext cx="381462" cy="38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6957" l="24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0" t="11843" r="24435" b="13512"/>
            <a:stretch/>
          </p:blipFill>
          <p:spPr bwMode="auto">
            <a:xfrm>
              <a:off x="3647728" y="2996951"/>
              <a:ext cx="381462" cy="38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5480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</a:rPr>
              <a:t>HÁT</a:t>
            </a:r>
          </a:p>
          <a:p>
            <a:pPr algn="ctr"/>
            <a:r>
              <a:rPr lang="en-US" sz="3600" b="1" dirty="0" smtClean="0">
                <a:latin typeface="Cambria" pitchFamily="18" charset="0"/>
              </a:rPr>
              <a:t>NỐI TIẾP – HÒA GIỌNG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3842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429247"/>
            <a:ext cx="5696096" cy="2850989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799856" y="335634"/>
            <a:ext cx="1296144" cy="16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839416" y="1844824"/>
            <a:ext cx="44644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Nối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tiếp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1: </a:t>
            </a:r>
            <a:r>
              <a:rPr lang="en-US" sz="2000" i="1" dirty="0" err="1" smtClean="0">
                <a:latin typeface="Cambria" pitchFamily="18" charset="0"/>
              </a:rPr>
              <a:t>Tuổi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m</a:t>
            </a:r>
            <a:r>
              <a:rPr lang="en-US" sz="2000" i="1" dirty="0" err="1" smtClean="0">
                <a:latin typeface="Cambria" pitchFamily="18" charset="0"/>
              </a:rPr>
              <a:t>ùa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xuân</a:t>
            </a:r>
            <a:r>
              <a:rPr lang="en-US" sz="2000" i="1" dirty="0" smtClean="0">
                <a:latin typeface="Cambria" pitchFamily="18" charset="0"/>
              </a:rPr>
              <a:t>.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2: </a:t>
            </a:r>
            <a:r>
              <a:rPr lang="en-US" sz="2000" i="1" dirty="0" err="1" smtClean="0">
                <a:latin typeface="Cambria" pitchFamily="18" charset="0"/>
              </a:rPr>
              <a:t>Tuổi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t</a:t>
            </a:r>
            <a:r>
              <a:rPr lang="en-US" sz="2000" i="1" dirty="0" err="1" smtClean="0">
                <a:latin typeface="Cambria" pitchFamily="18" charset="0"/>
              </a:rPr>
              <a:t>ầm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cao</a:t>
            </a:r>
            <a:r>
              <a:rPr lang="en-US" sz="2000" i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Hòa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giọng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: 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1,2: </a:t>
            </a:r>
            <a:r>
              <a:rPr lang="en-US" sz="2000" i="1" dirty="0" smtClean="0">
                <a:latin typeface="Cambria" pitchFamily="18" charset="0"/>
              </a:rPr>
              <a:t>Bay </a:t>
            </a:r>
            <a:r>
              <a:rPr lang="en-US" sz="2000" i="1" dirty="0" err="1" smtClean="0">
                <a:latin typeface="Cambria" pitchFamily="18" charset="0"/>
              </a:rPr>
              <a:t>đi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t</a:t>
            </a:r>
            <a:r>
              <a:rPr lang="en-US" sz="2000" i="1" dirty="0" err="1" smtClean="0">
                <a:latin typeface="Cambria" pitchFamily="18" charset="0"/>
              </a:rPr>
              <a:t>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.</a:t>
            </a:r>
            <a:endParaRPr lang="vi-VN" sz="2000" i="1" dirty="0"/>
          </a:p>
        </p:txBody>
      </p:sp>
    </p:spTree>
    <p:extLst>
      <p:ext uri="{BB962C8B-B14F-4D97-AF65-F5344CB8AC3E}">
        <p14:creationId xmlns:p14="http://schemas.microsoft.com/office/powerpoint/2010/main" val="127384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VẬN ĐỘNG CƠ THỂ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THEO Ý THÍCH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49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" y="332656"/>
            <a:ext cx="2404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17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8980"/>
          <a:stretch/>
        </p:blipFill>
        <p:spPr bwMode="auto">
          <a:xfrm>
            <a:off x="3143672" y="4221088"/>
            <a:ext cx="80222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1676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8" y="332656"/>
            <a:ext cx="24041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9" l="0" r="100000">
                        <a14:foregroundMark x1="22978" y1="70278" x2="22978" y2="70278"/>
                        <a14:foregroundMark x1="15441" y1="79722" x2="15441" y2="79722"/>
                        <a14:foregroundMark x1="25368" y1="85278" x2="26103" y2="85278"/>
                        <a14:foregroundMark x1="47243" y1="86944" x2="48529" y2="87222"/>
                        <a14:foregroundMark x1="52757" y1="85000" x2="52757" y2="85000"/>
                        <a14:foregroundMark x1="51471" y1="71667" x2="51471" y2="71667"/>
                        <a14:foregroundMark x1="51838" y1="71111" x2="51838" y2="71111"/>
                        <a14:foregroundMark x1="14154" y1="63611" x2="14154" y2="63611"/>
                        <a14:foregroundMark x1="8824" y1="55556" x2="8456" y2="53889"/>
                        <a14:foregroundMark x1="5882" y1="47500" x2="5882" y2="47500"/>
                        <a14:foregroundMark x1="2757" y1="36944" x2="2757" y2="36944"/>
                        <a14:foregroundMark x1="2206" y1="56667" x2="2757" y2="58333"/>
                        <a14:foregroundMark x1="4963" y1="66111" x2="5331" y2="68889"/>
                        <a14:foregroundMark x1="5699" y1="83056" x2="6434" y2="84722"/>
                        <a14:foregroundMark x1="7537" y1="87222" x2="7537" y2="88056"/>
                        <a14:foregroundMark x1="6066" y1="90556" x2="7353" y2="92222"/>
                        <a14:foregroundMark x1="18750" y1="89444" x2="19301" y2="89444"/>
                        <a14:foregroundMark x1="22059" y1="89167" x2="22794" y2="89167"/>
                        <a14:foregroundMark x1="25368" y1="89167" x2="25368" y2="89167"/>
                        <a14:foregroundMark x1="14890" y1="80556" x2="14154" y2="78611"/>
                        <a14:foregroundMark x1="12684" y1="68611" x2="12684" y2="67222"/>
                        <a14:foregroundMark x1="11029" y1="62222" x2="10478" y2="60833"/>
                        <a14:foregroundMark x1="8272" y1="54722" x2="7353" y2="52222"/>
                        <a14:foregroundMark x1="5331" y1="48056" x2="5331" y2="48056"/>
                        <a14:foregroundMark x1="2390" y1="36667" x2="2390" y2="36667"/>
                        <a14:foregroundMark x1="4963" y1="36944" x2="5515" y2="37222"/>
                        <a14:foregroundMark x1="6985" y1="37222" x2="6985" y2="37222"/>
                        <a14:foregroundMark x1="15441" y1="51389" x2="14890" y2="51389"/>
                        <a14:foregroundMark x1="13235" y1="51111" x2="13235" y2="51111"/>
                        <a14:foregroundMark x1="13051" y1="51111" x2="13051" y2="51111"/>
                        <a14:foregroundMark x1="10478" y1="49444" x2="10478" y2="49444"/>
                        <a14:foregroundMark x1="21140" y1="58889" x2="24081" y2="62778"/>
                        <a14:foregroundMark x1="28676" y1="65278" x2="29596" y2="65833"/>
                        <a14:foregroundMark x1="46324" y1="70000" x2="48529" y2="71111"/>
                        <a14:foregroundMark x1="51471" y1="74722" x2="53125" y2="79722"/>
                        <a14:foregroundMark x1="55147" y1="83056" x2="59007" y2="87222"/>
                        <a14:foregroundMark x1="61397" y1="88056" x2="62684" y2="88889"/>
                        <a14:foregroundMark x1="79596" y1="93056" x2="80515" y2="93611"/>
                        <a14:foregroundMark x1="93199" y1="92222" x2="93750" y2="92500"/>
                        <a14:foregroundMark x1="95772" y1="95000" x2="95772" y2="95000"/>
                        <a14:foregroundMark x1="97978" y1="96944" x2="94669" y2="96944"/>
                        <a14:foregroundMark x1="88787" y1="96944" x2="88787" y2="96944"/>
                        <a14:foregroundMark x1="85846" y1="96389" x2="85846" y2="96389"/>
                        <a14:foregroundMark x1="78860" y1="95278" x2="78860" y2="95278"/>
                        <a14:foregroundMark x1="77022" y1="95000" x2="76471" y2="94722"/>
                        <a14:foregroundMark x1="68750" y1="91944" x2="68750" y2="91944"/>
                        <a14:foregroundMark x1="67096" y1="90000" x2="67096" y2="90000"/>
                        <a14:foregroundMark x1="66912" y1="85000" x2="66912" y2="85000"/>
                        <a14:foregroundMark x1="70037" y1="77500" x2="70772" y2="76667"/>
                        <a14:foregroundMark x1="73713" y1="71667" x2="73713" y2="71667"/>
                        <a14:foregroundMark x1="90993" y1="78056" x2="90993" y2="78056"/>
                        <a14:foregroundMark x1="91544" y1="72222" x2="90441" y2="72500"/>
                        <a14:foregroundMark x1="86581" y1="71944" x2="91912" y2="75556"/>
                        <a14:foregroundMark x1="93750" y1="80278" x2="94118" y2="82222"/>
                        <a14:foregroundMark x1="95588" y1="83611" x2="95588" y2="83611"/>
                        <a14:foregroundMark x1="93199" y1="88056" x2="93199" y2="88056"/>
                        <a14:foregroundMark x1="88971" y1="91111" x2="88787" y2="92500"/>
                        <a14:foregroundMark x1="57169" y1="91389" x2="57169" y2="91389"/>
                        <a14:foregroundMark x1="68199" y1="87778" x2="68199" y2="87778"/>
                        <a14:foregroundMark x1="70956" y1="86389" x2="70956" y2="86389"/>
                        <a14:foregroundMark x1="68566" y1="82222" x2="68566" y2="83611"/>
                        <a14:foregroundMark x1="63787" y1="93889" x2="66728" y2="96667"/>
                        <a14:foregroundMark x1="70772" y1="96111" x2="70772" y2="96111"/>
                        <a14:foregroundMark x1="46324" y1="96389" x2="45772" y2="96389"/>
                        <a14:foregroundMark x1="24265" y1="80278" x2="24265" y2="80278"/>
                        <a14:foregroundMark x1="23162" y1="76389" x2="24449" y2="76389"/>
                        <a14:foregroundMark x1="23346" y1="72778" x2="24449" y2="73889"/>
                        <a14:foregroundMark x1="26471" y1="77222" x2="26471" y2="77222"/>
                        <a14:foregroundMark x1="15257" y1="75556" x2="15257" y2="75556"/>
                        <a14:foregroundMark x1="22794" y1="72222" x2="27390" y2="75278"/>
                        <a14:foregroundMark x1="28860" y1="77222" x2="29596" y2="77778"/>
                        <a14:foregroundMark x1="29596" y1="78056" x2="30331" y2="79167"/>
                        <a14:foregroundMark x1="30331" y1="79167" x2="30882" y2="79722"/>
                        <a14:foregroundMark x1="39522" y1="84722" x2="40257" y2="85556"/>
                        <a14:foregroundMark x1="42279" y1="87778" x2="43566" y2="88889"/>
                        <a14:foregroundMark x1="41544" y1="87500" x2="38971" y2="85278"/>
                        <a14:foregroundMark x1="33272" y1="83333" x2="33272" y2="83333"/>
                        <a14:foregroundMark x1="36581" y1="86111" x2="48529" y2="87500"/>
                        <a14:foregroundMark x1="50368" y1="88889" x2="51654" y2="91667"/>
                        <a14:foregroundMark x1="13419" y1="75556" x2="13419" y2="75556"/>
                        <a14:foregroundMark x1="9375" y1="75833" x2="9375" y2="75833"/>
                        <a14:foregroundMark x1="4963" y1="74167" x2="4963" y2="74167"/>
                        <a14:foregroundMark x1="5882" y1="91389" x2="5882" y2="91389"/>
                        <a14:foregroundMark x1="4779" y1="91944" x2="4779" y2="91944"/>
                        <a14:foregroundMark x1="1287" y1="95556" x2="2022" y2="96111"/>
                        <a14:foregroundMark x1="11765" y1="97222" x2="11765" y2="97222"/>
                        <a14:foregroundMark x1="22243" y1="96667" x2="23713" y2="96944"/>
                        <a14:foregroundMark x1="35846" y1="96944" x2="35846" y2="96944"/>
                        <a14:foregroundMark x1="40441" y1="97778" x2="42647" y2="98056"/>
                        <a14:foregroundMark x1="31801" y1="91944" x2="31801" y2="91944"/>
                        <a14:foregroundMark x1="25919" y1="79167" x2="25919" y2="79167"/>
                        <a14:foregroundMark x1="25735" y1="66944" x2="25735" y2="66944"/>
                        <a14:foregroundMark x1="25919" y1="60556" x2="25919" y2="60556"/>
                        <a14:foregroundMark x1="15993" y1="66111" x2="15993" y2="66111"/>
                        <a14:foregroundMark x1="8456" y1="56389" x2="8456" y2="56389"/>
                        <a14:foregroundMark x1="3309" y1="43889" x2="2757" y2="43889"/>
                        <a14:foregroundMark x1="2390" y1="49722" x2="2390" y2="49722"/>
                        <a14:foregroundMark x1="3493" y1="58056" x2="4228" y2="61667"/>
                        <a14:foregroundMark x1="5147" y1="63889" x2="4963" y2="66944"/>
                        <a14:foregroundMark x1="2941" y1="70833" x2="2941" y2="72500"/>
                        <a14:foregroundMark x1="2941" y1="76944" x2="2941" y2="78889"/>
                        <a14:foregroundMark x1="2941" y1="87500" x2="2941" y2="89722"/>
                        <a14:foregroundMark x1="3309" y1="90833" x2="3309" y2="90833"/>
                        <a14:backgroundMark x1="50735" y1="9167" x2="50735" y2="9167"/>
                        <a14:backgroundMark x1="71140" y1="1111" x2="71140" y2="1111"/>
                        <a14:backgroundMark x1="75735" y1="1667" x2="75735" y2="1667"/>
                        <a14:backgroundMark x1="63971" y1="1111" x2="63971" y2="1111"/>
                        <a14:backgroundMark x1="59375" y1="5556" x2="59375" y2="5556"/>
                        <a14:backgroundMark x1="56066" y1="8333" x2="56066" y2="8333"/>
                        <a14:backgroundMark x1="38051" y1="9167" x2="38051" y2="9167"/>
                        <a14:backgroundMark x1="20772" y1="10278" x2="20772" y2="10278"/>
                        <a14:backgroundMark x1="14890" y1="3333" x2="14890" y2="3333"/>
                        <a14:backgroundMark x1="13787" y1="3056" x2="13787" y2="3056"/>
                        <a14:backgroundMark x1="13419" y1="2778" x2="12684" y2="1389"/>
                        <a14:backgroundMark x1="11029" y1="833" x2="11029" y2="833"/>
                        <a14:backgroundMark x1="33088" y1="2500" x2="32904" y2="3333"/>
                        <a14:backgroundMark x1="25551" y1="4444" x2="25551" y2="4444"/>
                        <a14:backgroundMark x1="35662" y1="6111" x2="35662" y2="6111"/>
                        <a14:backgroundMark x1="44118" y1="6944" x2="44669" y2="6944"/>
                        <a14:backgroundMark x1="47243" y1="6944" x2="47243" y2="6944"/>
                        <a14:backgroundMark x1="42096" y1="10556" x2="42096" y2="10556"/>
                        <a14:backgroundMark x1="41912" y1="13056" x2="41912" y2="13056"/>
                        <a14:backgroundMark x1="77574" y1="833" x2="77574" y2="833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6" y="3212977"/>
            <a:ext cx="5710682" cy="306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84032" y="404664"/>
            <a:ext cx="5095086" cy="5872057"/>
            <a:chOff x="6257498" y="404664"/>
            <a:chExt cx="5383118" cy="5872057"/>
          </a:xfrm>
        </p:grpSpPr>
        <p:pic>
          <p:nvPicPr>
            <p:cNvPr id="13" name="Picture 12" descr="IMG-7689"/>
            <p:cNvPicPr/>
            <p:nvPr/>
          </p:nvPicPr>
          <p:blipFill>
            <a:blip r:embed="rId10"/>
            <a:srcRect t="6810" b="1945"/>
            <a:stretch>
              <a:fillRect/>
            </a:stretch>
          </p:blipFill>
          <p:spPr>
            <a:xfrm>
              <a:off x="6257498" y="766257"/>
              <a:ext cx="5383118" cy="5510464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980" r="27054" b="60823"/>
            <a:stretch/>
          </p:blipFill>
          <p:spPr bwMode="auto">
            <a:xfrm>
              <a:off x="7472893" y="404664"/>
              <a:ext cx="3015595" cy="2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332656"/>
            <a:ext cx="1283766" cy="532696"/>
          </a:xfrm>
          <a:prstGeom prst="rect">
            <a:avLst/>
          </a:prstGeom>
        </p:spPr>
      </p:pic>
      <p:pic>
        <p:nvPicPr>
          <p:cNvPr id="18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295800" y="335635"/>
            <a:ext cx="1800199" cy="22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725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ƠNG ĐEN TRUONG VU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6280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8" y="332656"/>
            <a:ext cx="24041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84032" y="404664"/>
            <a:ext cx="5095086" cy="5872057"/>
            <a:chOff x="6257498" y="404664"/>
            <a:chExt cx="5383118" cy="5872057"/>
          </a:xfrm>
        </p:grpSpPr>
        <p:pic>
          <p:nvPicPr>
            <p:cNvPr id="13" name="Picture 12" descr="IMG-7689"/>
            <p:cNvPicPr/>
            <p:nvPr/>
          </p:nvPicPr>
          <p:blipFill>
            <a:blip r:embed="rId8"/>
            <a:srcRect t="6810" b="1945"/>
            <a:stretch>
              <a:fillRect/>
            </a:stretch>
          </p:blipFill>
          <p:spPr>
            <a:xfrm>
              <a:off x="6257498" y="766257"/>
              <a:ext cx="5383118" cy="5510464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980" r="27054" b="60823"/>
            <a:stretch/>
          </p:blipFill>
          <p:spPr bwMode="auto">
            <a:xfrm>
              <a:off x="7472893" y="404664"/>
              <a:ext cx="3015595" cy="2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332656"/>
            <a:ext cx="1283766" cy="532696"/>
          </a:xfrm>
          <a:prstGeom prst="rect">
            <a:avLst/>
          </a:prstGeom>
        </p:spPr>
      </p:pic>
      <p:pic>
        <p:nvPicPr>
          <p:cNvPr id="18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295800" y="335635"/>
            <a:ext cx="1800199" cy="22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889" l="0" r="100000">
                        <a14:foregroundMark x1="22978" y1="70278" x2="22978" y2="70278"/>
                        <a14:foregroundMark x1="15441" y1="79722" x2="15441" y2="79722"/>
                        <a14:foregroundMark x1="25368" y1="85278" x2="26103" y2="85278"/>
                        <a14:foregroundMark x1="47243" y1="86944" x2="48529" y2="87222"/>
                        <a14:foregroundMark x1="52757" y1="85000" x2="52757" y2="85000"/>
                        <a14:foregroundMark x1="51471" y1="71667" x2="51471" y2="71667"/>
                        <a14:foregroundMark x1="51838" y1="71111" x2="51838" y2="71111"/>
                        <a14:foregroundMark x1="14154" y1="63611" x2="14154" y2="63611"/>
                        <a14:foregroundMark x1="8824" y1="55556" x2="8456" y2="53889"/>
                        <a14:foregroundMark x1="5882" y1="47500" x2="5882" y2="47500"/>
                        <a14:foregroundMark x1="2757" y1="36944" x2="2757" y2="36944"/>
                        <a14:foregroundMark x1="2206" y1="56667" x2="2757" y2="58333"/>
                        <a14:foregroundMark x1="4963" y1="66111" x2="5331" y2="68889"/>
                        <a14:foregroundMark x1="5699" y1="83056" x2="6434" y2="84722"/>
                        <a14:foregroundMark x1="7537" y1="87222" x2="7537" y2="88056"/>
                        <a14:foregroundMark x1="6066" y1="90556" x2="7353" y2="92222"/>
                        <a14:foregroundMark x1="18750" y1="89444" x2="19301" y2="89444"/>
                        <a14:foregroundMark x1="22059" y1="89167" x2="22794" y2="89167"/>
                        <a14:foregroundMark x1="25368" y1="89167" x2="25368" y2="89167"/>
                        <a14:foregroundMark x1="14890" y1="80556" x2="14154" y2="78611"/>
                        <a14:foregroundMark x1="12684" y1="68611" x2="12684" y2="67222"/>
                        <a14:foregroundMark x1="11029" y1="62222" x2="10478" y2="60833"/>
                        <a14:foregroundMark x1="8272" y1="54722" x2="7353" y2="52222"/>
                        <a14:foregroundMark x1="5331" y1="48056" x2="5331" y2="48056"/>
                        <a14:foregroundMark x1="2390" y1="36667" x2="2390" y2="36667"/>
                        <a14:foregroundMark x1="4963" y1="36944" x2="5515" y2="37222"/>
                        <a14:foregroundMark x1="6985" y1="37222" x2="6985" y2="37222"/>
                        <a14:foregroundMark x1="15441" y1="51389" x2="14890" y2="51389"/>
                        <a14:foregroundMark x1="13235" y1="51111" x2="13235" y2="51111"/>
                        <a14:foregroundMark x1="13051" y1="51111" x2="13051" y2="51111"/>
                        <a14:foregroundMark x1="10478" y1="49444" x2="10478" y2="49444"/>
                        <a14:foregroundMark x1="21140" y1="58889" x2="24081" y2="62778"/>
                        <a14:foregroundMark x1="28676" y1="65278" x2="29596" y2="65833"/>
                        <a14:foregroundMark x1="46324" y1="70000" x2="48529" y2="71111"/>
                        <a14:foregroundMark x1="51471" y1="74722" x2="53125" y2="79722"/>
                        <a14:foregroundMark x1="55147" y1="83056" x2="59007" y2="87222"/>
                        <a14:foregroundMark x1="61397" y1="88056" x2="62684" y2="88889"/>
                        <a14:foregroundMark x1="79596" y1="93056" x2="80515" y2="93611"/>
                        <a14:foregroundMark x1="93199" y1="92222" x2="93750" y2="92500"/>
                        <a14:foregroundMark x1="95772" y1="95000" x2="95772" y2="95000"/>
                        <a14:foregroundMark x1="97978" y1="96944" x2="94669" y2="96944"/>
                        <a14:foregroundMark x1="88787" y1="96944" x2="88787" y2="96944"/>
                        <a14:foregroundMark x1="85846" y1="96389" x2="85846" y2="96389"/>
                        <a14:foregroundMark x1="78860" y1="95278" x2="78860" y2="95278"/>
                        <a14:foregroundMark x1="77022" y1="95000" x2="76471" y2="94722"/>
                        <a14:foregroundMark x1="68750" y1="91944" x2="68750" y2="91944"/>
                        <a14:foregroundMark x1="67096" y1="90000" x2="67096" y2="90000"/>
                        <a14:foregroundMark x1="66912" y1="85000" x2="66912" y2="85000"/>
                        <a14:foregroundMark x1="70037" y1="77500" x2="70772" y2="76667"/>
                        <a14:foregroundMark x1="73713" y1="71667" x2="73713" y2="71667"/>
                        <a14:foregroundMark x1="90993" y1="78056" x2="90993" y2="78056"/>
                        <a14:foregroundMark x1="91544" y1="72222" x2="90441" y2="72500"/>
                        <a14:foregroundMark x1="86581" y1="71944" x2="91912" y2="75556"/>
                        <a14:foregroundMark x1="93750" y1="80278" x2="94118" y2="82222"/>
                        <a14:foregroundMark x1="95588" y1="83611" x2="95588" y2="83611"/>
                        <a14:foregroundMark x1="93199" y1="88056" x2="93199" y2="88056"/>
                        <a14:foregroundMark x1="88971" y1="91111" x2="88787" y2="92500"/>
                        <a14:foregroundMark x1="57169" y1="91389" x2="57169" y2="91389"/>
                        <a14:foregroundMark x1="68199" y1="87778" x2="68199" y2="87778"/>
                        <a14:foregroundMark x1="70956" y1="86389" x2="70956" y2="86389"/>
                        <a14:foregroundMark x1="68566" y1="82222" x2="68566" y2="83611"/>
                        <a14:foregroundMark x1="63787" y1="93889" x2="66728" y2="96667"/>
                        <a14:foregroundMark x1="70772" y1="96111" x2="70772" y2="96111"/>
                        <a14:foregroundMark x1="46324" y1="96389" x2="45772" y2="96389"/>
                        <a14:foregroundMark x1="24265" y1="80278" x2="24265" y2="80278"/>
                        <a14:foregroundMark x1="23162" y1="76389" x2="24449" y2="76389"/>
                        <a14:foregroundMark x1="23346" y1="72778" x2="24449" y2="73889"/>
                        <a14:foregroundMark x1="26471" y1="77222" x2="26471" y2="77222"/>
                        <a14:foregroundMark x1="15257" y1="75556" x2="15257" y2="75556"/>
                        <a14:foregroundMark x1="22794" y1="72222" x2="27390" y2="75278"/>
                        <a14:foregroundMark x1="28860" y1="77222" x2="29596" y2="77778"/>
                        <a14:foregroundMark x1="29596" y1="78056" x2="30331" y2="79167"/>
                        <a14:foregroundMark x1="30331" y1="79167" x2="30882" y2="79722"/>
                        <a14:foregroundMark x1="39522" y1="84722" x2="40257" y2="85556"/>
                        <a14:foregroundMark x1="42279" y1="87778" x2="43566" y2="88889"/>
                        <a14:foregroundMark x1="41544" y1="87500" x2="38971" y2="85278"/>
                        <a14:foregroundMark x1="33272" y1="83333" x2="33272" y2="83333"/>
                        <a14:foregroundMark x1="36581" y1="86111" x2="48529" y2="87500"/>
                        <a14:foregroundMark x1="50368" y1="88889" x2="51654" y2="91667"/>
                        <a14:foregroundMark x1="13419" y1="75556" x2="13419" y2="75556"/>
                        <a14:foregroundMark x1="9375" y1="75833" x2="9375" y2="75833"/>
                        <a14:foregroundMark x1="4963" y1="74167" x2="4963" y2="74167"/>
                        <a14:foregroundMark x1="5882" y1="91389" x2="5882" y2="91389"/>
                        <a14:foregroundMark x1="4779" y1="91944" x2="4779" y2="91944"/>
                        <a14:foregroundMark x1="1287" y1="95556" x2="2022" y2="96111"/>
                        <a14:foregroundMark x1="11765" y1="97222" x2="11765" y2="97222"/>
                        <a14:foregroundMark x1="22243" y1="96667" x2="23713" y2="96944"/>
                        <a14:foregroundMark x1="35846" y1="96944" x2="35846" y2="96944"/>
                        <a14:foregroundMark x1="40441" y1="97778" x2="42647" y2="98056"/>
                        <a14:foregroundMark x1="31801" y1="91944" x2="31801" y2="91944"/>
                        <a14:foregroundMark x1="25919" y1="79167" x2="25919" y2="79167"/>
                        <a14:foregroundMark x1="25735" y1="66944" x2="25735" y2="66944"/>
                        <a14:foregroundMark x1="25919" y1="60556" x2="25919" y2="60556"/>
                        <a14:foregroundMark x1="15993" y1="66111" x2="15993" y2="66111"/>
                        <a14:foregroundMark x1="8456" y1="56389" x2="8456" y2="56389"/>
                        <a14:foregroundMark x1="3309" y1="43889" x2="2757" y2="43889"/>
                        <a14:foregroundMark x1="2390" y1="49722" x2="2390" y2="49722"/>
                        <a14:foregroundMark x1="3493" y1="58056" x2="4228" y2="61667"/>
                        <a14:foregroundMark x1="5147" y1="63889" x2="4963" y2="66944"/>
                        <a14:foregroundMark x1="2941" y1="70833" x2="2941" y2="72500"/>
                        <a14:foregroundMark x1="2941" y1="76944" x2="2941" y2="78889"/>
                        <a14:foregroundMark x1="2941" y1="87500" x2="2941" y2="89722"/>
                        <a14:foregroundMark x1="3309" y1="90833" x2="3309" y2="90833"/>
                        <a14:backgroundMark x1="50735" y1="9167" x2="50735" y2="9167"/>
                        <a14:backgroundMark x1="71140" y1="1111" x2="71140" y2="1111"/>
                        <a14:backgroundMark x1="75735" y1="1667" x2="75735" y2="1667"/>
                        <a14:backgroundMark x1="63971" y1="1111" x2="63971" y2="1111"/>
                        <a14:backgroundMark x1="59375" y1="5556" x2="59375" y2="5556"/>
                        <a14:backgroundMark x1="56066" y1="8333" x2="56066" y2="8333"/>
                        <a14:backgroundMark x1="38051" y1="9167" x2="38051" y2="9167"/>
                        <a14:backgroundMark x1="20772" y1="10278" x2="20772" y2="10278"/>
                        <a14:backgroundMark x1="14890" y1="3333" x2="14890" y2="3333"/>
                        <a14:backgroundMark x1="13787" y1="3056" x2="13787" y2="3056"/>
                        <a14:backgroundMark x1="13419" y1="2778" x2="12684" y2="1389"/>
                        <a14:backgroundMark x1="11029" y1="833" x2="11029" y2="833"/>
                        <a14:backgroundMark x1="33088" y1="2500" x2="32904" y2="3333"/>
                        <a14:backgroundMark x1="25551" y1="4444" x2="25551" y2="4444"/>
                        <a14:backgroundMark x1="35662" y1="6111" x2="35662" y2="6111"/>
                        <a14:backgroundMark x1="44118" y1="6944" x2="44669" y2="6944"/>
                        <a14:backgroundMark x1="47243" y1="6944" x2="47243" y2="6944"/>
                        <a14:backgroundMark x1="42096" y1="10556" x2="42096" y2="10556"/>
                        <a14:backgroundMark x1="41912" y1="13056" x2="41912" y2="13056"/>
                        <a14:backgroundMark x1="77574" y1="833" x2="77574" y2="833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6" y="3212977"/>
            <a:ext cx="5710682" cy="306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0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ƠNG ĐEN TRUONG VU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7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097403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296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8" y="332656"/>
            <a:ext cx="24041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84032" y="404664"/>
            <a:ext cx="5095086" cy="5872057"/>
            <a:chOff x="6257498" y="404664"/>
            <a:chExt cx="5383118" cy="5872057"/>
          </a:xfrm>
        </p:grpSpPr>
        <p:pic>
          <p:nvPicPr>
            <p:cNvPr id="13" name="Picture 12" descr="IMG-7689"/>
            <p:cNvPicPr/>
            <p:nvPr/>
          </p:nvPicPr>
          <p:blipFill>
            <a:blip r:embed="rId8"/>
            <a:srcRect t="6810" b="1945"/>
            <a:stretch>
              <a:fillRect/>
            </a:stretch>
          </p:blipFill>
          <p:spPr>
            <a:xfrm>
              <a:off x="6257498" y="766257"/>
              <a:ext cx="5383118" cy="5510464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980" r="27054" b="60823"/>
            <a:stretch/>
          </p:blipFill>
          <p:spPr bwMode="auto">
            <a:xfrm>
              <a:off x="7472893" y="404664"/>
              <a:ext cx="3015595" cy="2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332656"/>
            <a:ext cx="1283766" cy="532696"/>
          </a:xfrm>
          <a:prstGeom prst="rect">
            <a:avLst/>
          </a:prstGeom>
        </p:spPr>
      </p:pic>
      <p:pic>
        <p:nvPicPr>
          <p:cNvPr id="18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295800" y="335635"/>
            <a:ext cx="1800199" cy="22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889" l="0" r="100000">
                        <a14:foregroundMark x1="22978" y1="70278" x2="22978" y2="70278"/>
                        <a14:foregroundMark x1="15441" y1="79722" x2="15441" y2="79722"/>
                        <a14:foregroundMark x1="25368" y1="85278" x2="26103" y2="85278"/>
                        <a14:foregroundMark x1="47243" y1="86944" x2="48529" y2="87222"/>
                        <a14:foregroundMark x1="52757" y1="85000" x2="52757" y2="85000"/>
                        <a14:foregroundMark x1="51471" y1="71667" x2="51471" y2="71667"/>
                        <a14:foregroundMark x1="51838" y1="71111" x2="51838" y2="71111"/>
                        <a14:foregroundMark x1="14154" y1="63611" x2="14154" y2="63611"/>
                        <a14:foregroundMark x1="8824" y1="55556" x2="8456" y2="53889"/>
                        <a14:foregroundMark x1="5882" y1="47500" x2="5882" y2="47500"/>
                        <a14:foregroundMark x1="2757" y1="36944" x2="2757" y2="36944"/>
                        <a14:foregroundMark x1="2206" y1="56667" x2="2757" y2="58333"/>
                        <a14:foregroundMark x1="4963" y1="66111" x2="5331" y2="68889"/>
                        <a14:foregroundMark x1="5699" y1="83056" x2="6434" y2="84722"/>
                        <a14:foregroundMark x1="7537" y1="87222" x2="7537" y2="88056"/>
                        <a14:foregroundMark x1="6066" y1="90556" x2="7353" y2="92222"/>
                        <a14:foregroundMark x1="18750" y1="89444" x2="19301" y2="89444"/>
                        <a14:foregroundMark x1="22059" y1="89167" x2="22794" y2="89167"/>
                        <a14:foregroundMark x1="25368" y1="89167" x2="25368" y2="89167"/>
                        <a14:foregroundMark x1="14890" y1="80556" x2="14154" y2="78611"/>
                        <a14:foregroundMark x1="12684" y1="68611" x2="12684" y2="67222"/>
                        <a14:foregroundMark x1="11029" y1="62222" x2="10478" y2="60833"/>
                        <a14:foregroundMark x1="8272" y1="54722" x2="7353" y2="52222"/>
                        <a14:foregroundMark x1="5331" y1="48056" x2="5331" y2="48056"/>
                        <a14:foregroundMark x1="2390" y1="36667" x2="2390" y2="36667"/>
                        <a14:foregroundMark x1="4963" y1="36944" x2="5515" y2="37222"/>
                        <a14:foregroundMark x1="6985" y1="37222" x2="6985" y2="37222"/>
                        <a14:foregroundMark x1="15441" y1="51389" x2="14890" y2="51389"/>
                        <a14:foregroundMark x1="13235" y1="51111" x2="13235" y2="51111"/>
                        <a14:foregroundMark x1="13051" y1="51111" x2="13051" y2="51111"/>
                        <a14:foregroundMark x1="10478" y1="49444" x2="10478" y2="49444"/>
                        <a14:foregroundMark x1="21140" y1="58889" x2="24081" y2="62778"/>
                        <a14:foregroundMark x1="28676" y1="65278" x2="29596" y2="65833"/>
                        <a14:foregroundMark x1="46324" y1="70000" x2="48529" y2="71111"/>
                        <a14:foregroundMark x1="51471" y1="74722" x2="53125" y2="79722"/>
                        <a14:foregroundMark x1="55147" y1="83056" x2="59007" y2="87222"/>
                        <a14:foregroundMark x1="61397" y1="88056" x2="62684" y2="88889"/>
                        <a14:foregroundMark x1="79596" y1="93056" x2="80515" y2="93611"/>
                        <a14:foregroundMark x1="93199" y1="92222" x2="93750" y2="92500"/>
                        <a14:foregroundMark x1="95772" y1="95000" x2="95772" y2="95000"/>
                        <a14:foregroundMark x1="97978" y1="96944" x2="94669" y2="96944"/>
                        <a14:foregroundMark x1="88787" y1="96944" x2="88787" y2="96944"/>
                        <a14:foregroundMark x1="85846" y1="96389" x2="85846" y2="96389"/>
                        <a14:foregroundMark x1="78860" y1="95278" x2="78860" y2="95278"/>
                        <a14:foregroundMark x1="77022" y1="95000" x2="76471" y2="94722"/>
                        <a14:foregroundMark x1="68750" y1="91944" x2="68750" y2="91944"/>
                        <a14:foregroundMark x1="67096" y1="90000" x2="67096" y2="90000"/>
                        <a14:foregroundMark x1="66912" y1="85000" x2="66912" y2="85000"/>
                        <a14:foregroundMark x1="70037" y1="77500" x2="70772" y2="76667"/>
                        <a14:foregroundMark x1="73713" y1="71667" x2="73713" y2="71667"/>
                        <a14:foregroundMark x1="90993" y1="78056" x2="90993" y2="78056"/>
                        <a14:foregroundMark x1="91544" y1="72222" x2="90441" y2="72500"/>
                        <a14:foregroundMark x1="86581" y1="71944" x2="91912" y2="75556"/>
                        <a14:foregroundMark x1="93750" y1="80278" x2="94118" y2="82222"/>
                        <a14:foregroundMark x1="95588" y1="83611" x2="95588" y2="83611"/>
                        <a14:foregroundMark x1="93199" y1="88056" x2="93199" y2="88056"/>
                        <a14:foregroundMark x1="88971" y1="91111" x2="88787" y2="92500"/>
                        <a14:foregroundMark x1="57169" y1="91389" x2="57169" y2="91389"/>
                        <a14:foregroundMark x1="68199" y1="87778" x2="68199" y2="87778"/>
                        <a14:foregroundMark x1="70956" y1="86389" x2="70956" y2="86389"/>
                        <a14:foregroundMark x1="68566" y1="82222" x2="68566" y2="83611"/>
                        <a14:foregroundMark x1="63787" y1="93889" x2="66728" y2="96667"/>
                        <a14:foregroundMark x1="70772" y1="96111" x2="70772" y2="96111"/>
                        <a14:foregroundMark x1="46324" y1="96389" x2="45772" y2="96389"/>
                        <a14:foregroundMark x1="24265" y1="80278" x2="24265" y2="80278"/>
                        <a14:foregroundMark x1="23162" y1="76389" x2="24449" y2="76389"/>
                        <a14:foregroundMark x1="23346" y1="72778" x2="24449" y2="73889"/>
                        <a14:foregroundMark x1="26471" y1="77222" x2="26471" y2="77222"/>
                        <a14:foregroundMark x1="15257" y1="75556" x2="15257" y2="75556"/>
                        <a14:foregroundMark x1="22794" y1="72222" x2="27390" y2="75278"/>
                        <a14:foregroundMark x1="28860" y1="77222" x2="29596" y2="77778"/>
                        <a14:foregroundMark x1="29596" y1="78056" x2="30331" y2="79167"/>
                        <a14:foregroundMark x1="30331" y1="79167" x2="30882" y2="79722"/>
                        <a14:foregroundMark x1="39522" y1="84722" x2="40257" y2="85556"/>
                        <a14:foregroundMark x1="42279" y1="87778" x2="43566" y2="88889"/>
                        <a14:foregroundMark x1="41544" y1="87500" x2="38971" y2="85278"/>
                        <a14:foregroundMark x1="33272" y1="83333" x2="33272" y2="83333"/>
                        <a14:foregroundMark x1="36581" y1="86111" x2="48529" y2="87500"/>
                        <a14:foregroundMark x1="50368" y1="88889" x2="51654" y2="91667"/>
                        <a14:foregroundMark x1="13419" y1="75556" x2="13419" y2="75556"/>
                        <a14:foregroundMark x1="9375" y1="75833" x2="9375" y2="75833"/>
                        <a14:foregroundMark x1="4963" y1="74167" x2="4963" y2="74167"/>
                        <a14:foregroundMark x1="5882" y1="91389" x2="5882" y2="91389"/>
                        <a14:foregroundMark x1="4779" y1="91944" x2="4779" y2="91944"/>
                        <a14:foregroundMark x1="1287" y1="95556" x2="2022" y2="96111"/>
                        <a14:foregroundMark x1="11765" y1="97222" x2="11765" y2="97222"/>
                        <a14:foregroundMark x1="22243" y1="96667" x2="23713" y2="96944"/>
                        <a14:foregroundMark x1="35846" y1="96944" x2="35846" y2="96944"/>
                        <a14:foregroundMark x1="40441" y1="97778" x2="42647" y2="98056"/>
                        <a14:foregroundMark x1="31801" y1="91944" x2="31801" y2="91944"/>
                        <a14:foregroundMark x1="25919" y1="79167" x2="25919" y2="79167"/>
                        <a14:foregroundMark x1="25735" y1="66944" x2="25735" y2="66944"/>
                        <a14:foregroundMark x1="25919" y1="60556" x2="25919" y2="60556"/>
                        <a14:foregroundMark x1="15993" y1="66111" x2="15993" y2="66111"/>
                        <a14:foregroundMark x1="8456" y1="56389" x2="8456" y2="56389"/>
                        <a14:foregroundMark x1="3309" y1="43889" x2="2757" y2="43889"/>
                        <a14:foregroundMark x1="2390" y1="49722" x2="2390" y2="49722"/>
                        <a14:foregroundMark x1="3493" y1="58056" x2="4228" y2="61667"/>
                        <a14:foregroundMark x1="5147" y1="63889" x2="4963" y2="66944"/>
                        <a14:foregroundMark x1="2941" y1="70833" x2="2941" y2="72500"/>
                        <a14:foregroundMark x1="2941" y1="76944" x2="2941" y2="78889"/>
                        <a14:foregroundMark x1="2941" y1="87500" x2="2941" y2="89722"/>
                        <a14:foregroundMark x1="3309" y1="90833" x2="3309" y2="90833"/>
                        <a14:backgroundMark x1="50735" y1="9167" x2="50735" y2="9167"/>
                        <a14:backgroundMark x1="71140" y1="1111" x2="71140" y2="1111"/>
                        <a14:backgroundMark x1="75735" y1="1667" x2="75735" y2="1667"/>
                        <a14:backgroundMark x1="63971" y1="1111" x2="63971" y2="1111"/>
                        <a14:backgroundMark x1="59375" y1="5556" x2="59375" y2="5556"/>
                        <a14:backgroundMark x1="56066" y1="8333" x2="56066" y2="8333"/>
                        <a14:backgroundMark x1="38051" y1="9167" x2="38051" y2="9167"/>
                        <a14:backgroundMark x1="20772" y1="10278" x2="20772" y2="10278"/>
                        <a14:backgroundMark x1="14890" y1="3333" x2="14890" y2="3333"/>
                        <a14:backgroundMark x1="13787" y1="3056" x2="13787" y2="3056"/>
                        <a14:backgroundMark x1="13419" y1="2778" x2="12684" y2="1389"/>
                        <a14:backgroundMark x1="11029" y1="833" x2="11029" y2="833"/>
                        <a14:backgroundMark x1="33088" y1="2500" x2="32904" y2="3333"/>
                        <a14:backgroundMark x1="25551" y1="4444" x2="25551" y2="4444"/>
                        <a14:backgroundMark x1="35662" y1="6111" x2="35662" y2="6111"/>
                        <a14:backgroundMark x1="44118" y1="6944" x2="44669" y2="6944"/>
                        <a14:backgroundMark x1="47243" y1="6944" x2="47243" y2="6944"/>
                        <a14:backgroundMark x1="42096" y1="10556" x2="42096" y2="10556"/>
                        <a14:backgroundMark x1="41912" y1="13056" x2="41912" y2="13056"/>
                        <a14:backgroundMark x1="77574" y1="833" x2="77574" y2="833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6" y="3212977"/>
            <a:ext cx="5710682" cy="306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787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ƠNG ĐEN TRUONG VU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84984"/>
            <a:ext cx="1656183" cy="98960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7" y="3861048"/>
            <a:ext cx="4326829" cy="68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315806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1" y="4533984"/>
            <a:ext cx="1895500" cy="7865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8980" r="25647" b="61519"/>
          <a:stretch/>
        </p:blipFill>
        <p:spPr bwMode="auto">
          <a:xfrm>
            <a:off x="3287688" y="5221983"/>
            <a:ext cx="6809075" cy="5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3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192344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425668"/>
            <a:ext cx="2711624" cy="34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408369" y="324577"/>
            <a:ext cx="2375518" cy="298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752" y="3140968"/>
            <a:ext cx="7539521" cy="3097472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520" y="1411192"/>
            <a:ext cx="562115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MG-978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8001" r="1726" b="4330"/>
          <a:stretch/>
        </p:blipFill>
        <p:spPr>
          <a:xfrm>
            <a:off x="4439816" y="3356991"/>
            <a:ext cx="7056784" cy="2376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16201" y="345125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9079475" y="59705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46" y="2276872"/>
            <a:ext cx="3115169" cy="39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73"/>
          <a:stretch/>
        </p:blipFill>
        <p:spPr bwMode="auto">
          <a:xfrm>
            <a:off x="401746" y="4365104"/>
            <a:ext cx="2381886" cy="19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4115" y="404665"/>
            <a:ext cx="2669557" cy="8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886297"/>
            <a:ext cx="2016224" cy="120474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892541"/>
            <a:ext cx="6128161" cy="9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IMG-9787"/>
          <p:cNvPicPr/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b="95328"/>
          <a:stretch/>
        </p:blipFill>
        <p:spPr>
          <a:xfrm>
            <a:off x="7464152" y="4840208"/>
            <a:ext cx="4032448" cy="576064"/>
          </a:xfrm>
          <a:prstGeom prst="rect">
            <a:avLst/>
          </a:prstGeom>
        </p:spPr>
      </p:pic>
      <p:pic>
        <p:nvPicPr>
          <p:cNvPr id="13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041518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ây tre png | PNGEg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457471" y="4278905"/>
            <a:ext cx="1174033" cy="18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425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1" y="332656"/>
            <a:ext cx="2735671" cy="37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56098C7-1979-A297-3F47-DC5385A18843}"/>
              </a:ext>
            </a:extLst>
          </p:cNvPr>
          <p:cNvSpPr/>
          <p:nvPr/>
        </p:nvSpPr>
        <p:spPr>
          <a:xfrm>
            <a:off x="1002067" y="1784976"/>
            <a:ext cx="2147740" cy="563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 descr="IMG-9787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"/>
          <a:stretch/>
        </p:blipFill>
        <p:spPr>
          <a:xfrm>
            <a:off x="6240016" y="824617"/>
            <a:ext cx="5540216" cy="544972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03601"/>
            <a:ext cx="2664296" cy="42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4" name="Picture 13" descr="IMG-9787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1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439816" y="335635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09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677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" y="332656"/>
            <a:ext cx="2404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620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227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8564</TotalTime>
  <Words>171</Words>
  <Application>Microsoft Office PowerPoint</Application>
  <PresentationFormat>Custom</PresentationFormat>
  <Paragraphs>41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701</cp:revision>
  <dcterms:created xsi:type="dcterms:W3CDTF">2010-04-30T18:19:48Z</dcterms:created>
  <dcterms:modified xsi:type="dcterms:W3CDTF">2024-07-23T15:15:57Z</dcterms:modified>
</cp:coreProperties>
</file>