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9"/>
  </p:notesMasterIdLst>
  <p:sldIdLst>
    <p:sldId id="482" r:id="rId2"/>
    <p:sldId id="547" r:id="rId3"/>
    <p:sldId id="543" r:id="rId4"/>
    <p:sldId id="542" r:id="rId5"/>
    <p:sldId id="516" r:id="rId6"/>
    <p:sldId id="519" r:id="rId7"/>
    <p:sldId id="544" r:id="rId8"/>
    <p:sldId id="521" r:id="rId9"/>
    <p:sldId id="545" r:id="rId10"/>
    <p:sldId id="523" r:id="rId11"/>
    <p:sldId id="546" r:id="rId12"/>
    <p:sldId id="525" r:id="rId13"/>
    <p:sldId id="518" r:id="rId14"/>
    <p:sldId id="498" r:id="rId15"/>
    <p:sldId id="526" r:id="rId16"/>
    <p:sldId id="531" r:id="rId17"/>
    <p:sldId id="532" r:id="rId18"/>
    <p:sldId id="533" r:id="rId19"/>
    <p:sldId id="534" r:id="rId20"/>
    <p:sldId id="535" r:id="rId21"/>
    <p:sldId id="536" r:id="rId22"/>
    <p:sldId id="537" r:id="rId23"/>
    <p:sldId id="538" r:id="rId24"/>
    <p:sldId id="539" r:id="rId25"/>
    <p:sldId id="540" r:id="rId26"/>
    <p:sldId id="541" r:id="rId27"/>
    <p:sldId id="517" r:id="rId28"/>
  </p:sldIdLst>
  <p:sldSz cx="10972800" cy="6858000"/>
  <p:notesSz cx="6858000" cy="9144000"/>
  <p:custDataLst>
    <p:tags r:id="rId30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5" autoAdjust="0"/>
    <p:restoredTop sz="94660"/>
  </p:normalViewPr>
  <p:slideViewPr>
    <p:cSldViewPr>
      <p:cViewPr varScale="1">
        <p:scale>
          <a:sx n="56" d="100"/>
          <a:sy n="56" d="100"/>
        </p:scale>
        <p:origin x="984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2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9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2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667667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10C5C-71A5-4192-8EAD-C06A88C4662A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781300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112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0617E-9169-428E-AF4D-A3D23AFE07D6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37117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82600" y="2504680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C0E3BF-EAFC-102C-A8C7-5BCD4679DA95}"/>
              </a:ext>
            </a:extLst>
          </p:cNvPr>
          <p:cNvSpPr/>
          <p:nvPr/>
        </p:nvSpPr>
        <p:spPr>
          <a:xfrm>
            <a:off x="7502624" y="137738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631F46-7F2B-097E-DB32-9AA30D0ADF53}"/>
              </a:ext>
            </a:extLst>
          </p:cNvPr>
          <p:cNvSpPr/>
          <p:nvPr/>
        </p:nvSpPr>
        <p:spPr>
          <a:xfrm>
            <a:off x="7502624" y="137738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>
                <a:solidFill>
                  <a:srgbClr val="1713CB"/>
                </a:solidFill>
                <a:latin typeface="Cambria" pitchFamily="18" charset="0"/>
              </a:rPr>
              <a:t>vào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BCBE9-FD28-3C18-57D2-947BDE9A5C13}"/>
              </a:ext>
            </a:extLst>
          </p:cNvPr>
          <p:cNvSpPr/>
          <p:nvPr/>
        </p:nvSpPr>
        <p:spPr>
          <a:xfrm>
            <a:off x="7502624" y="137738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FA962D-2987-F4F3-651E-046D4A45E277}"/>
              </a:ext>
            </a:extLst>
          </p:cNvPr>
          <p:cNvSpPr/>
          <p:nvPr/>
        </p:nvSpPr>
        <p:spPr>
          <a:xfrm>
            <a:off x="7502624" y="1735098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ĐỌC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2EA94DD-6C17-0B0B-D9A4-7E2BD58E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5296773" y="106998"/>
            <a:ext cx="5552201" cy="161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814513" y="1412875"/>
            <a:ext cx="7185025" cy="769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 chơi: </a:t>
            </a:r>
            <a:r>
              <a:rPr lang="en-US" sz="36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 kèn âm vang”</a:t>
            </a:r>
            <a:endParaRPr lang="en-US" sz="5400" b="1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4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533400" y="2205038"/>
            <a:ext cx="98663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166813" y="4267200"/>
            <a:ext cx="539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792288" y="4262438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649538" y="426561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562475" y="4259263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31336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681788" y="4268788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89850" y="4284663"/>
            <a:ext cx="541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891381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441700" y="4286250"/>
            <a:ext cx="541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877888" y="4721225"/>
            <a:ext cx="994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i="1">
                <a:solidFill>
                  <a:srgbClr val="1713CB"/>
                </a:solidFill>
                <a:latin typeface="Cambria" pitchFamily="18" charset="0"/>
              </a:rPr>
              <a:t> Kìa tiếng trống trường vang                em bước vào lớp Một</a:t>
            </a: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204325" y="1498600"/>
            <a:ext cx="12747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45611B-A0E6-4EE6-991F-ABC323868640}"/>
              </a:ext>
            </a:extLst>
          </p:cNvPr>
          <p:cNvSpPr/>
          <p:nvPr/>
        </p:nvSpPr>
        <p:spPr>
          <a:xfrm>
            <a:off x="9101196" y="104774"/>
            <a:ext cx="177258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ẾNG-KÈN-ÂM-VANG-VDST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6631" grpId="0"/>
      <p:bldP spid="26642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454275" y="1047750"/>
            <a:ext cx="579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151063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7082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  <a:endParaRPr lang="en-US" sz="115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2603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“CHIẾC CỐC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4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44675"/>
            <a:ext cx="4829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47750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HÁT:</a:t>
            </a:r>
            <a:endParaRPr lang="en-US" sz="40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5900" y="400526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73977" y="-9939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B273C1-5DFF-412B-84EC-F7147CE57C36}"/>
              </a:ext>
            </a:extLst>
          </p:cNvPr>
          <p:cNvSpPr/>
          <p:nvPr/>
        </p:nvSpPr>
        <p:spPr>
          <a:xfrm>
            <a:off x="8681764" y="9966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31068C-7B22-A4A5-03E3-76BFDD3B2BD8}"/>
              </a:ext>
            </a:extLst>
          </p:cNvPr>
          <p:cNvSpPr/>
          <p:nvPr/>
        </p:nvSpPr>
        <p:spPr>
          <a:xfrm>
            <a:off x="8681764" y="692696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36650" y="2780928"/>
            <a:ext cx="8597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717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34606" y="-53214"/>
            <a:ext cx="2711164" cy="1610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72" y="5454502"/>
            <a:ext cx="1875973" cy="1403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D3EE1D-CC5B-40AE-98E1-59E10DB57B94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97200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922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712981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11575</TotalTime>
  <Words>342</Words>
  <Application>Microsoft Office PowerPoint</Application>
  <PresentationFormat>Custom</PresentationFormat>
  <Paragraphs>55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607</cp:revision>
  <dcterms:created xsi:type="dcterms:W3CDTF">2010-04-30T18:19:48Z</dcterms:created>
  <dcterms:modified xsi:type="dcterms:W3CDTF">2022-12-22T10:40:27Z</dcterms:modified>
</cp:coreProperties>
</file>