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1"/>
  </p:notesMasterIdLst>
  <p:sldIdLst>
    <p:sldId id="505" r:id="rId2"/>
    <p:sldId id="547" r:id="rId3"/>
    <p:sldId id="500" r:id="rId4"/>
    <p:sldId id="480" r:id="rId5"/>
    <p:sldId id="483" r:id="rId6"/>
    <p:sldId id="493" r:id="rId7"/>
    <p:sldId id="420" r:id="rId8"/>
    <p:sldId id="345" r:id="rId9"/>
    <p:sldId id="484" r:id="rId10"/>
    <p:sldId id="488" r:id="rId11"/>
    <p:sldId id="504" r:id="rId12"/>
    <p:sldId id="494" r:id="rId13"/>
    <p:sldId id="501" r:id="rId14"/>
    <p:sldId id="495" r:id="rId15"/>
    <p:sldId id="502" r:id="rId16"/>
    <p:sldId id="497" r:id="rId17"/>
    <p:sldId id="503" r:id="rId18"/>
    <p:sldId id="499" r:id="rId19"/>
    <p:sldId id="492" r:id="rId20"/>
  </p:sldIdLst>
  <p:sldSz cx="10972800" cy="6858000"/>
  <p:notesSz cx="6858000" cy="9144000"/>
  <p:custDataLst>
    <p:tags r:id="rId22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CCFFFF"/>
    <a:srgbClr val="1713CB"/>
    <a:srgbClr val="FF0000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0" d="100"/>
          <a:sy n="60" d="100"/>
        </p:scale>
        <p:origin x="876" y="4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FE133E2-663D-4AA4-BE67-CAD4A6653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885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06EA7-70E2-4E0C-85C6-4CF311D75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71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23915-6A70-4316-98D3-B6C2B7DDD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1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23915-6A70-4316-98D3-B6C2B7DDD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7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37030-453B-4415-A231-B3F61140C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92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BD697-8EC2-4F19-B868-B564138A5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81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ED152-4A6E-4846-A084-BF186F5D5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32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B75A1-F07A-4C03-9921-8CAD1BD37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619E2-A70E-4903-8498-62CE5E1C1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69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3DBB-5190-46A0-88BE-E020D2459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2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6A4D9-A309-4E68-83CA-B59BFADC6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65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6A4D9-A309-4E68-83CA-B59BFADC6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06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E4B58-166C-46D5-82E5-D7676FEAE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611FA-E669-4E6A-A7D6-783269CDD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4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1B38B-5F9D-474E-B4F8-1FDCA55D8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8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CFF4F-90E6-4C2B-8DEC-52408DFCB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3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23915-6A70-4316-98D3-B6C2B7DDD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95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23915-6A70-4316-98D3-B6C2B7DDD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8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FF67E264-3CBC-4D5B-A02E-336EF39FA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8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7" r:id="rId9"/>
    <p:sldLayoutId id="2147483666" r:id="rId10"/>
    <p:sldLayoutId id="2147483665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3066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D60A2A-A22F-B4E4-60EE-D57DE0998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49" y="231650"/>
            <a:ext cx="2994870" cy="281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88B137-31EB-15B0-8EA9-5A4A09F06580}"/>
              </a:ext>
            </a:extLst>
          </p:cNvPr>
          <p:cNvSpPr txBox="1"/>
          <p:nvPr/>
        </p:nvSpPr>
        <p:spPr>
          <a:xfrm>
            <a:off x="5459844" y="3420806"/>
            <a:ext cx="5217959" cy="1714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0C359-D7B5-6663-9B3F-B6B89B67F33A}"/>
              </a:ext>
            </a:extLst>
          </p:cNvPr>
          <p:cNvSpPr txBox="1"/>
          <p:nvPr/>
        </p:nvSpPr>
        <p:spPr>
          <a:xfrm>
            <a:off x="5483344" y="5508569"/>
            <a:ext cx="5331648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150938"/>
            <a:ext cx="8569325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B9ABA5-A047-4668-8757-E25D014B9C3A}"/>
              </a:ext>
            </a:extLst>
          </p:cNvPr>
          <p:cNvSpPr/>
          <p:nvPr/>
        </p:nvSpPr>
        <p:spPr>
          <a:xfrm>
            <a:off x="589856" y="1160106"/>
            <a:ext cx="2229167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CẢ BÀI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966788" y="2651125"/>
            <a:ext cx="91519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KÍ HIỆU BÀN TAY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639888" y="14779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1273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 rotWithShape="1"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16673" r="52686" b="52515"/>
          <a:stretch/>
        </p:blipFill>
        <p:spPr bwMode="auto">
          <a:xfrm>
            <a:off x="949896" y="1160106"/>
            <a:ext cx="9073008" cy="431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F2EA3E-A5BF-4EE1-B172-A2EF8D58D0F4}"/>
              </a:ext>
            </a:extLst>
          </p:cNvPr>
          <p:cNvSpPr/>
          <p:nvPr/>
        </p:nvSpPr>
        <p:spPr>
          <a:xfrm>
            <a:off x="589857" y="1160106"/>
            <a:ext cx="1944216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1204913" y="2997200"/>
            <a:ext cx="8675687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72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VỚI NHẠC ĐỆM</a:t>
            </a:r>
          </a:p>
        </p:txBody>
      </p:sp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1639888" y="17732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3321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16673" r="52686" b="49852"/>
          <a:stretch>
            <a:fillRect/>
          </a:stretch>
        </p:blipFill>
        <p:spPr bwMode="auto">
          <a:xfrm>
            <a:off x="1057908" y="1124263"/>
            <a:ext cx="8856984" cy="43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92412E-AAE9-4207-A934-7CC3DB3844E1}"/>
              </a:ext>
            </a:extLst>
          </p:cNvPr>
          <p:cNvSpPr/>
          <p:nvPr/>
        </p:nvSpPr>
        <p:spPr>
          <a:xfrm>
            <a:off x="589857" y="1160106"/>
            <a:ext cx="1944216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1165225" y="2578100"/>
            <a:ext cx="870902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1670050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5369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583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0"/>
          <a:stretch>
            <a:fillRect/>
          </a:stretch>
        </p:blipFill>
        <p:spPr bwMode="auto">
          <a:xfrm>
            <a:off x="1019175" y="1893888"/>
            <a:ext cx="8715375" cy="355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1" t="16673" r="67955" b="78787"/>
          <a:stretch>
            <a:fillRect/>
          </a:stretch>
        </p:blipFill>
        <p:spPr bwMode="auto">
          <a:xfrm>
            <a:off x="3957638" y="1052513"/>
            <a:ext cx="30575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F33304-043C-49B9-9F89-33F670D5372B}"/>
              </a:ext>
            </a:extLst>
          </p:cNvPr>
          <p:cNvSpPr/>
          <p:nvPr/>
        </p:nvSpPr>
        <p:spPr>
          <a:xfrm>
            <a:off x="589857" y="1160106"/>
            <a:ext cx="1944216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849313" y="2492375"/>
            <a:ext cx="92297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SẮC THÁI TO – NHỎ</a:t>
            </a:r>
          </a:p>
        </p:txBody>
      </p:sp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1530350" y="15097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7417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4639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052513"/>
            <a:ext cx="9217025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436" name="Picture 1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2101850" y="2930525"/>
            <a:ext cx="555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1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4333875" y="2930525"/>
            <a:ext cx="555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2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6423025" y="2889250"/>
            <a:ext cx="55403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3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8439150" y="2930525"/>
            <a:ext cx="55403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4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1824038" y="4581525"/>
            <a:ext cx="555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5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4478338" y="4581525"/>
            <a:ext cx="55403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6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6565900" y="4581525"/>
            <a:ext cx="555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7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8715375" y="4581525"/>
            <a:ext cx="555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8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3106738" y="3116263"/>
            <a:ext cx="2762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9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5348288" y="3074988"/>
            <a:ext cx="2762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20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7573963" y="3057525"/>
            <a:ext cx="2778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21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2967038" y="4767263"/>
            <a:ext cx="2778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22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5624513" y="4767263"/>
            <a:ext cx="2778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23" descr="Hình ảnh Loa Ký Hiệu Biểu Tượng đen, Lớn, Loa, Giọng Nói Vector và PNG với 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3716" r="22525" b="9013"/>
          <a:stretch>
            <a:fillRect/>
          </a:stretch>
        </p:blipFill>
        <p:spPr bwMode="auto">
          <a:xfrm>
            <a:off x="7646988" y="4767263"/>
            <a:ext cx="2778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054100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18A54D3-A36E-4276-978D-5993B5C2AE92}"/>
              </a:ext>
            </a:extLst>
          </p:cNvPr>
          <p:cNvSpPr/>
          <p:nvPr/>
        </p:nvSpPr>
        <p:spPr>
          <a:xfrm>
            <a:off x="7336944" y="198438"/>
            <a:ext cx="1944216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85950" y="1039813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3</a:t>
            </a:r>
          </a:p>
        </p:txBody>
      </p:sp>
      <p:pic>
        <p:nvPicPr>
          <p:cNvPr id="194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657475"/>
            <a:ext cx="2478088" cy="10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258888" y="3186113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latin typeface="Cambria" pitchFamily="18" charset="0"/>
              </a:rPr>
              <a:t>BÀI SỐ 1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 r="2676"/>
          <a:stretch>
            <a:fillRect/>
          </a:stretch>
        </p:blipFill>
        <p:spPr bwMode="auto">
          <a:xfrm>
            <a:off x="6588125" y="2822575"/>
            <a:ext cx="365125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 descr="e881b75db596114fba2f601df81b55ca_4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4437063"/>
            <a:ext cx="1420812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e881b75db596114fba2f601df81b55ca_4_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4437063"/>
            <a:ext cx="1420813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2EA94DD-6C17-0B0B-D9A4-7E2BD58E6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5296773" y="106998"/>
            <a:ext cx="5552201" cy="161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174941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AI NHỚ TÀI HƠN</a:t>
            </a:r>
          </a:p>
        </p:txBody>
      </p:sp>
      <p:sp>
        <p:nvSpPr>
          <p:cNvPr id="4102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11" name="Picture 15" descr="D:\GIÁO ÁN 1 2020-2021\HÌNH SOẠN GIÁO ÁN\Đọc nhạc\Những người bạn của Đô - Rê - Mi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1504950"/>
            <a:ext cx="51133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14">
            <a:extLst>
              <a:ext uri="{FF2B5EF4-FFF2-40B4-BE49-F238E27FC236}">
                <a16:creationId xmlns:a16="http://schemas.microsoft.com/office/drawing/2014/main" id="{F456515C-6022-4938-9B63-581F75C13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93063" y="1041306"/>
            <a:ext cx="7186673" cy="178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72" y="2330302"/>
            <a:ext cx="2694972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347" y="2835921"/>
            <a:ext cx="3919107" cy="26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087363" y="3008051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ambria" pitchFamily="18" charset="0"/>
              </a:rPr>
              <a:t>BÀI SỐ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 r="2676"/>
          <a:stretch>
            <a:fillRect/>
          </a:stretch>
        </p:blipFill>
        <p:spPr bwMode="auto">
          <a:xfrm>
            <a:off x="733425" y="1182688"/>
            <a:ext cx="5856288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1" name="Picture 1" descr="e881b75db596114fba2f601df81b55ca_4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4437063"/>
            <a:ext cx="25415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 descr="e881b75db596114fba2f601df81b55ca_4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5" y="4460875"/>
            <a:ext cx="25415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007100" y="3441700"/>
            <a:ext cx="39433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Kí hiệu bàn tay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2" y="1556792"/>
            <a:ext cx="9289032" cy="410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949325"/>
            <a:ext cx="201136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1A1AEE-22FD-438A-8F0A-4A356D5798F7}"/>
              </a:ext>
            </a:extLst>
          </p:cNvPr>
          <p:cNvSpPr/>
          <p:nvPr/>
        </p:nvSpPr>
        <p:spPr>
          <a:xfrm>
            <a:off x="8009761" y="978309"/>
            <a:ext cx="2229167" cy="506475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-NHẠC-BÀI-SỐ-1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3933056"/>
            <a:ext cx="2954128" cy="1754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61" y="3716338"/>
            <a:ext cx="2535390" cy="1849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23647" b="50433"/>
          <a:stretch>
            <a:fillRect/>
          </a:stretch>
        </p:blipFill>
        <p:spPr bwMode="auto">
          <a:xfrm>
            <a:off x="673933" y="2330946"/>
            <a:ext cx="9767809" cy="124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13BDAC-A716-4C12-BDEB-716022291820}"/>
              </a:ext>
            </a:extLst>
          </p:cNvPr>
          <p:cNvSpPr/>
          <p:nvPr/>
        </p:nvSpPr>
        <p:spPr>
          <a:xfrm>
            <a:off x="4647314" y="1268760"/>
            <a:ext cx="1638484" cy="576064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3912590"/>
            <a:ext cx="2988593" cy="1774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61" y="3716338"/>
            <a:ext cx="2535390" cy="1849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92"/>
          <a:stretch>
            <a:fillRect/>
          </a:stretch>
        </p:blipFill>
        <p:spPr bwMode="auto">
          <a:xfrm>
            <a:off x="795605" y="2348880"/>
            <a:ext cx="9356458" cy="133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626DAF6-E211-4C95-AEF7-338E7C8618CD}"/>
              </a:ext>
            </a:extLst>
          </p:cNvPr>
          <p:cNvSpPr/>
          <p:nvPr/>
        </p:nvSpPr>
        <p:spPr>
          <a:xfrm>
            <a:off x="4647314" y="1268760"/>
            <a:ext cx="1638484" cy="576064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5833488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7319</TotalTime>
  <Words>147</Words>
  <Application>Microsoft Office PowerPoint</Application>
  <PresentationFormat>Custom</PresentationFormat>
  <Paragraphs>32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589</cp:revision>
  <dcterms:created xsi:type="dcterms:W3CDTF">2010-04-30T18:19:48Z</dcterms:created>
  <dcterms:modified xsi:type="dcterms:W3CDTF">2022-12-24T12:27:05Z</dcterms:modified>
</cp:coreProperties>
</file>