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505" r:id="rId2"/>
    <p:sldId id="547" r:id="rId3"/>
    <p:sldId id="514" r:id="rId4"/>
    <p:sldId id="480" r:id="rId5"/>
    <p:sldId id="483" r:id="rId6"/>
    <p:sldId id="420" r:id="rId7"/>
    <p:sldId id="515" r:id="rId8"/>
    <p:sldId id="495" r:id="rId9"/>
    <p:sldId id="516" r:id="rId10"/>
    <p:sldId id="494" r:id="rId11"/>
    <p:sldId id="517" r:id="rId12"/>
    <p:sldId id="497" r:id="rId13"/>
    <p:sldId id="518" r:id="rId14"/>
    <p:sldId id="499" r:id="rId15"/>
    <p:sldId id="500" r:id="rId16"/>
    <p:sldId id="519" r:id="rId17"/>
    <p:sldId id="507" r:id="rId18"/>
    <p:sldId id="521" r:id="rId19"/>
    <p:sldId id="509" r:id="rId20"/>
    <p:sldId id="520" r:id="rId21"/>
    <p:sldId id="511" r:id="rId22"/>
    <p:sldId id="512" r:id="rId23"/>
    <p:sldId id="492" r:id="rId24"/>
    <p:sldId id="513" r:id="rId25"/>
  </p:sldIdLst>
  <p:sldSz cx="10972800" cy="6858000"/>
  <p:notesSz cx="6858000" cy="9144000"/>
  <p:custDataLst>
    <p:tags r:id="rId2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8" autoAdjust="0"/>
    <p:restoredTop sz="94660"/>
  </p:normalViewPr>
  <p:slideViewPr>
    <p:cSldViewPr>
      <p:cViewPr varScale="1">
        <p:scale>
          <a:sx n="56" d="100"/>
          <a:sy n="56" d="100"/>
        </p:scale>
        <p:origin x="105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179A66C-4FF6-46A7-9664-B722DC558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3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79A66C-4FF6-46A7-9664-B722DC558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6CB67-5846-4100-A189-8B62D87B0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6854F-2CCA-45C9-99A4-8798CDC90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5899-143A-408E-80CF-211EFEADE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8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E7189-67DF-4A70-8435-6FBCE231F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67978-ACAF-4747-B7A0-17FA1AC6C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C074-9541-4130-8913-69DC15EFD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FD01-E50E-4910-B807-79EDC00EB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71EA-E40B-4F7A-9C1B-2C270B2A3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E71EA-E40B-4F7A-9C1B-2C270B2A3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7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99B8-97B6-4900-A7B1-4CCE47CD3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5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98AAE-6AB0-41CE-A167-ABEC76D27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9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AE4C6-ECAA-49D1-AEB3-9A397835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08A6-FF68-4578-A3BE-63FB22EB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9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5B4C-DCA4-43B4-A09A-69A6EFA8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5B4C-DCA4-43B4-A09A-69A6EFA80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5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234EA0B-E335-4B66-AD51-5FC9ED6DB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5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7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6.jpeg"/><Relationship Id="rId5" Type="http://schemas.openxmlformats.org/officeDocument/2006/relationships/image" Target="../media/image19.png"/><Relationship Id="rId10" Type="http://schemas.openxmlformats.org/officeDocument/2006/relationships/image" Target="../media/image25.jpeg"/><Relationship Id="rId4" Type="http://schemas.openxmlformats.org/officeDocument/2006/relationships/image" Target="../media/image18.png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49852"/>
          <a:stretch>
            <a:fillRect/>
          </a:stretch>
        </p:blipFill>
        <p:spPr bwMode="auto">
          <a:xfrm>
            <a:off x="1113149" y="1160106"/>
            <a:ext cx="8784976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DC6070-B6EF-4735-A537-1795519BCBFD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420813" y="2636838"/>
            <a:ext cx="82438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5303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/>
          <a:stretch>
            <a:fillRect/>
          </a:stretch>
        </p:blipFill>
        <p:spPr bwMode="auto">
          <a:xfrm>
            <a:off x="1274763" y="1989138"/>
            <a:ext cx="8243887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223D61-3229-438F-A0A7-C88DAD065414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506538" y="2636838"/>
            <a:ext cx="8072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332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62125"/>
            <a:ext cx="8496300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24765B-445D-427D-BE00-4D6412A8D733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37117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852488" y="2924175"/>
            <a:ext cx="92535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VẬN ĐỘNG CƠ THỂ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382713" y="119063"/>
            <a:ext cx="7970837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17" y="5142309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C867DA-A0E8-40B7-92E4-28A9405E69EC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242005" y="2924175"/>
            <a:ext cx="8601504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752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476375" y="119063"/>
            <a:ext cx="7897813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0" y="5949280"/>
            <a:ext cx="1654169" cy="98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D:\GIÁO ÁN 1 2020-2021\HÌNH SOẠN GIÁO ÁN\Đọc nhạc\[hanhtrangso.nxbgd.vn] Tranh_ Nghe nhạc và vận động cùng Pha - son_H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34614"/>
            <a:ext cx="185578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D:\GIÁO ÁN 1 2020-2021\HÌNH SOẠN GIÁO ÁN\[hanhtrangso.nxbgd.vn] Các bạn nhỏ tập hát múa_H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8653" r="12894" b="24251"/>
          <a:stretch>
            <a:fillRect/>
          </a:stretch>
        </p:blipFill>
        <p:spPr bwMode="auto">
          <a:xfrm>
            <a:off x="8942388" y="244475"/>
            <a:ext cx="19065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1236EE-84D5-44BB-8A0D-C237F792A327}"/>
              </a:ext>
            </a:extLst>
          </p:cNvPr>
          <p:cNvSpPr/>
          <p:nvPr/>
        </p:nvSpPr>
        <p:spPr>
          <a:xfrm>
            <a:off x="380367" y="310469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2EA94DD-6C17-0B0B-D9A4-7E2BD58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5296773" y="106998"/>
            <a:ext cx="5552201" cy="161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860550" y="2924175"/>
            <a:ext cx="73644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VỚI SẮC THÁI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T0 –NHỎ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04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"/>
          <a:stretch>
            <a:fillRect/>
          </a:stretch>
        </p:blipFill>
        <p:spPr bwMode="auto">
          <a:xfrm>
            <a:off x="1476375" y="44450"/>
            <a:ext cx="7897813" cy="63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142309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594" y="-1624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630863" y="2374900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3159125" y="2349500"/>
            <a:ext cx="311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73288" y="3573463"/>
            <a:ext cx="311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201863" y="6237288"/>
            <a:ext cx="311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71700" y="4957763"/>
            <a:ext cx="3095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054600" y="3659188"/>
            <a:ext cx="2159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054600" y="5021263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991100" y="6300788"/>
            <a:ext cx="2159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2776F1-E1CF-4051-B398-A8853A295F2E}"/>
              </a:ext>
            </a:extLst>
          </p:cNvPr>
          <p:cNvSpPr/>
          <p:nvPr/>
        </p:nvSpPr>
        <p:spPr>
          <a:xfrm>
            <a:off x="8695074" y="6998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3788" y="1184275"/>
            <a:ext cx="90725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Đọc đồng dao và gõ theo hình tiết tấu.</a:t>
            </a:r>
          </a:p>
        </p:txBody>
      </p:sp>
      <p:pic>
        <p:nvPicPr>
          <p:cNvPr id="22532" name="Picture 2" descr="20210208025354_sgv-am-nhac-2-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66440" r="32753" b="28612"/>
          <a:stretch>
            <a:fillRect/>
          </a:stretch>
        </p:blipFill>
        <p:spPr bwMode="auto">
          <a:xfrm>
            <a:off x="1957388" y="2232025"/>
            <a:ext cx="6696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20210208025354_sgv-am-nhac-2-14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71368" r="34993" b="13977"/>
          <a:stretch>
            <a:fillRect/>
          </a:stretch>
        </p:blipFill>
        <p:spPr bwMode="auto">
          <a:xfrm>
            <a:off x="2317750" y="3114675"/>
            <a:ext cx="61642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87388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439D9B-80C2-43AD-8EA3-6D7F5905B360}"/>
              </a:ext>
            </a:extLst>
          </p:cNvPr>
          <p:cNvSpPr/>
          <p:nvPr/>
        </p:nvSpPr>
        <p:spPr>
          <a:xfrm>
            <a:off x="8481258" y="2308292"/>
            <a:ext cx="1331873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813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36700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806450" y="2944813"/>
            <a:ext cx="44418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đọc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4324350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763588" y="3860800"/>
            <a:ext cx="444341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87" y="3429001"/>
            <a:ext cx="241528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3558" grpId="0"/>
      <p:bldP spid="15" grpId="0"/>
      <p:bldP spid="235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0" y="4091435"/>
            <a:ext cx="1932268" cy="178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276475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57187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90550" y="3068638"/>
            <a:ext cx="59753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THƯỜNG THỨC ÂM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260850"/>
            <a:ext cx="6264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ĐỌC NHẠC: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810818" y="788988"/>
            <a:ext cx="5411886" cy="128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 i="1">
                <a:solidFill>
                  <a:srgbClr val="1713CB"/>
                </a:solidFill>
                <a:latin typeface="Cambria" pitchFamily="18" charset="0"/>
              </a:rPr>
              <a:t>“Tôi là ai”</a:t>
            </a:r>
            <a:endParaRPr lang="en-US" sz="4400" b="1">
              <a:solidFill>
                <a:srgbClr val="1713CB"/>
              </a:solidFill>
              <a:latin typeface="Cambria" pitchFamily="18" charset="0"/>
            </a:endParaRP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" name="Picture 15" descr="20210208025354_sgv-am-nhac-2-10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20" r="34735" b="73714"/>
          <a:stretch>
            <a:fillRect/>
          </a:stretch>
        </p:blipFill>
        <p:spPr bwMode="auto">
          <a:xfrm>
            <a:off x="2848233" y="1700236"/>
            <a:ext cx="54244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2"/>
          <p:cNvSpPr>
            <a:spLocks noChangeArrowheads="1"/>
          </p:cNvSpPr>
          <p:nvPr/>
        </p:nvSpPr>
        <p:spPr bwMode="auto">
          <a:xfrm>
            <a:off x="2890044" y="2739493"/>
            <a:ext cx="5486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 err="1"/>
              <a:t>Bạn</a:t>
            </a:r>
            <a:r>
              <a:rPr lang="en-US" sz="2800" dirty="0"/>
              <a:t>         </a:t>
            </a:r>
            <a:r>
              <a:rPr lang="en-US" sz="2800" dirty="0" err="1"/>
              <a:t>tên</a:t>
            </a:r>
            <a:r>
              <a:rPr lang="en-US" sz="2800" dirty="0"/>
              <a:t>        </a:t>
            </a:r>
            <a:r>
              <a:rPr lang="en-US" sz="2800" dirty="0" err="1"/>
              <a:t>là</a:t>
            </a:r>
            <a:r>
              <a:rPr lang="en-US" sz="2800" dirty="0"/>
              <a:t>          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algn="l"/>
            <a:r>
              <a:rPr lang="en-US" sz="2800"/>
              <a:t>Tôi        </a:t>
            </a:r>
            <a:r>
              <a:rPr lang="en-US" sz="2800" dirty="0" err="1"/>
              <a:t>tên</a:t>
            </a:r>
            <a:r>
              <a:rPr lang="en-US" sz="2800" dirty="0"/>
              <a:t>        </a:t>
            </a:r>
            <a:r>
              <a:rPr lang="en-US" sz="2800" dirty="0" err="1"/>
              <a:t>là</a:t>
            </a:r>
            <a:r>
              <a:rPr lang="en-US" sz="2800" dirty="0"/>
              <a:t>           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06826-F51B-4443-A87D-257E6100F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17" y="3630080"/>
            <a:ext cx="1008112" cy="951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D1542B-28FE-489F-9790-E4A1D6B09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32" y="3630080"/>
            <a:ext cx="1008112" cy="951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34FE6C-696E-431A-9044-FC922E914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52" y="3630080"/>
            <a:ext cx="1008112" cy="951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EED52E-008C-46D1-A300-7799344C4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12" y="3594047"/>
            <a:ext cx="1008112" cy="95104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490D78-1BE1-40CB-BFE1-FA7029DEB052}"/>
              </a:ext>
            </a:extLst>
          </p:cNvPr>
          <p:cNvSpPr/>
          <p:nvPr/>
        </p:nvSpPr>
        <p:spPr>
          <a:xfrm>
            <a:off x="7358608" y="2740639"/>
            <a:ext cx="1331873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100" grpId="0"/>
      <p:bldP spid="4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3900" y="1047750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403475"/>
            <a:ext cx="453707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213100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ĐỌC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08138"/>
            <a:ext cx="705485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49325"/>
            <a:ext cx="20113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2879B9-EA7A-4D57-9771-A847B3662C37}"/>
              </a:ext>
            </a:extLst>
          </p:cNvPr>
          <p:cNvSpPr/>
          <p:nvPr/>
        </p:nvSpPr>
        <p:spPr>
          <a:xfrm>
            <a:off x="7430616" y="949325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555750" y="3233738"/>
            <a:ext cx="79740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VỚI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557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125538"/>
            <a:ext cx="8510587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4E86C1-B07D-4472-A3AD-4E009B53F9F9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77888" y="2578100"/>
            <a:ext cx="9151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5303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922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83315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7138</TotalTime>
  <Words>250</Words>
  <Application>Microsoft Office PowerPoint</Application>
  <PresentationFormat>Custom</PresentationFormat>
  <Paragraphs>59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603</cp:revision>
  <dcterms:created xsi:type="dcterms:W3CDTF">2010-04-30T18:19:48Z</dcterms:created>
  <dcterms:modified xsi:type="dcterms:W3CDTF">2022-12-22T10:48:39Z</dcterms:modified>
</cp:coreProperties>
</file>