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505" r:id="rId2"/>
    <p:sldId id="551" r:id="rId3"/>
    <p:sldId id="547" r:id="rId4"/>
    <p:sldId id="542" r:id="rId5"/>
    <p:sldId id="516" r:id="rId6"/>
    <p:sldId id="519" r:id="rId7"/>
    <p:sldId id="548" r:id="rId8"/>
    <p:sldId id="521" r:id="rId9"/>
    <p:sldId id="549" r:id="rId10"/>
    <p:sldId id="523" r:id="rId11"/>
    <p:sldId id="550" r:id="rId12"/>
    <p:sldId id="525" r:id="rId13"/>
    <p:sldId id="518" r:id="rId14"/>
    <p:sldId id="498" r:id="rId15"/>
    <p:sldId id="543" r:id="rId16"/>
    <p:sldId id="537" r:id="rId17"/>
    <p:sldId id="544" r:id="rId18"/>
    <p:sldId id="545" r:id="rId19"/>
    <p:sldId id="546" r:id="rId20"/>
    <p:sldId id="517" r:id="rId21"/>
  </p:sldIdLst>
  <p:sldSz cx="10972800" cy="6858000"/>
  <p:notesSz cx="6858000" cy="9144000"/>
  <p:custDataLst>
    <p:tags r:id="rId23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>
      <p:cViewPr varScale="1">
        <p:scale>
          <a:sx n="64" d="100"/>
          <a:sy n="64" d="100"/>
        </p:scale>
        <p:origin x="808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125C3AC-4D3B-43EA-909C-9E2538A28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932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5C3AC-4D3B-43EA-909C-9E2538A2803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47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5C3AC-4D3B-43EA-909C-9E2538A2803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00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5C3AC-4D3B-43EA-909C-9E2538A2803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12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5C3AC-4D3B-43EA-909C-9E2538A2803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4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FD43B-C38C-4FBA-AB25-A41707B3B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4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73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26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11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899BF-2183-497D-BDAE-150488F3F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42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06049-B636-42FE-A132-93E5B027A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75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E4AD3-0B1D-4D7B-BFA0-61782751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163F1-6C3A-44FB-BCB5-360F7D160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45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27CA1-D0C9-4BD1-9157-2BD0BE2B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1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2BE3B-6B7C-41F9-BE8A-0E9D2DBF9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4DC70-5766-4180-90A6-67955A754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1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4DC70-5766-4180-90A6-67955A754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8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65E99-489C-4621-A237-742E4BB1D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0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9E11B-CD49-4596-8E07-D3F33523C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8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E547B-DAD3-4DAA-9D7C-7BB60ECE6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0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476F2-BFBB-4D0B-89FE-16A3BF226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2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3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B99C-3E4C-42D7-B146-D82FD2F9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5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74367B9-9FD2-4EF2-938C-3464151C9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8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70" r:id="rId9"/>
    <p:sldLayoutId id="2147483669" r:id="rId10"/>
    <p:sldLayoutId id="2147483667" r:id="rId11"/>
    <p:sldLayoutId id="2147483666" r:id="rId12"/>
    <p:sldLayoutId id="2147483665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306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D60A2A-A22F-B4E4-60EE-D57DE099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9" y="231650"/>
            <a:ext cx="2994870" cy="281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8B137-31EB-15B0-8EA9-5A4A09F06580}"/>
              </a:ext>
            </a:extLst>
          </p:cNvPr>
          <p:cNvSpPr txBox="1"/>
          <p:nvPr/>
        </p:nvSpPr>
        <p:spPr>
          <a:xfrm>
            <a:off x="5459844" y="3420806"/>
            <a:ext cx="5217959" cy="171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0C359-D7B5-6663-9B3F-B6B89B67F33A}"/>
              </a:ext>
            </a:extLst>
          </p:cNvPr>
          <p:cNvSpPr txBox="1"/>
          <p:nvPr/>
        </p:nvSpPr>
        <p:spPr>
          <a:xfrm>
            <a:off x="5483344" y="5508569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5"/>
          <a:stretch>
            <a:fillRect/>
          </a:stretch>
        </p:blipFill>
        <p:spPr bwMode="auto">
          <a:xfrm>
            <a:off x="1454150" y="117475"/>
            <a:ext cx="7632700" cy="651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73597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142309"/>
            <a:ext cx="194421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5DEE71-61BE-4A73-A432-9DCD300F9A52}"/>
              </a:ext>
            </a:extLst>
          </p:cNvPr>
          <p:cNvSpPr/>
          <p:nvPr/>
        </p:nvSpPr>
        <p:spPr>
          <a:xfrm>
            <a:off x="8654752" y="11588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803400" y="2996952"/>
            <a:ext cx="747712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pic>
        <p:nvPicPr>
          <p:cNvPr id="112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163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188913"/>
            <a:ext cx="7837487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651CEA-5E9E-40A7-81ED-E15FA4D056C2}"/>
              </a:ext>
            </a:extLst>
          </p:cNvPr>
          <p:cNvSpPr/>
          <p:nvPr/>
        </p:nvSpPr>
        <p:spPr>
          <a:xfrm>
            <a:off x="8654752" y="11588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95425" y="3267075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272337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514350" y="2470150"/>
            <a:ext cx="23082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514350" y="1096963"/>
            <a:ext cx="2451100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1474788" y="1484313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754313"/>
            <a:ext cx="26479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4765675" y="3730625"/>
            <a:ext cx="5545138" cy="1655763"/>
          </a:xfrm>
          <a:prstGeom prst="wedgeRoundRectCallout">
            <a:avLst>
              <a:gd name="adj1" fmla="val -64880"/>
              <a:gd name="adj2" fmla="val -398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    Song loan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cụ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gõ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Nam,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làm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bằng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gỗ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hình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tròn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dẹt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514350" y="1096963"/>
            <a:ext cx="2451100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474788" y="1330325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pic>
        <p:nvPicPr>
          <p:cNvPr id="7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1470025"/>
            <a:ext cx="2663825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022350" y="3644900"/>
            <a:ext cx="5543550" cy="1655763"/>
          </a:xfrm>
          <a:prstGeom prst="wedgeRoundRectCallout">
            <a:avLst>
              <a:gd name="adj1" fmla="val 73878"/>
              <a:gd name="adj2" fmla="val -655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   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Khi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chơi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ta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dùng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tay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tác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động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cần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gõ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tạo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ra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đanh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gọn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vang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Cambria" pitchFamily="18" charset="0"/>
              </a:rPr>
              <a:t>xa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77AD6-9C38-4B3B-9225-2AE3D32FA8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9126">
            <a:off x="7645138" y="1854933"/>
            <a:ext cx="576701" cy="4280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514350" y="1096963"/>
            <a:ext cx="2235200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95600" y="1641475"/>
            <a:ext cx="497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Gõ theo hình tiết tấu</a:t>
            </a:r>
          </a:p>
        </p:txBody>
      </p:sp>
      <p:pic>
        <p:nvPicPr>
          <p:cNvPr id="22535" name="Picture 7" descr="14"/>
          <p:cNvPicPr>
            <a:picLocks noChangeAspect="1" noChangeArrowheads="1"/>
          </p:cNvPicPr>
          <p:nvPr/>
        </p:nvPicPr>
        <p:blipFill rotWithShape="1"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39514" r="51651" b="50380"/>
          <a:stretch/>
        </p:blipFill>
        <p:spPr bwMode="auto">
          <a:xfrm>
            <a:off x="728663" y="2716213"/>
            <a:ext cx="389413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94"/>
          <a:stretch/>
        </p:blipFill>
        <p:spPr bwMode="auto">
          <a:xfrm>
            <a:off x="5630863" y="2781300"/>
            <a:ext cx="4751387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1CEB4-51E7-4E44-B728-18D62B234B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82" y="4059801"/>
            <a:ext cx="523536" cy="388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88E8FA-E65F-4373-87F0-CA6B017EBA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36" y="4059801"/>
            <a:ext cx="523536" cy="388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3B0EFD-4D39-4F0E-9EE2-0A2841E253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36" y="4075815"/>
            <a:ext cx="523536" cy="388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512F40-920E-44D7-9958-59A307001C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11" y="4075815"/>
            <a:ext cx="523536" cy="388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F412B-D4A8-407E-9A38-447744A180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70" y="4067565"/>
            <a:ext cx="513652" cy="419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FD33FA-E6CC-4C16-AB1C-D374DE3A6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23" y="4059801"/>
            <a:ext cx="513652" cy="419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28CAA0-50D8-449E-B044-005FE23BFD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70" y="4059801"/>
            <a:ext cx="513652" cy="419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B3146F-846C-4CEF-8985-6DA70643AC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93" y="4067565"/>
            <a:ext cx="513652" cy="419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676DCB-E869-4FB5-94E0-CC15CF30EB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890" y="4067565"/>
            <a:ext cx="513652" cy="419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ED73B8-4B07-4533-AF49-139155793F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25" y="4077347"/>
            <a:ext cx="513652" cy="4199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>
            <a:fillRect/>
          </a:stretch>
        </p:blipFill>
        <p:spPr bwMode="auto">
          <a:xfrm>
            <a:off x="446088" y="1074738"/>
            <a:ext cx="18478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1"/>
          <p:cNvSpPr>
            <a:spLocks noChangeArrowheads="1"/>
          </p:cNvSpPr>
          <p:nvPr/>
        </p:nvSpPr>
        <p:spPr bwMode="auto">
          <a:xfrm>
            <a:off x="1155700" y="1773238"/>
            <a:ext cx="8939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Hát kết hợp gõ đệm theo hình tiết tấu</a:t>
            </a:r>
          </a:p>
        </p:txBody>
      </p:sp>
      <p:pic>
        <p:nvPicPr>
          <p:cNvPr id="17413" name="Picture 7" descr="14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42514" r="51651" b="44675"/>
          <a:stretch>
            <a:fillRect/>
          </a:stretch>
        </p:blipFill>
        <p:spPr bwMode="auto">
          <a:xfrm>
            <a:off x="454025" y="3291631"/>
            <a:ext cx="3448199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2924944"/>
            <a:ext cx="5805487" cy="259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6CD6D9-D906-4E92-9F4F-9CC7C88ACC8B}"/>
              </a:ext>
            </a:extLst>
          </p:cNvPr>
          <p:cNvSpPr/>
          <p:nvPr/>
        </p:nvSpPr>
        <p:spPr>
          <a:xfrm>
            <a:off x="8654752" y="179773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2138363" y="1641475"/>
            <a:ext cx="6877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Gõ nhạc cụ theo hình tiết tấu</a:t>
            </a:r>
          </a:p>
        </p:txBody>
      </p:sp>
      <p:pic>
        <p:nvPicPr>
          <p:cNvPr id="18436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0699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4" name="Picture 2" descr="14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39514" r="5487" b="44675"/>
          <a:stretch>
            <a:fillRect/>
          </a:stretch>
        </p:blipFill>
        <p:spPr bwMode="auto">
          <a:xfrm>
            <a:off x="805880" y="2636912"/>
            <a:ext cx="9505056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5888"/>
            <a:ext cx="7448550" cy="674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214435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92" y="5142309"/>
            <a:ext cx="1958008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15888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010517-41D4-480E-8125-9FD22B13BB58}"/>
              </a:ext>
            </a:extLst>
          </p:cNvPr>
          <p:cNvSpPr/>
          <p:nvPr/>
        </p:nvSpPr>
        <p:spPr>
          <a:xfrm>
            <a:off x="8654752" y="11588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42E478D9-D69B-74BA-DA43-5B346764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07" y="105600"/>
            <a:ext cx="5520472" cy="16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4207359"/>
            <a:ext cx="2448272" cy="145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54150" y="41370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0550" y="3578225"/>
            <a:ext cx="47593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 CỤ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283368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pic>
        <p:nvPicPr>
          <p:cNvPr id="20487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429000"/>
            <a:ext cx="1389062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623" y="1076407"/>
            <a:ext cx="1958008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1039467"/>
            <a:ext cx="614045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27647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490" grpId="0"/>
      <p:bldP spid="143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343215" y="2344738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163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334963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“TIẾT TẤU VUI NHỘN”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105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2249488"/>
            <a:ext cx="6726237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272337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92417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572" y="3645024"/>
            <a:ext cx="2643520" cy="1927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35607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 flipH="1">
            <a:off x="8791559" y="-50491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76" y="5070301"/>
            <a:ext cx="2102024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E3A20F-41AA-4383-858A-8C7FE99976AF}"/>
              </a:ext>
            </a:extLst>
          </p:cNvPr>
          <p:cNvSpPr/>
          <p:nvPr/>
        </p:nvSpPr>
        <p:spPr>
          <a:xfrm>
            <a:off x="85800" y="11663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BF9029-9C69-D48E-776C-3FA0831646EE}"/>
              </a:ext>
            </a:extLst>
          </p:cNvPr>
          <p:cNvSpPr/>
          <p:nvPr/>
        </p:nvSpPr>
        <p:spPr>
          <a:xfrm>
            <a:off x="85800" y="717645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ÁT-MẪU-CON-CHIM-CHI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65225" y="3276600"/>
            <a:ext cx="8599488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pic>
        <p:nvPicPr>
          <p:cNvPr id="717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163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"/>
          <a:stretch>
            <a:fillRect/>
          </a:stretch>
        </p:blipFill>
        <p:spPr bwMode="auto">
          <a:xfrm>
            <a:off x="1547813" y="271463"/>
            <a:ext cx="7467600" cy="647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92" y="5142309"/>
            <a:ext cx="1958008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2486DB-1905-4D54-9D4C-FCD813F9F1DD}"/>
              </a:ext>
            </a:extLst>
          </p:cNvPr>
          <p:cNvSpPr/>
          <p:nvPr/>
        </p:nvSpPr>
        <p:spPr>
          <a:xfrm>
            <a:off x="8654752" y="11588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009650" y="3121025"/>
            <a:ext cx="90662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 GÕ ĐỆM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TIẾT TẤU LỜI CA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pic>
        <p:nvPicPr>
          <p:cNvPr id="922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7053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163" y="36247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1200173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11667</TotalTime>
  <Words>265</Words>
  <Application>Microsoft Office PowerPoint</Application>
  <PresentationFormat>Custom</PresentationFormat>
  <Paragraphs>48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604</cp:revision>
  <dcterms:created xsi:type="dcterms:W3CDTF">2010-04-30T18:19:48Z</dcterms:created>
  <dcterms:modified xsi:type="dcterms:W3CDTF">2022-12-22T11:03:47Z</dcterms:modified>
</cp:coreProperties>
</file>