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8"/>
  </p:notesMasterIdLst>
  <p:sldIdLst>
    <p:sldId id="511" r:id="rId2"/>
    <p:sldId id="551" r:id="rId3"/>
    <p:sldId id="493" r:id="rId4"/>
    <p:sldId id="480" r:id="rId5"/>
    <p:sldId id="483" r:id="rId6"/>
    <p:sldId id="496" r:id="rId7"/>
    <p:sldId id="420" r:id="rId8"/>
    <p:sldId id="506" r:id="rId9"/>
    <p:sldId id="509" r:id="rId10"/>
    <p:sldId id="507" r:id="rId11"/>
    <p:sldId id="442" r:id="rId12"/>
    <p:sldId id="345" r:id="rId13"/>
    <p:sldId id="497" r:id="rId14"/>
    <p:sldId id="498" r:id="rId15"/>
    <p:sldId id="499" r:id="rId16"/>
    <p:sldId id="500" r:id="rId17"/>
    <p:sldId id="501" r:id="rId18"/>
    <p:sldId id="451" r:id="rId19"/>
    <p:sldId id="494" r:id="rId20"/>
    <p:sldId id="502" r:id="rId21"/>
    <p:sldId id="495" r:id="rId22"/>
    <p:sldId id="510" r:id="rId23"/>
    <p:sldId id="503" r:id="rId24"/>
    <p:sldId id="505" r:id="rId25"/>
    <p:sldId id="479" r:id="rId26"/>
    <p:sldId id="504" r:id="rId27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FFCC"/>
    <a:srgbClr val="FF0000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56" d="100"/>
          <a:sy n="56" d="100"/>
        </p:scale>
        <p:origin x="492" y="44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B5833AB0-F01F-4A6F-A0F1-1039D05082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5898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D699CB-5529-4421-8324-C5E7B37961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806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D09820-8F13-44A6-BD48-6D982683E3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318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17011-1418-4752-A9D2-120C85C27A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412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515C0-BF98-4296-AA79-43E29A32BA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7726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98CD7-7BA1-4A21-B237-516DEFADB8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328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ACEDEB-D91C-497F-AAA8-525CA3E41E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999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4E4D8-F71D-460E-A412-6DC682CA42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06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EEE44E-25BF-476F-A8FD-4AC65C41EE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438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E08C85-359F-4B70-AB21-EF565C0897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556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09C072-3CA2-4A66-AD1F-768F4126A2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642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B5E7B9-5865-430B-9AD6-CF019B4333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358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F60CB-4DB2-432B-B4B9-C70FCBA464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066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A34C6-99B8-4F61-BFFE-E07B54D220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614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D5EED433-1309-4129-9A74-869D0C392E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channel/UCO2d8nr48-iTs8byOJTX9PQ" TargetMode="Externa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jMOoBfGN53Q?list=PLrF-9_IJGJlC_ZmqaKFCPrOnmUhHftHu7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5.png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1.png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jMOoBfGN53Q?list=PLrF-9_IJGJlC_ZmqaKFCPrOnmUhHftHu7" TargetMode="External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Hku09SYpo0?list=PLrF-9_IJGJlC_ZmqaKFCPrOnmUhHftHu7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tx6kEtc7y10?list=PLrF-9_IJGJlC_ZmqaKFCPrOnmUhHftHu7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3066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D60A2A-A22F-B4E4-60EE-D57DE09988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249" y="231650"/>
            <a:ext cx="2994870" cy="28163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88B137-31EB-15B0-8EA9-5A4A09F06580}"/>
              </a:ext>
            </a:extLst>
          </p:cNvPr>
          <p:cNvSpPr txBox="1"/>
          <p:nvPr/>
        </p:nvSpPr>
        <p:spPr>
          <a:xfrm>
            <a:off x="5459844" y="3420806"/>
            <a:ext cx="5217959" cy="1714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 CÔ 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 LÒNG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CHIA SẺ TÀI LIỆU CỦA CHƯƠNG TRÌNH ĐỂ CÓ CƠ HỘI GIÚP ĐỠ THÊM NHIỀU HOÀN CẢNH HỌC SINH KHÓ KHĂN NHÉ Ạ!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 CHÂN THÀNH CẢM ƠN THẦY C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lang="vi-VN" sz="2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50C359-D7B5-6663-9B3F-B6B89B67F33A}"/>
              </a:ext>
            </a:extLst>
          </p:cNvPr>
          <p:cNvSpPr txBox="1"/>
          <p:nvPr/>
        </p:nvSpPr>
        <p:spPr>
          <a:xfrm>
            <a:off x="5483344" y="5508569"/>
            <a:ext cx="5331648" cy="106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 CHỈ KÊNH HỌC LIỆU ÂM NHẠC KẾT NỐI: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6"/>
              </a:rPr>
              <a:t>https://www.youtube.com/channel/UCO2d8nr48-iTs8byOJTX9PQ</a:t>
            </a: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endParaRPr lang="vi-VN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BEAT HỌC SINH LỚP HAI CHĂM NGOAN">
            <a:hlinkClick r:id="" action="ppaction://media"/>
            <a:extLst>
              <a:ext uri="{FF2B5EF4-FFF2-40B4-BE49-F238E27FC236}">
                <a16:creationId xmlns:a16="http://schemas.microsoft.com/office/drawing/2014/main" id="{F0C3CC85-86A8-4345-A783-177A7F56719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12586" y="0"/>
            <a:ext cx="109853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76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8196" name="Rectangle 11"/>
          <p:cNvSpPr>
            <a:spLocks noChangeArrowheads="1"/>
          </p:cNvSpPr>
          <p:nvPr/>
        </p:nvSpPr>
        <p:spPr bwMode="auto">
          <a:xfrm>
            <a:off x="0" y="701675"/>
            <a:ext cx="32004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ĐỌC LỜI CA</a:t>
            </a:r>
            <a:endParaRPr lang="en-US" sz="1600" b="1" i="1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17525" y="2708275"/>
            <a:ext cx="9783763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>
                <a:latin typeface="Cambria" pitchFamily="18" charset="0"/>
                <a:cs typeface="Times New Roman" pitchFamily="18" charset="0"/>
              </a:rPr>
              <a:t>Em là học sinh lớp Hai, em là một cậu con trai.</a:t>
            </a:r>
          </a:p>
          <a:p>
            <a:pPr>
              <a:lnSpc>
                <a:spcPct val="150000"/>
              </a:lnSpc>
            </a:pPr>
            <a:r>
              <a:rPr lang="en-US" sz="3000">
                <a:latin typeface="Cambria" pitchFamily="18" charset="0"/>
                <a:cs typeface="Times New Roman" pitchFamily="18" charset="0"/>
              </a:rPr>
              <a:t>Em là học sinh lớp Hai, em là một cô bé gái.</a:t>
            </a:r>
          </a:p>
          <a:p>
            <a:pPr>
              <a:lnSpc>
                <a:spcPct val="150000"/>
              </a:lnSpc>
            </a:pPr>
            <a:r>
              <a:rPr lang="en-US" sz="3000">
                <a:latin typeface="Cambria" pitchFamily="18" charset="0"/>
                <a:cs typeface="Times New Roman" pitchFamily="18" charset="0"/>
              </a:rPr>
              <a:t>Ai là học sinh lớp Hai, chăm ngoan học giỏi mới tài.</a:t>
            </a:r>
          </a:p>
          <a:p>
            <a:pPr>
              <a:lnSpc>
                <a:spcPct val="150000"/>
              </a:lnSpc>
            </a:pPr>
            <a:r>
              <a:rPr lang="en-US" sz="3000">
                <a:latin typeface="Cambria" pitchFamily="18" charset="0"/>
                <a:cs typeface="Times New Roman" pitchFamily="18" charset="0"/>
              </a:rPr>
              <a:t>Mỗi ngày đến trường đến lớp là em có thêm bao niềm vui.</a:t>
            </a:r>
          </a:p>
        </p:txBody>
      </p:sp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1630363" y="1268413"/>
            <a:ext cx="7993062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HỌC SINH LỚP HAI CHĂM NGOAN</a:t>
            </a:r>
            <a:endParaRPr lang="en-US" sz="4000" b="1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494463" y="1835150"/>
            <a:ext cx="33845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 i="1">
                <a:latin typeface="Cambria" pitchFamily="18" charset="0"/>
                <a:cs typeface="Times New Roman" pitchFamily="18" charset="0"/>
              </a:rPr>
              <a:t>Hoàng Long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19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9221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" name="Picture 5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2132856"/>
            <a:ext cx="9777412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618086"/>
            <a:ext cx="10104438" cy="200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504CC70-943D-4FAE-8BC6-0BBFB87BE2B6}"/>
              </a:ext>
            </a:extLst>
          </p:cNvPr>
          <p:cNvSpPr/>
          <p:nvPr/>
        </p:nvSpPr>
        <p:spPr>
          <a:xfrm>
            <a:off x="2102024" y="6074544"/>
            <a:ext cx="3118931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 CÂU 1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E1DF0C-A671-FA07-37C5-E829FD0401CF}"/>
              </a:ext>
            </a:extLst>
          </p:cNvPr>
          <p:cNvSpPr/>
          <p:nvPr/>
        </p:nvSpPr>
        <p:spPr>
          <a:xfrm>
            <a:off x="5763513" y="6074544"/>
            <a:ext cx="3118931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 CÂU 1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0245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246" name="Picture 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0" y="1988841"/>
            <a:ext cx="9942512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716338"/>
            <a:ext cx="10104438" cy="190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3D9F860-D496-4082-B90B-574A4F779B70}"/>
              </a:ext>
            </a:extLst>
          </p:cNvPr>
          <p:cNvSpPr/>
          <p:nvPr/>
        </p:nvSpPr>
        <p:spPr>
          <a:xfrm>
            <a:off x="2102024" y="6074544"/>
            <a:ext cx="3118941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 CÂU 2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BE091D-73E0-87AB-EB0E-CFEA39FB3936}"/>
              </a:ext>
            </a:extLst>
          </p:cNvPr>
          <p:cNvSpPr/>
          <p:nvPr/>
        </p:nvSpPr>
        <p:spPr>
          <a:xfrm>
            <a:off x="5763518" y="6066223"/>
            <a:ext cx="3118941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 CÂU 2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1270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005064"/>
            <a:ext cx="10104438" cy="1619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5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1270943"/>
            <a:ext cx="9567863" cy="28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E40E418-B500-45A2-947D-CA5936E2B5CC}"/>
              </a:ext>
            </a:extLst>
          </p:cNvPr>
          <p:cNvSpPr/>
          <p:nvPr/>
        </p:nvSpPr>
        <p:spPr>
          <a:xfrm>
            <a:off x="2102024" y="6080510"/>
            <a:ext cx="3118941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 CÂU 1,2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30C738-DCE8-F5E3-A8DD-4BC155EB2AA7}"/>
              </a:ext>
            </a:extLst>
          </p:cNvPr>
          <p:cNvSpPr/>
          <p:nvPr/>
        </p:nvSpPr>
        <p:spPr>
          <a:xfrm>
            <a:off x="5751835" y="6080510"/>
            <a:ext cx="3118941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 CÂU 1,2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CÂU 1,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1,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2294" name="Picture 6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56" y="1961033"/>
            <a:ext cx="9793088" cy="1416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573016"/>
            <a:ext cx="10104438" cy="2051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02212F2-8CCF-4422-BCEB-8AE321938559}"/>
              </a:ext>
            </a:extLst>
          </p:cNvPr>
          <p:cNvSpPr/>
          <p:nvPr/>
        </p:nvSpPr>
        <p:spPr>
          <a:xfrm>
            <a:off x="2102024" y="6158519"/>
            <a:ext cx="3056111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 CÂU 3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62544E-8F78-567B-B3B1-A74A7E97635B}"/>
              </a:ext>
            </a:extLst>
          </p:cNvPr>
          <p:cNvSpPr/>
          <p:nvPr/>
        </p:nvSpPr>
        <p:spPr>
          <a:xfrm>
            <a:off x="5792961" y="6158519"/>
            <a:ext cx="3056111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 CÂU 3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CÂU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3318" name="Picture 6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1916832"/>
            <a:ext cx="9721850" cy="172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716338"/>
            <a:ext cx="10104438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530B110-3B03-4C98-A414-F2798F0D0808}"/>
              </a:ext>
            </a:extLst>
          </p:cNvPr>
          <p:cNvSpPr/>
          <p:nvPr/>
        </p:nvSpPr>
        <p:spPr>
          <a:xfrm>
            <a:off x="2174032" y="6084858"/>
            <a:ext cx="3046933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 CÂU 4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0FE281-6BD0-EFFE-37BB-5B5581FA3388}"/>
              </a:ext>
            </a:extLst>
          </p:cNvPr>
          <p:cNvSpPr/>
          <p:nvPr/>
        </p:nvSpPr>
        <p:spPr>
          <a:xfrm>
            <a:off x="5751835" y="6084387"/>
            <a:ext cx="3046933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 CÂU 4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CÂU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4342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861048"/>
            <a:ext cx="10104438" cy="1763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6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1196752"/>
            <a:ext cx="9634538" cy="283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E243495-EF30-4EA4-8074-44C82A0A2820}"/>
              </a:ext>
            </a:extLst>
          </p:cNvPr>
          <p:cNvSpPr/>
          <p:nvPr/>
        </p:nvSpPr>
        <p:spPr>
          <a:xfrm>
            <a:off x="2102024" y="6074544"/>
            <a:ext cx="3118941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 CÂU 3,4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21909C-C31A-DDA0-0AD9-58EDA4E5CC39}"/>
              </a:ext>
            </a:extLst>
          </p:cNvPr>
          <p:cNvSpPr/>
          <p:nvPr/>
        </p:nvSpPr>
        <p:spPr>
          <a:xfrm>
            <a:off x="5763518" y="6074544"/>
            <a:ext cx="3118941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 CÂU 3,4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CÂU 3,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ÂU 3,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0"/>
            <a:ext cx="7808913" cy="683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8500"/>
            <a:ext cx="1714500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088" y="1268413"/>
            <a:ext cx="1296987" cy="291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DD22C61-C77A-40DD-BB69-446E45892006}"/>
              </a:ext>
            </a:extLst>
          </p:cNvPr>
          <p:cNvSpPr/>
          <p:nvPr/>
        </p:nvSpPr>
        <p:spPr>
          <a:xfrm>
            <a:off x="161529" y="139198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CẢ BÀI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Ả BÀ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8"/>
          <p:cNvSpPr>
            <a:spLocks noChangeArrowheads="1"/>
          </p:cNvSpPr>
          <p:nvPr/>
        </p:nvSpPr>
        <p:spPr bwMode="auto">
          <a:xfrm>
            <a:off x="1216025" y="3233738"/>
            <a:ext cx="8653463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THEO NHẠC ĐỆM</a:t>
            </a:r>
          </a:p>
        </p:txBody>
      </p:sp>
      <p:sp>
        <p:nvSpPr>
          <p:cNvPr id="16388" name="Text Box 10"/>
          <p:cNvSpPr txBox="1">
            <a:spLocks noChangeArrowheads="1"/>
          </p:cNvSpPr>
          <p:nvPr/>
        </p:nvSpPr>
        <p:spPr bwMode="auto">
          <a:xfrm>
            <a:off x="1495425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HỌC SINH LỚP HAI CHĂM NGOAN</a:t>
            </a:r>
          </a:p>
        </p:txBody>
      </p:sp>
      <p:sp>
        <p:nvSpPr>
          <p:cNvPr id="16389" name="Rectangle 3"/>
          <p:cNvSpPr>
            <a:spLocks noChangeArrowheads="1"/>
          </p:cNvSpPr>
          <p:nvPr/>
        </p:nvSpPr>
        <p:spPr bwMode="auto">
          <a:xfrm>
            <a:off x="7431088" y="2122488"/>
            <a:ext cx="25939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Hoàng Long</a:t>
            </a:r>
          </a:p>
        </p:txBody>
      </p:sp>
      <p:pic>
        <p:nvPicPr>
          <p:cNvPr id="1639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6699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1654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26978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1C90E235-5D34-E3F2-F3ED-9D8017D8E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5786" y="6016382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72B979-5A7F-35B3-07A0-0792D9997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197" y="2391254"/>
            <a:ext cx="3886200" cy="35384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DD7A967-0A99-A1E5-CA7E-188828A3B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3136" y="1783951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3" name="Picture 49">
            <a:extLst>
              <a:ext uri="{FF2B5EF4-FFF2-40B4-BE49-F238E27FC236}">
                <a16:creationId xmlns:a16="http://schemas.microsoft.com/office/drawing/2014/main" id="{4D2B5C4F-EE03-9D53-A1D1-9628DFE76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204" y="97831"/>
            <a:ext cx="5441530" cy="1588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316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425" y="0"/>
            <a:ext cx="7808913" cy="683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8500"/>
            <a:ext cx="1454150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088" y="1268413"/>
            <a:ext cx="1296987" cy="291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E4F95FD-EF0B-498F-B55E-192BFE6BAB72}"/>
              </a:ext>
            </a:extLst>
          </p:cNvPr>
          <p:cNvSpPr/>
          <p:nvPr/>
        </p:nvSpPr>
        <p:spPr>
          <a:xfrm>
            <a:off x="161529" y="139198"/>
            <a:ext cx="2192015" cy="44559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EM LÀ HỌC SINH LỚP H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8"/>
          <p:cNvSpPr>
            <a:spLocks noChangeArrowheads="1"/>
          </p:cNvSpPr>
          <p:nvPr/>
        </p:nvSpPr>
        <p:spPr bwMode="auto">
          <a:xfrm>
            <a:off x="1566863" y="2924175"/>
            <a:ext cx="7951787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ĐỆM THEO NHỊP</a:t>
            </a:r>
          </a:p>
        </p:txBody>
      </p:sp>
      <p:sp>
        <p:nvSpPr>
          <p:cNvPr id="18436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HỌC SINH LỚP HAI CHĂM NGOAN</a:t>
            </a:r>
          </a:p>
        </p:txBody>
      </p:sp>
      <p:sp>
        <p:nvSpPr>
          <p:cNvPr id="18437" name="Rectangle 3"/>
          <p:cNvSpPr>
            <a:spLocks noChangeArrowheads="1"/>
          </p:cNvSpPr>
          <p:nvPr/>
        </p:nvSpPr>
        <p:spPr bwMode="auto">
          <a:xfrm>
            <a:off x="7286625" y="2122488"/>
            <a:ext cx="2738438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Hoàng Long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18442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18440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12" name="Online Media 3" title="BEAT HỌC SINH LỚP HAI CHĂM NGOAN">
            <a:hlinkClick r:id="" action="ppaction://media"/>
            <a:extLst>
              <a:ext uri="{FF2B5EF4-FFF2-40B4-BE49-F238E27FC236}">
                <a16:creationId xmlns:a16="http://schemas.microsoft.com/office/drawing/2014/main" id="{1312B33C-1121-4314-92D6-15D23373AF4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-12586" y="0"/>
            <a:ext cx="1098538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8"/>
          <p:cNvSpPr>
            <a:spLocks noChangeArrowheads="1"/>
          </p:cNvSpPr>
          <p:nvPr/>
        </p:nvSpPr>
        <p:spPr bwMode="auto">
          <a:xfrm>
            <a:off x="1612690" y="2668588"/>
            <a:ext cx="7950620" cy="214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6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ĐỆM THEO NHỊP</a:t>
            </a:r>
          </a:p>
        </p:txBody>
      </p:sp>
      <p:sp>
        <p:nvSpPr>
          <p:cNvPr id="16388" name="Text Box 10"/>
          <p:cNvSpPr txBox="1">
            <a:spLocks noChangeArrowheads="1"/>
          </p:cNvSpPr>
          <p:nvPr/>
        </p:nvSpPr>
        <p:spPr bwMode="auto">
          <a:xfrm>
            <a:off x="1495425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HỌC SINH LỚP HAI CHĂM NGOAN</a:t>
            </a:r>
          </a:p>
        </p:txBody>
      </p:sp>
      <p:sp>
        <p:nvSpPr>
          <p:cNvPr id="16389" name="Rectangle 3"/>
          <p:cNvSpPr>
            <a:spLocks noChangeArrowheads="1"/>
          </p:cNvSpPr>
          <p:nvPr/>
        </p:nvSpPr>
        <p:spPr bwMode="auto">
          <a:xfrm>
            <a:off x="7431088" y="2122488"/>
            <a:ext cx="25939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Hoàng Long</a:t>
            </a:r>
          </a:p>
        </p:txBody>
      </p:sp>
      <p:pic>
        <p:nvPicPr>
          <p:cNvPr id="1639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556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1654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39043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260350"/>
            <a:ext cx="7488238" cy="656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4013"/>
            <a:ext cx="1814513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944563"/>
            <a:ext cx="1439862" cy="323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B00C26-AA2B-474A-9A44-659C26C3163B}"/>
              </a:ext>
            </a:extLst>
          </p:cNvPr>
          <p:cNvSpPr/>
          <p:nvPr/>
        </p:nvSpPr>
        <p:spPr>
          <a:xfrm>
            <a:off x="161529" y="139198"/>
            <a:ext cx="2192015" cy="44559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EM LÀ HỌC SINH LỚP H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GÕ THANH PHÁCH THEO NHỊP BÀI HỌC SINH LỚP HAI CHĂM NGOAN">
            <a:hlinkClick r:id="" action="ppaction://media"/>
            <a:extLst>
              <a:ext uri="{FF2B5EF4-FFF2-40B4-BE49-F238E27FC236}">
                <a16:creationId xmlns:a16="http://schemas.microsoft.com/office/drawing/2014/main" id="{5275ADDB-8E23-4767-8ABB-5F2DD5477E6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26348" y="0"/>
            <a:ext cx="109991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69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9"/>
          <p:cNvSpPr txBox="1">
            <a:spLocks noChangeArrowheads="1"/>
          </p:cNvSpPr>
          <p:nvPr/>
        </p:nvSpPr>
        <p:spPr bwMode="auto">
          <a:xfrm>
            <a:off x="1309688" y="1700213"/>
            <a:ext cx="85725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b="1">
                <a:solidFill>
                  <a:srgbClr val="1713CB"/>
                </a:solidFill>
                <a:latin typeface="Cambria" pitchFamily="18" charset="0"/>
              </a:rPr>
              <a:t>* Đọc và vỗ tay mạnh nhẹ theo hình tiết tấu</a:t>
            </a:r>
          </a:p>
        </p:txBody>
      </p:sp>
      <p:pic>
        <p:nvPicPr>
          <p:cNvPr id="1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3" y="4195763"/>
            <a:ext cx="11525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513" y="4195763"/>
            <a:ext cx="11525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663" y="4164013"/>
            <a:ext cx="11525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50" y="4494213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446087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1133475"/>
            <a:ext cx="23145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9" name="Picture 17"/>
          <p:cNvPicPr>
            <a:picLocks noChangeAspect="1" noChangeArrowheads="1"/>
          </p:cNvPicPr>
          <p:nvPr/>
        </p:nvPicPr>
        <p:blipFill>
          <a:blip r:embed="rId6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9" t="20499" r="55363" b="69353"/>
          <a:stretch>
            <a:fillRect/>
          </a:stretch>
        </p:blipFill>
        <p:spPr bwMode="auto">
          <a:xfrm>
            <a:off x="1022350" y="2306638"/>
            <a:ext cx="8963025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3" y="4170363"/>
            <a:ext cx="11525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4467225"/>
            <a:ext cx="57626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070725" y="4202113"/>
            <a:ext cx="33845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 i="1">
                <a:latin typeface="Cambria" pitchFamily="18" charset="0"/>
                <a:cs typeface="Times New Roman" pitchFamily="18" charset="0"/>
              </a:rPr>
              <a:t>Hoàng Long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3500438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HỌC SINH LỚP HAI CHĂM NGOAN</a:t>
            </a:r>
          </a:p>
        </p:txBody>
      </p:sp>
      <p:pic>
        <p:nvPicPr>
          <p:cNvPr id="2150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2633663"/>
            <a:ext cx="2046288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4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016" y="1036638"/>
            <a:ext cx="7128792" cy="185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3867150"/>
            <a:ext cx="1155700" cy="169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2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0" y="1644650"/>
            <a:ext cx="881063" cy="197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49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174942" y="2349500"/>
            <a:ext cx="8333995" cy="188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KHỞI ĐỘNG</a:t>
            </a:r>
          </a:p>
        </p:txBody>
      </p:sp>
      <p:pic>
        <p:nvPicPr>
          <p:cNvPr id="308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6699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1654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942975" y="261938"/>
            <a:ext cx="91090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TIẾT TẤU VUI NHỘN</a:t>
            </a:r>
          </a:p>
        </p:txBody>
      </p:sp>
      <p:pic>
        <p:nvPicPr>
          <p:cNvPr id="4101" name="Picture 13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2" descr="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2" descr="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00013"/>
            <a:ext cx="1465262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3" descr="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17475"/>
            <a:ext cx="9429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7" name="Picture 19"/>
          <p:cNvPicPr>
            <a:picLocks noChangeAspect="1" noChangeArrowheads="1"/>
          </p:cNvPicPr>
          <p:nvPr/>
        </p:nvPicPr>
        <p:blipFill>
          <a:blip r:embed="rId7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4" t="28658" r="4933" b="63782"/>
          <a:stretch>
            <a:fillRect/>
          </a:stretch>
        </p:blipFill>
        <p:spPr bwMode="auto">
          <a:xfrm>
            <a:off x="1866900" y="2492375"/>
            <a:ext cx="7199313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070725" y="4202113"/>
            <a:ext cx="33845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 i="1">
                <a:latin typeface="Cambria" pitchFamily="18" charset="0"/>
                <a:cs typeface="Times New Roman" pitchFamily="18" charset="0"/>
              </a:rPr>
              <a:t>Hoàng Long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3500438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HỌC SINH LỚP HAI CHĂM NGOAN</a:t>
            </a:r>
          </a:p>
        </p:txBody>
      </p:sp>
      <p:pic>
        <p:nvPicPr>
          <p:cNvPr id="51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2633663"/>
            <a:ext cx="2046288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4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390" y="1036638"/>
            <a:ext cx="7576442" cy="185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49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400" y="1041991"/>
            <a:ext cx="3716338" cy="4550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Vertical Scroll 2"/>
          <p:cNvSpPr/>
          <p:nvPr/>
        </p:nvSpPr>
        <p:spPr>
          <a:xfrm>
            <a:off x="517525" y="1196975"/>
            <a:ext cx="6508750" cy="4294188"/>
          </a:xfrm>
          <a:prstGeom prst="verticalScroll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   </a:t>
            </a: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Nhạc sĩ Hoàng Long là một nhạc sĩ Việt Nam nổi tiếng. Ông có rất nhiều bài hát viết cho thiếu nhi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như</a:t>
            </a: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: </a:t>
            </a:r>
            <a:r>
              <a:rPr lang="vi-VN" sz="2400" i="1" dirty="0">
                <a:solidFill>
                  <a:srgbClr val="1713CB"/>
                </a:solidFill>
                <a:latin typeface="Cambria" pitchFamily="18" charset="0"/>
              </a:rPr>
              <a:t>Đường và chân; Đi học về; Những bông hoa những bài ca; Bác Hồ - Người cho em tất cả; Từ rừng xanh cháu về thăm Lăng Bác...</a:t>
            </a: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endParaRPr lang="en-US" sz="2400" dirty="0">
              <a:solidFill>
                <a:srgbClr val="1713CB"/>
              </a:solidFill>
              <a:latin typeface="Cambria" pitchFamily="18" charset="0"/>
            </a:endParaRPr>
          </a:p>
          <a:p>
            <a:pPr algn="just">
              <a:defRPr/>
            </a:pP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   </a:t>
            </a: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Năm 2012, ông đã được tặng giải thưởng Nhà nước về Văn học nghệ thuật.</a:t>
            </a:r>
            <a:endParaRPr lang="en-US" sz="2400" dirty="0">
              <a:solidFill>
                <a:srgbClr val="1713CB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0"/>
            <a:ext cx="7808912" cy="683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8500"/>
            <a:ext cx="1690688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1268413"/>
            <a:ext cx="1295400" cy="291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E919B99-72A5-4191-9E85-A234EF40A2A1}"/>
              </a:ext>
            </a:extLst>
          </p:cNvPr>
          <p:cNvSpPr/>
          <p:nvPr/>
        </p:nvSpPr>
        <p:spPr>
          <a:xfrm>
            <a:off x="190191" y="188640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EM LÀ HỌC SINH LỚP H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HÁT MẪU HỌC SINH LỚP 2 CHĂM NGOAN">
            <a:hlinkClick r:id="" action="ppaction://media"/>
            <a:extLst>
              <a:ext uri="{FF2B5EF4-FFF2-40B4-BE49-F238E27FC236}">
                <a16:creationId xmlns:a16="http://schemas.microsoft.com/office/drawing/2014/main" id="{5626815F-E3BF-4AAA-ACD4-588269F97E0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2292"/>
            <a:ext cx="10972800" cy="686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4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0"/>
            <a:ext cx="7808912" cy="683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8500"/>
            <a:ext cx="1690688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1268413"/>
            <a:ext cx="1295400" cy="291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3E43A09-4828-4FA7-8FEA-FF55869FE032}"/>
              </a:ext>
            </a:extLst>
          </p:cNvPr>
          <p:cNvSpPr/>
          <p:nvPr/>
        </p:nvSpPr>
        <p:spPr>
          <a:xfrm>
            <a:off x="190191" y="188640"/>
            <a:ext cx="2192015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33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EM LÀ HỌC SINH LỚP H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8216</TotalTime>
  <Words>365</Words>
  <Application>Microsoft Office PowerPoint</Application>
  <PresentationFormat>Custom</PresentationFormat>
  <Paragraphs>55</Paragraphs>
  <Slides>26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Windows 10</cp:lastModifiedBy>
  <cp:revision>599</cp:revision>
  <dcterms:created xsi:type="dcterms:W3CDTF">2010-04-30T18:19:48Z</dcterms:created>
  <dcterms:modified xsi:type="dcterms:W3CDTF">2022-12-22T12:11:06Z</dcterms:modified>
</cp:coreProperties>
</file>