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32"/>
  </p:notesMasterIdLst>
  <p:sldIdLst>
    <p:sldId id="529" r:id="rId2"/>
    <p:sldId id="551" r:id="rId3"/>
    <p:sldId id="493" r:id="rId4"/>
    <p:sldId id="480" r:id="rId5"/>
    <p:sldId id="483" r:id="rId6"/>
    <p:sldId id="420" r:id="rId7"/>
    <p:sldId id="520" r:id="rId8"/>
    <p:sldId id="494" r:id="rId9"/>
    <p:sldId id="503" r:id="rId10"/>
    <p:sldId id="505" r:id="rId11"/>
    <p:sldId id="521" r:id="rId12"/>
    <p:sldId id="522" r:id="rId13"/>
    <p:sldId id="506" r:id="rId14"/>
    <p:sldId id="507" r:id="rId15"/>
    <p:sldId id="479" r:id="rId16"/>
    <p:sldId id="523" r:id="rId17"/>
    <p:sldId id="508" r:id="rId18"/>
    <p:sldId id="509" r:id="rId19"/>
    <p:sldId id="510" r:id="rId20"/>
    <p:sldId id="511" r:id="rId21"/>
    <p:sldId id="512" r:id="rId22"/>
    <p:sldId id="513" r:id="rId23"/>
    <p:sldId id="525" r:id="rId24"/>
    <p:sldId id="514" r:id="rId25"/>
    <p:sldId id="515" r:id="rId26"/>
    <p:sldId id="524" r:id="rId27"/>
    <p:sldId id="527" r:id="rId28"/>
    <p:sldId id="528" r:id="rId29"/>
    <p:sldId id="526" r:id="rId30"/>
    <p:sldId id="504" r:id="rId31"/>
  </p:sldIdLst>
  <p:sldSz cx="10972800" cy="6858000"/>
  <p:notesSz cx="6858000" cy="9144000"/>
  <p:custDataLst>
    <p:tags r:id="rId33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1713CB"/>
    <a:srgbClr val="FF0000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0" d="100"/>
          <a:sy n="60" d="100"/>
        </p:scale>
        <p:origin x="876" y="40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E9F3E5FE-22F6-4612-8F50-9E3B41E014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5866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F3E5FE-22F6-4612-8F50-9E3B41E014B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723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F3E5FE-22F6-4612-8F50-9E3B41E014B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418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5C3D19-B8E4-40BF-9A37-C7A859EF7D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573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D3F22-C416-4694-A207-97D7EB285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039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70714-4457-44C7-82D6-011AFD68B1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445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5753B-CA0F-4262-BF9D-562D3A8400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66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AFC2E-508F-471D-B431-4763BD8E6D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096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063FD-F52E-4A76-AAD5-9A42E2EF14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98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3E339B-9AA4-495E-ACA3-748319B9C7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524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21EAA-81AB-4331-8F4A-B4D3EEA985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75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316FB-E161-4718-A96E-A6978DEBC3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025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943C9-C416-4F2F-B886-FA42F9E956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717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30DF2-898E-4BBD-8AFD-D100BDEC6B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358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1EE85C-AC78-426A-AE8E-BCBBCEBDEE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02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69F83-AF3A-4CEA-A158-F97D598550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921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1C8DC88B-81B1-4B93-9145-1164749CC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807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8077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channel/UCO2d8nr48-iTs8byOJTX9PQ" TargetMode="Externa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vfsRGBhdmQc?list=PLrF-9_IJGJlC_ZmqaKFCPrOnmUhHftHu7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QoVG5tmfJG4?list=PLrF-9_IJGJlC_ZmqaKFCPrOnmUhHftHu7" TargetMode="Externa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QoVG5tmfJG4?list=PLrF-9_IJGJlC_ZmqaKFCPrOnmUhHftHu7" TargetMode="External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lkIDznU74Ik?list=PLrF-9_IJGJlC_ZmqaKFCPrOnmUhHftHu7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F2ZFhCaJwoE?list=PLrF-9_IJGJlC_ZmqaKFCPrOnmUhHftHu7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tx6kEtc7y10?list=PLrF-9_IJGJlC_ZmqaKFCPrOnmUhHftHu7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3066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D60A2A-A22F-B4E4-60EE-D57DE09988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249" y="231650"/>
            <a:ext cx="2994870" cy="2816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88B137-31EB-15B0-8EA9-5A4A09F06580}"/>
              </a:ext>
            </a:extLst>
          </p:cNvPr>
          <p:cNvSpPr txBox="1"/>
          <p:nvPr/>
        </p:nvSpPr>
        <p:spPr>
          <a:xfrm>
            <a:off x="5459844" y="3420806"/>
            <a:ext cx="5217959" cy="1714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 CÔ 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 LÒNG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CHIA SẺ TÀI LIỆU CỦA CHƯƠNG TRÌNH ĐỂ CÓ CƠ HỘI GIÚP ĐỠ THÊM NHIỀU HOÀN CẢNH HỌC SINH KHÓ KHĂN NHÉ Ạ!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 CHÂN THÀNH CẢM ƠN THẦY C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lang="vi-VN" sz="2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50C359-D7B5-6663-9B3F-B6B89B67F33A}"/>
              </a:ext>
            </a:extLst>
          </p:cNvPr>
          <p:cNvSpPr txBox="1"/>
          <p:nvPr/>
        </p:nvSpPr>
        <p:spPr>
          <a:xfrm>
            <a:off x="5483344" y="5508569"/>
            <a:ext cx="5331648" cy="106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 CHỈ KÊNH HỌC LIỆU ÂM NHẠC KẾT NỐI: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6"/>
              </a:rPr>
              <a:t>https://www.youtube.com/channel/UCO2d8nr48-iTs8byOJTX9PQ</a:t>
            </a: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lang="vi-VN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2055392" y="2852738"/>
            <a:ext cx="6819157" cy="1962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0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CƠ THỂ</a:t>
            </a:r>
          </a:p>
        </p:txBody>
      </p:sp>
      <p:sp>
        <p:nvSpPr>
          <p:cNvPr id="9220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HỌC SINH LỚP HAI CHĂM NGOAN</a:t>
            </a:r>
          </a:p>
        </p:txBody>
      </p:sp>
      <p:sp>
        <p:nvSpPr>
          <p:cNvPr id="9221" name="Rectangle 3"/>
          <p:cNvSpPr>
            <a:spLocks noChangeArrowheads="1"/>
          </p:cNvSpPr>
          <p:nvPr/>
        </p:nvSpPr>
        <p:spPr bwMode="auto">
          <a:xfrm>
            <a:off x="7142163" y="2122488"/>
            <a:ext cx="28829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Hoàng Long</a:t>
            </a:r>
          </a:p>
        </p:txBody>
      </p:sp>
      <p:pic>
        <p:nvPicPr>
          <p:cNvPr id="922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556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3583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BODY PERCUSSION HỌC SINH LỚP HAI CHĂM NGOAN">
            <a:hlinkClick r:id="" action="ppaction://media"/>
            <a:extLst>
              <a:ext uri="{FF2B5EF4-FFF2-40B4-BE49-F238E27FC236}">
                <a16:creationId xmlns:a16="http://schemas.microsoft.com/office/drawing/2014/main" id="{0266CCF1-A3F1-4479-9F79-03C54701B50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7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842466" y="2852738"/>
            <a:ext cx="9245013" cy="1962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0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THEO Ý THÍCH</a:t>
            </a:r>
          </a:p>
        </p:txBody>
      </p:sp>
      <p:sp>
        <p:nvSpPr>
          <p:cNvPr id="9220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HỌC SINH LỚP HAI CHĂM NGOAN</a:t>
            </a:r>
          </a:p>
        </p:txBody>
      </p:sp>
      <p:sp>
        <p:nvSpPr>
          <p:cNvPr id="9221" name="Rectangle 3"/>
          <p:cNvSpPr>
            <a:spLocks noChangeArrowheads="1"/>
          </p:cNvSpPr>
          <p:nvPr/>
        </p:nvSpPr>
        <p:spPr bwMode="auto">
          <a:xfrm>
            <a:off x="7142163" y="2122488"/>
            <a:ext cx="28829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Hoàng Long</a:t>
            </a:r>
          </a:p>
        </p:txBody>
      </p:sp>
      <p:pic>
        <p:nvPicPr>
          <p:cNvPr id="922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556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350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" b="3758"/>
          <a:stretch>
            <a:fillRect/>
          </a:stretch>
        </p:blipFill>
        <p:spPr bwMode="auto">
          <a:xfrm>
            <a:off x="1550988" y="188913"/>
            <a:ext cx="7877175" cy="664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8500"/>
            <a:ext cx="1690688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641350"/>
            <a:ext cx="1368425" cy="307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C7EB98E-E074-4652-9D64-4608EBB3E498}"/>
              </a:ext>
            </a:extLst>
          </p:cNvPr>
          <p:cNvSpPr/>
          <p:nvPr/>
        </p:nvSpPr>
        <p:spPr>
          <a:xfrm>
            <a:off x="161529" y="139198"/>
            <a:ext cx="2192015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EM LÀ HỌC SINH LỚP H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500438"/>
            <a:ext cx="80232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  <p:pic>
        <p:nvPicPr>
          <p:cNvPr id="11268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1036638"/>
            <a:ext cx="6696075" cy="185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2501900"/>
            <a:ext cx="2574925" cy="99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E:\BÀI CÔ CHÍNH\Capture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944" y="1338263"/>
            <a:ext cx="7963465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921341-B511-4D2F-99D2-EA2508FED9A5}"/>
              </a:ext>
            </a:extLst>
          </p:cNvPr>
          <p:cNvSpPr/>
          <p:nvPr/>
        </p:nvSpPr>
        <p:spPr>
          <a:xfrm>
            <a:off x="589856" y="1173131"/>
            <a:ext cx="2088232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GIAI ĐIỆU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- BÀI SỐ 2 - CĐ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BEAT ĐỌC NHẠC SỐ 2 LỚP 2">
            <a:hlinkClick r:id="" action="ppaction://media"/>
            <a:extLst>
              <a:ext uri="{FF2B5EF4-FFF2-40B4-BE49-F238E27FC236}">
                <a16:creationId xmlns:a16="http://schemas.microsoft.com/office/drawing/2014/main" id="{FE92291E-0B75-4417-91D3-85EF7D774E1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-27384"/>
            <a:ext cx="10972800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8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E:\BÀI CÔ CHÍNH\Capture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944" y="1338263"/>
            <a:ext cx="7963465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6" name="Rectangle 3"/>
          <p:cNvSpPr>
            <a:spLocks noChangeArrowheads="1"/>
          </p:cNvSpPr>
          <p:nvPr/>
        </p:nvSpPr>
        <p:spPr bwMode="auto">
          <a:xfrm>
            <a:off x="517848" y="1124744"/>
            <a:ext cx="30861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Calibri" charset="0"/>
              </a:rPr>
              <a:t>ĐỌC TÊN NỐT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373063" y="239713"/>
            <a:ext cx="468153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ĐỌC TỪNG CÂU</a:t>
            </a:r>
          </a:p>
        </p:txBody>
      </p:sp>
      <p:pic>
        <p:nvPicPr>
          <p:cNvPr id="14341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186238"/>
            <a:ext cx="10104438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E:\BÀI CÔ CHÍNH\Capture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56" b="56472"/>
          <a:stretch/>
        </p:blipFill>
        <p:spPr bwMode="auto">
          <a:xfrm>
            <a:off x="439776" y="2480483"/>
            <a:ext cx="10104437" cy="139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CDEF7F6-B5E6-4251-80DD-EBAE1C3262D8}"/>
              </a:ext>
            </a:extLst>
          </p:cNvPr>
          <p:cNvSpPr/>
          <p:nvPr/>
        </p:nvSpPr>
        <p:spPr>
          <a:xfrm>
            <a:off x="4390392" y="1337419"/>
            <a:ext cx="2192015" cy="57941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 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73063" y="239713"/>
            <a:ext cx="468153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ĐỌC TỪNG CÂU</a:t>
            </a:r>
          </a:p>
        </p:txBody>
      </p:sp>
      <p:pic>
        <p:nvPicPr>
          <p:cNvPr id="15365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186238"/>
            <a:ext cx="10104438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E:\BÀI CÔ CHÍNH\Capture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979" b="16202"/>
          <a:stretch/>
        </p:blipFill>
        <p:spPr bwMode="auto">
          <a:xfrm>
            <a:off x="661865" y="2569047"/>
            <a:ext cx="990294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1BE12B0-3647-4B78-B156-C38193F1EFEF}"/>
              </a:ext>
            </a:extLst>
          </p:cNvPr>
          <p:cNvSpPr/>
          <p:nvPr/>
        </p:nvSpPr>
        <p:spPr>
          <a:xfrm>
            <a:off x="4678424" y="1271259"/>
            <a:ext cx="1672072" cy="57356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 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26978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1C90E235-5D34-E3F2-F3ED-9D8017D8E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5786" y="6016382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72B979-5A7F-35B3-07A0-0792D9997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197" y="2391254"/>
            <a:ext cx="3886200" cy="35384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DD7A967-0A99-A1E5-CA7E-188828A3B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3136" y="1783951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3" name="Picture 49">
            <a:extLst>
              <a:ext uri="{FF2B5EF4-FFF2-40B4-BE49-F238E27FC236}">
                <a16:creationId xmlns:a16="http://schemas.microsoft.com/office/drawing/2014/main" id="{4D2B5C4F-EE03-9D53-A1D1-9628DFE76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204" y="97831"/>
            <a:ext cx="5441530" cy="1588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316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306" y="1412777"/>
            <a:ext cx="8463566" cy="378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F8782E7-B7D1-4CCE-BF0C-DA1A3217412A}"/>
              </a:ext>
            </a:extLst>
          </p:cNvPr>
          <p:cNvSpPr/>
          <p:nvPr/>
        </p:nvSpPr>
        <p:spPr>
          <a:xfrm>
            <a:off x="589856" y="1173131"/>
            <a:ext cx="2192015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- BÀI SỐ 2 - CĐ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8"/>
          <p:cNvSpPr>
            <a:spLocks noChangeArrowheads="1"/>
          </p:cNvSpPr>
          <p:nvPr/>
        </p:nvSpPr>
        <p:spPr bwMode="auto">
          <a:xfrm>
            <a:off x="1292225" y="2636838"/>
            <a:ext cx="8345488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THEO KÍ HIỆU BÀN TAY</a:t>
            </a:r>
          </a:p>
        </p:txBody>
      </p:sp>
      <p:sp>
        <p:nvSpPr>
          <p:cNvPr id="17412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  <p:pic>
        <p:nvPicPr>
          <p:cNvPr id="17417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4413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E:\BÀI CÔ CHÍNH\Capture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944" y="1338263"/>
            <a:ext cx="7963465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4A86F4-C115-4A36-8E88-414F5ABF02B4}"/>
              </a:ext>
            </a:extLst>
          </p:cNvPr>
          <p:cNvSpPr/>
          <p:nvPr/>
        </p:nvSpPr>
        <p:spPr>
          <a:xfrm>
            <a:off x="589856" y="1173131"/>
            <a:ext cx="2192015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- BÀI SỐ 2 - CĐ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BEAT ĐỌC NHẠC SỐ 2 LỚP 2">
            <a:hlinkClick r:id="" action="ppaction://media"/>
            <a:extLst>
              <a:ext uri="{FF2B5EF4-FFF2-40B4-BE49-F238E27FC236}">
                <a16:creationId xmlns:a16="http://schemas.microsoft.com/office/drawing/2014/main" id="{FE92291E-0B75-4417-91D3-85EF7D774E1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-27384"/>
            <a:ext cx="10972800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64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8"/>
          <p:cNvSpPr>
            <a:spLocks noChangeArrowheads="1"/>
          </p:cNvSpPr>
          <p:nvPr/>
        </p:nvSpPr>
        <p:spPr bwMode="auto">
          <a:xfrm>
            <a:off x="933450" y="2751138"/>
            <a:ext cx="9017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 THEO KÍ HIỆU BÀN TAY</a:t>
            </a:r>
          </a:p>
          <a:p>
            <a:pPr eaLnBrk="1" hangingPunct="1"/>
            <a:r>
              <a:rPr lang="en-US" sz="4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KẾT HỢP NHẠC ĐỆM</a:t>
            </a:r>
          </a:p>
        </p:txBody>
      </p:sp>
      <p:sp>
        <p:nvSpPr>
          <p:cNvPr id="19460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  <p:pic>
        <p:nvPicPr>
          <p:cNvPr id="19465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556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E:\BÀI CÔ CHÍNH\Capture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944" y="1338263"/>
            <a:ext cx="7963465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ABC398B-D50E-444A-9FA6-36500CD8D421}"/>
              </a:ext>
            </a:extLst>
          </p:cNvPr>
          <p:cNvSpPr/>
          <p:nvPr/>
        </p:nvSpPr>
        <p:spPr>
          <a:xfrm>
            <a:off x="589856" y="1173131"/>
            <a:ext cx="2192015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- BÀI SỐ 2 - CĐ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ĐỌC NHẠC THEO KÍ HIỆU BÀN TAY BÀI SỐ 2 LỚP 2">
            <a:hlinkClick r:id="" action="ppaction://media"/>
            <a:extLst>
              <a:ext uri="{FF2B5EF4-FFF2-40B4-BE49-F238E27FC236}">
                <a16:creationId xmlns:a16="http://schemas.microsoft.com/office/drawing/2014/main" id="{EE8C3539-2958-4A32-9490-3317D292516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4953"/>
            <a:ext cx="10972800" cy="685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41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8"/>
          <p:cNvSpPr>
            <a:spLocks noChangeArrowheads="1"/>
          </p:cNvSpPr>
          <p:nvPr/>
        </p:nvSpPr>
        <p:spPr bwMode="auto">
          <a:xfrm>
            <a:off x="1498415" y="2751138"/>
            <a:ext cx="7887077" cy="146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 KẾT HỢP NHẠC CỤ</a:t>
            </a:r>
          </a:p>
          <a:p>
            <a:pPr eaLnBrk="1" hangingPunct="1"/>
            <a:r>
              <a:rPr lang="en-US" sz="4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PHÁCH</a:t>
            </a:r>
          </a:p>
        </p:txBody>
      </p:sp>
      <p:sp>
        <p:nvSpPr>
          <p:cNvPr id="19460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  <p:pic>
        <p:nvPicPr>
          <p:cNvPr id="19465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45226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75752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E:\BÀI CÔ CHÍNH\Capture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944" y="1338263"/>
            <a:ext cx="7963465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ABC398B-D50E-444A-9FA6-36500CD8D421}"/>
              </a:ext>
            </a:extLst>
          </p:cNvPr>
          <p:cNvSpPr/>
          <p:nvPr/>
        </p:nvSpPr>
        <p:spPr>
          <a:xfrm>
            <a:off x="589856" y="1173131"/>
            <a:ext cx="2192015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9374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- BÀI SỐ 2 - CĐ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GÕ ĐỆM THEO PHÁCH BÀI ĐỌC NHẠC SỐ 2 LỚP 2">
            <a:hlinkClick r:id="" action="ppaction://media"/>
            <a:extLst>
              <a:ext uri="{FF2B5EF4-FFF2-40B4-BE49-F238E27FC236}">
                <a16:creationId xmlns:a16="http://schemas.microsoft.com/office/drawing/2014/main" id="{FFBCAEFB-5DC5-478F-BF7F-E6A16A6D206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859" y="0"/>
            <a:ext cx="10969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328869" y="2349500"/>
            <a:ext cx="8333995" cy="188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308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556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446088" y="2944813"/>
            <a:ext cx="802322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b="1">
                <a:solidFill>
                  <a:srgbClr val="1713CB"/>
                </a:solidFill>
                <a:latin typeface="Cambria" pitchFamily="18" charset="0"/>
              </a:rPr>
              <a:t>ÔN TẬP BÀI HÁT:</a:t>
            </a:r>
          </a:p>
        </p:txBody>
      </p:sp>
      <p:pic>
        <p:nvPicPr>
          <p:cNvPr id="21508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1036638"/>
            <a:ext cx="6696075" cy="185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719263" y="335756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HỌC SINH LỚP HAI CHĂM NGOAN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46088" y="4076700"/>
            <a:ext cx="802322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b="1">
                <a:solidFill>
                  <a:srgbClr val="1713CB"/>
                </a:solidFill>
                <a:latin typeface="Cambria" pitchFamily="18" charset="0"/>
              </a:rPr>
              <a:t>ĐỌC NHẠC: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952625" y="4562475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  <p:sp>
        <p:nvSpPr>
          <p:cNvPr id="21512" name="Text Box 10"/>
          <p:cNvSpPr txBox="1">
            <a:spLocks noChangeArrowheads="1"/>
          </p:cNvSpPr>
          <p:nvPr/>
        </p:nvSpPr>
        <p:spPr bwMode="auto">
          <a:xfrm>
            <a:off x="1719263" y="2276475"/>
            <a:ext cx="160655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latin typeface="Cambria" pitchFamily="18" charset="0"/>
              </a:rPr>
              <a:t>TIẾT 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942975" y="261938"/>
            <a:ext cx="9109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NGHE THẤU ĐOÁN TÀI</a:t>
            </a:r>
          </a:p>
        </p:txBody>
      </p:sp>
      <p:sp>
        <p:nvSpPr>
          <p:cNvPr id="4105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77"/>
          <a:stretch>
            <a:fillRect/>
          </a:stretch>
        </p:blipFill>
        <p:spPr bwMode="auto">
          <a:xfrm>
            <a:off x="1814513" y="1989138"/>
            <a:ext cx="7351712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7589F56-9174-C929-7299-0E8D08F31AE6}"/>
              </a:ext>
            </a:extLst>
          </p:cNvPr>
          <p:cNvSpPr/>
          <p:nvPr/>
        </p:nvSpPr>
        <p:spPr>
          <a:xfrm>
            <a:off x="3938041" y="1485082"/>
            <a:ext cx="3118941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,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100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070725" y="4202113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itchFamily="18" charset="0"/>
                <a:cs typeface="Times New Roman" pitchFamily="18" charset="0"/>
              </a:rPr>
              <a:t>Hoàng Long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500438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HỌC SINH LỚP HAI CHĂM NGOAN</a:t>
            </a:r>
          </a:p>
        </p:txBody>
      </p:sp>
      <p:pic>
        <p:nvPicPr>
          <p:cNvPr id="5125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1036638"/>
            <a:ext cx="6696075" cy="185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15925" y="2738438"/>
            <a:ext cx="80232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</a:rPr>
              <a:t>ÔN TẬP BÀI HÁT</a:t>
            </a:r>
          </a:p>
        </p:txBody>
      </p:sp>
      <p:pic>
        <p:nvPicPr>
          <p:cNvPr id="512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3867150"/>
            <a:ext cx="1155700" cy="169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188" y="1644650"/>
            <a:ext cx="881062" cy="197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0"/>
            <a:ext cx="7808913" cy="683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8500"/>
            <a:ext cx="1690688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1268413"/>
            <a:ext cx="1295400" cy="291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99AEBEC-DED8-42B3-A9E4-FD9014FD59BE}"/>
              </a:ext>
            </a:extLst>
          </p:cNvPr>
          <p:cNvSpPr/>
          <p:nvPr/>
        </p:nvSpPr>
        <p:spPr>
          <a:xfrm>
            <a:off x="190191" y="188640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2D06E0-D679-BF63-75A2-0F6709B3F4FC}"/>
              </a:ext>
            </a:extLst>
          </p:cNvPr>
          <p:cNvSpPr/>
          <p:nvPr/>
        </p:nvSpPr>
        <p:spPr>
          <a:xfrm>
            <a:off x="190190" y="823869"/>
            <a:ext cx="2192015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EM LÀ HỌC SINH LỚP H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EM LÀ HỌC SINH LỚP H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HÁT MẪU HỌC SINH LỚP 2 CHĂM NGOAN">
            <a:hlinkClick r:id="" action="ppaction://media"/>
            <a:extLst>
              <a:ext uri="{FF2B5EF4-FFF2-40B4-BE49-F238E27FC236}">
                <a16:creationId xmlns:a16="http://schemas.microsoft.com/office/drawing/2014/main" id="{97FC4E76-032F-45BB-9F6A-EA46E954ECD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2292"/>
            <a:ext cx="10972800" cy="686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4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1165225" y="2924944"/>
            <a:ext cx="8599488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8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  <a:p>
            <a:pPr eaLnBrk="1" hangingPunct="1"/>
            <a:r>
              <a:rPr lang="en-US" sz="48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KẾT HỢP GÕ ĐỆM THEO NHỊP</a:t>
            </a:r>
          </a:p>
        </p:txBody>
      </p:sp>
      <p:sp>
        <p:nvSpPr>
          <p:cNvPr id="7172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HỌC SINH LỚP HAI CHĂM NGOAN</a:t>
            </a:r>
          </a:p>
        </p:txBody>
      </p:sp>
      <p:sp>
        <p:nvSpPr>
          <p:cNvPr id="7173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Hoàng Long</a:t>
            </a:r>
          </a:p>
        </p:txBody>
      </p:sp>
      <p:pic>
        <p:nvPicPr>
          <p:cNvPr id="717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556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385988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260350"/>
            <a:ext cx="7632700" cy="656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4013"/>
            <a:ext cx="1814513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944563"/>
            <a:ext cx="1439862" cy="323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120D2F1-7AEA-46F0-9DD5-3C6E6E2329BC}"/>
              </a:ext>
            </a:extLst>
          </p:cNvPr>
          <p:cNvSpPr/>
          <p:nvPr/>
        </p:nvSpPr>
        <p:spPr>
          <a:xfrm>
            <a:off x="161529" y="139198"/>
            <a:ext cx="2192015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EM LÀ HỌC SINH LỚP H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3536009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9367</TotalTime>
  <Words>228</Words>
  <Application>Microsoft Office PowerPoint</Application>
  <PresentationFormat>Custom</PresentationFormat>
  <Paragraphs>54</Paragraphs>
  <Slides>30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Windows 10</cp:lastModifiedBy>
  <cp:revision>618</cp:revision>
  <dcterms:created xsi:type="dcterms:W3CDTF">2010-04-30T18:19:48Z</dcterms:created>
  <dcterms:modified xsi:type="dcterms:W3CDTF">2022-12-24T12:24:48Z</dcterms:modified>
</cp:coreProperties>
</file>