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0"/>
  </p:notesMasterIdLst>
  <p:sldIdLst>
    <p:sldId id="537" r:id="rId2"/>
    <p:sldId id="551" r:id="rId3"/>
    <p:sldId id="493" r:id="rId4"/>
    <p:sldId id="480" r:id="rId5"/>
    <p:sldId id="483" r:id="rId6"/>
    <p:sldId id="520" r:id="rId7"/>
    <p:sldId id="515" r:id="rId8"/>
    <p:sldId id="529" r:id="rId9"/>
    <p:sldId id="514" r:id="rId10"/>
    <p:sldId id="521" r:id="rId11"/>
    <p:sldId id="530" r:id="rId12"/>
    <p:sldId id="516" r:id="rId13"/>
    <p:sldId id="532" r:id="rId14"/>
    <p:sldId id="531" r:id="rId15"/>
    <p:sldId id="518" r:id="rId16"/>
    <p:sldId id="519" r:id="rId17"/>
    <p:sldId id="533" r:id="rId18"/>
    <p:sldId id="522" r:id="rId19"/>
    <p:sldId id="523" r:id="rId20"/>
    <p:sldId id="524" r:id="rId21"/>
    <p:sldId id="534" r:id="rId22"/>
    <p:sldId id="525" r:id="rId23"/>
    <p:sldId id="526" r:id="rId24"/>
    <p:sldId id="535" r:id="rId25"/>
    <p:sldId id="527" r:id="rId26"/>
    <p:sldId id="528" r:id="rId27"/>
    <p:sldId id="536" r:id="rId28"/>
    <p:sldId id="504" r:id="rId29"/>
  </p:sldIdLst>
  <p:sldSz cx="10972800" cy="6858000"/>
  <p:notesSz cx="6858000" cy="9144000"/>
  <p:custDataLst>
    <p:tags r:id="rId3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13CB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1020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D62762E-4644-4896-B646-BFD73407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87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B60B6-4606-4CB4-B182-85A1E793B3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4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045F8-DD51-4F1C-9DD4-E87594E467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3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B59D5-6418-4B9E-A155-2481699EAD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57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521F9-9EDB-41DF-9352-6E9C58CB15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13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35E11-1DB9-447A-86AB-5B8866C8C5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9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5F86C-1A03-47ED-8F27-E3F1F9971C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9018F-F166-4977-BCD1-D1A0D929CC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7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85516-1818-48C4-911F-7A42D8F818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B90E5-BF00-4BE9-981D-74E51BDCC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3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05475-A15F-428F-976D-E4E42E5785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9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1B7D7-80D0-4294-B42F-1C2657D153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9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EE20-33D2-4B4D-94F2-745362896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80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EE20-33D2-4B4D-94F2-745362896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6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84C3B-7E06-43EF-9B1E-B779FA802A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3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810D0F41-27EB-4698-83E2-6F2EB7690B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5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kIDznU74Ik?list=PLrF-9_IJGJlC_ZmqaKFCPrOnmUhHftHu7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rNoMcbHEtw?list=PLrF-9_IJGJlC_ZmqaKFCPrOnmUhHftHu7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VIzurmu_Jw?list=PLrF-9_IJGJlC_ZmqaKFCPrOnmUhHftHu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XX1caTalAE?list=PLrF-9_IJGJlC_ZmqaKFCPrOnmUhHftHu7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XX1caTalAE?list=PLrF-9_IJGJlC_ZmqaKFCPrOnmUhHftHu7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XX1caTalAE?list=PLrF-9_IJGJlC_ZmqaKFCPrOnmUhHftHu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oVG5tmfJG4?list=PLrF-9_IJGJlC_ZmqaKFCPrOnmUhHftHu7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14">
            <a:extLst>
              <a:ext uri="{FF2B5EF4-FFF2-40B4-BE49-F238E27FC236}">
                <a16:creationId xmlns:a16="http://schemas.microsoft.com/office/drawing/2014/main" id="{8C52B919-C59B-405F-B832-BC597DB6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67" y="1196752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9E5105-3590-478E-A6BA-2502BD0D2E38}"/>
              </a:ext>
            </a:extLst>
          </p:cNvPr>
          <p:cNvSpPr/>
          <p:nvPr/>
        </p:nvSpPr>
        <p:spPr>
          <a:xfrm>
            <a:off x="611859" y="116859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ĐỌC NHẠC THEO KÍ HIỆU BÀN TAY BÀI SỐ 2 LỚP 2">
            <a:hlinkClick r:id="" action="ppaction://media"/>
            <a:extLst>
              <a:ext uri="{FF2B5EF4-FFF2-40B4-BE49-F238E27FC236}">
                <a16:creationId xmlns:a16="http://schemas.microsoft.com/office/drawing/2014/main" id="{5D81F597-D5B1-4475-8B4C-86D5C62F0A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761529" y="2636838"/>
            <a:ext cx="7360843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0249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656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60" y="1268760"/>
            <a:ext cx="79057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2889077" y="2852738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4746625" y="2852738"/>
            <a:ext cx="614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2379663" y="4562475"/>
            <a:ext cx="6159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7876395" y="4562155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4766320" y="4562475"/>
            <a:ext cx="614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DEEF53BE-5A2F-4204-8414-13F223DA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7847361" y="2845881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02BB66E-129B-4932-9343-D5F6152AF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5989812" y="4562474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EEB630-6B7C-4704-951C-8962B671BA03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81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Õ THANH PHÁCH THEO NHỊP BÀI ĐỌC NHẠC SỐ 2 LỚP 2">
            <a:hlinkClick r:id="" action="ppaction://media"/>
            <a:extLst>
              <a:ext uri="{FF2B5EF4-FFF2-40B4-BE49-F238E27FC236}">
                <a16:creationId xmlns:a16="http://schemas.microsoft.com/office/drawing/2014/main" id="{AD475FF0-9F0B-4BAA-B845-A531E53F8F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HOÀ TẤU NHẠC CỤ</a:t>
            </a: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229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60" y="1268760"/>
            <a:ext cx="79057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9626E7-192B-425A-B03D-13ACA9DEFB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78" y="2956067"/>
            <a:ext cx="633015" cy="616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E0D9D-31B5-42CB-9E9A-25143BD7C9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56" y="2958359"/>
            <a:ext cx="633015" cy="517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F4FFD6-E65D-4D30-AA5F-A44C28409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82" y="2939085"/>
            <a:ext cx="633015" cy="6169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7D6E07-CA73-4FDE-8ED9-A3D1FE4AC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0" y="2958359"/>
            <a:ext cx="633015" cy="517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C4CC87-97E1-4829-9002-D54D06C29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2" y="2959177"/>
            <a:ext cx="633015" cy="517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C7C89B-0FCC-4BEA-BFA9-E29B5129F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70" y="4469650"/>
            <a:ext cx="633015" cy="6169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2CC5E8-AD2C-49A5-8E97-FFCEE0247A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1" y="4471942"/>
            <a:ext cx="633015" cy="5175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19DF08-D8FF-4D4E-BE2C-9F84D0466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28" y="4452668"/>
            <a:ext cx="633015" cy="6169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D136F5-F6C6-4DBE-B2DD-AF65CA6C32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52" y="4471942"/>
            <a:ext cx="633015" cy="5175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89A3E8-1331-4E67-AF2A-491521E55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21" y="4472760"/>
            <a:ext cx="633015" cy="5175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877F5D-D2C6-4B65-949D-59C5E27B8DE7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OÀ TẤU NHẠC CỤ BÀI ĐỌC NHẠC SỐ 2 LỚP 2">
            <a:hlinkClick r:id="" action="ppaction://media"/>
            <a:extLst>
              <a:ext uri="{FF2B5EF4-FFF2-40B4-BE49-F238E27FC236}">
                <a16:creationId xmlns:a16="http://schemas.microsoft.com/office/drawing/2014/main" id="{5A921334-2CDE-4B25-A0F0-D7BF8B8910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-15934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76" y="1036638"/>
            <a:ext cx="7632848" cy="196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588" y="3654425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 err="1">
                <a:latin typeface="Cambria" pitchFamily="18" charset="0"/>
              </a:rPr>
              <a:t>Bài</a:t>
            </a:r>
            <a:r>
              <a:rPr lang="en-US" sz="4800" b="1" dirty="0">
                <a:latin typeface="Cambria" pitchFamily="18" charset="0"/>
              </a:rPr>
              <a:t> </a:t>
            </a:r>
            <a:r>
              <a:rPr lang="en-US" sz="4800" b="1" dirty="0" err="1">
                <a:latin typeface="Cambria" pitchFamily="18" charset="0"/>
              </a:rPr>
              <a:t>hát</a:t>
            </a:r>
            <a:r>
              <a:rPr lang="en-US" sz="4800" b="1" dirty="0">
                <a:latin typeface="Cambria" pitchFamily="18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0" y="2632075"/>
            <a:ext cx="251961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Nụ cười hồng” kết nối những trái tim - Binh Phuoc, Tin tuc Binh Phuoc, Tin  mới tỉnh Bình Ph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23633" r="33688" b="26878"/>
          <a:stretch>
            <a:fillRect/>
          </a:stretch>
        </p:blipFill>
        <p:spPr bwMode="auto">
          <a:xfrm>
            <a:off x="5773738" y="1878013"/>
            <a:ext cx="48260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446088" y="1773238"/>
            <a:ext cx="5327650" cy="3808412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36538" algn="just">
              <a:defRPr/>
            </a:pP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indent="236538"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Lê Quốc Thắng (bút danh: Nguyên Thanh) sinh 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7/9/1962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tại Trà Vinh,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hiện sống tại thành phố Hồ Chí Minh.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indent="236538" algn="just">
              <a:defRPr/>
            </a:pP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số tác phẩm chính: Phố xa, Tình xanh, Búp bê bằng bông, Nụ cười hồng, Mái 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…</a:t>
            </a:r>
          </a:p>
          <a:p>
            <a:pPr>
              <a:defRPr/>
            </a:pP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5365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513"/>
            <a:ext cx="16224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165350" y="1052513"/>
            <a:ext cx="66849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TÁC GIẢ - NHẠC SĨ LÊ QUỐC THẮNG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49">
            <a:extLst>
              <a:ext uri="{FF2B5EF4-FFF2-40B4-BE49-F238E27FC236}">
                <a16:creationId xmlns:a16="http://schemas.microsoft.com/office/drawing/2014/main" id="{4D2B5C4F-EE03-9D53-A1D1-9628DFE7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04" y="97831"/>
            <a:ext cx="5441530" cy="158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Description: Description: D:\GIÁO ÁN 1 2020-2021\sach lop 2\SGV 2\20210208025354_sgv-am-nhac-2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6567" r="6615" b="13036"/>
          <a:stretch>
            <a:fillRect/>
          </a:stretch>
        </p:blipFill>
        <p:spPr bwMode="auto">
          <a:xfrm>
            <a:off x="31750" y="115888"/>
            <a:ext cx="583247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005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4925"/>
            <a:ext cx="5199062" cy="680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154797-3AD0-4A7A-B421-89A87BB0D465}"/>
              </a:ext>
            </a:extLst>
          </p:cNvPr>
          <p:cNvSpPr/>
          <p:nvPr/>
        </p:nvSpPr>
        <p:spPr>
          <a:xfrm>
            <a:off x="5130490" y="55058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VUI ĐẾN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NGHE NHẠC VUI ĐẾN TRƯỜNG">
            <a:hlinkClick r:id="" action="ppaction://media"/>
            <a:extLst>
              <a:ext uri="{FF2B5EF4-FFF2-40B4-BE49-F238E27FC236}">
                <a16:creationId xmlns:a16="http://schemas.microsoft.com/office/drawing/2014/main" id="{C8745DD6-4E17-422C-971F-FF4F47AC4E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634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841375" y="2636838"/>
            <a:ext cx="92011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 ĐIỆU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pic>
        <p:nvPicPr>
          <p:cNvPr id="1741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Description: Description: D:\GIÁO ÁN 1 2020-2021\sach lop 2\SGV 2\20210208025354_sgv-am-nhac-2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6567" r="6615" b="48265"/>
          <a:stretch>
            <a:fillRect/>
          </a:stretch>
        </p:blipFill>
        <p:spPr bwMode="auto">
          <a:xfrm>
            <a:off x="31750" y="115888"/>
            <a:ext cx="5526088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451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7" descr="Description: Description: D:\GIÁO ÁN 1 2020-2021\sach lop 2\SGV 2\20210208025354_sgv-am-nhac-2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51735" r="6615" b="13036"/>
          <a:stretch>
            <a:fillRect/>
          </a:stretch>
        </p:blipFill>
        <p:spPr bwMode="auto">
          <a:xfrm>
            <a:off x="5414963" y="1700213"/>
            <a:ext cx="5557837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3" t="51181" b="24179"/>
          <a:stretch>
            <a:fillRect/>
          </a:stretch>
        </p:blipFill>
        <p:spPr bwMode="auto">
          <a:xfrm>
            <a:off x="6710536" y="0"/>
            <a:ext cx="2909212" cy="17008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A38D4B-994D-41D7-888B-C13C89A6CF12}"/>
              </a:ext>
            </a:extLst>
          </p:cNvPr>
          <p:cNvSpPr/>
          <p:nvPr/>
        </p:nvSpPr>
        <p:spPr>
          <a:xfrm>
            <a:off x="4518521" y="50486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VUI ĐẾN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NGHE NHẠC VUI ĐẾN TRƯỜNG">
            <a:hlinkClick r:id="" action="ppaction://media"/>
            <a:extLst>
              <a:ext uri="{FF2B5EF4-FFF2-40B4-BE49-F238E27FC236}">
                <a16:creationId xmlns:a16="http://schemas.microsoft.com/office/drawing/2014/main" id="{C8745DD6-4E17-422C-971F-FF4F47AC4E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634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512888" y="2636838"/>
            <a:ext cx="7858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946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946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Description: Description: D:\GIÁO ÁN 1 2020-2021\sach lop 2\SGV 2\20210208025354_sgv-am-nhac-2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6567" r="6615" b="48265"/>
          <a:stretch>
            <a:fillRect/>
          </a:stretch>
        </p:blipFill>
        <p:spPr bwMode="auto">
          <a:xfrm>
            <a:off x="31750" y="115888"/>
            <a:ext cx="5526088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451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7" descr="Description: Description: D:\GIÁO ÁN 1 2020-2021\sach lop 2\SGV 2\20210208025354_sgv-am-nhac-2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51735" r="6615" b="13036"/>
          <a:stretch>
            <a:fillRect/>
          </a:stretch>
        </p:blipFill>
        <p:spPr bwMode="auto">
          <a:xfrm>
            <a:off x="5414963" y="1700213"/>
            <a:ext cx="5557837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547688"/>
            <a:ext cx="1058863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547688"/>
            <a:ext cx="1057275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2C0724-FCBD-46FB-B7D5-44725B4AC074}"/>
              </a:ext>
            </a:extLst>
          </p:cNvPr>
          <p:cNvSpPr/>
          <p:nvPr/>
        </p:nvSpPr>
        <p:spPr>
          <a:xfrm>
            <a:off x="4658015" y="68552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VUI ĐẾN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NGHE NHẠC VUI ĐẾN TRƯỜNG">
            <a:hlinkClick r:id="" action="ppaction://media"/>
            <a:extLst>
              <a:ext uri="{FF2B5EF4-FFF2-40B4-BE49-F238E27FC236}">
                <a16:creationId xmlns:a16="http://schemas.microsoft.com/office/drawing/2014/main" id="{C8745DD6-4E17-422C-971F-FF4F47AC4E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634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8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ĐỌC NHẠC:</a:t>
            </a:r>
          </a:p>
        </p:txBody>
      </p:sp>
      <p:pic>
        <p:nvPicPr>
          <p:cNvPr id="2150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NGHE NHẠC: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66863" y="45847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latin typeface="Cambria" pitchFamily="18" charset="0"/>
              </a:rPr>
              <a:t>Bài hát: </a:t>
            </a: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3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3" t="51181" b="24179"/>
          <a:stretch>
            <a:fillRect/>
          </a:stretch>
        </p:blipFill>
        <p:spPr bwMode="auto">
          <a:xfrm>
            <a:off x="7142584" y="2828112"/>
            <a:ext cx="3368016" cy="19690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28869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AI NGHE TÀI HƠN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6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" b="35535"/>
          <a:stretch/>
        </p:blipFill>
        <p:spPr bwMode="auto">
          <a:xfrm>
            <a:off x="2750344" y="1484784"/>
            <a:ext cx="5399088" cy="211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5A0478-9A3F-4A87-89ED-85F53C44DD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61" y="3604131"/>
            <a:ext cx="858765" cy="1300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1B2AF-6ADC-4E16-9113-E43A33DF12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77" y="3604206"/>
            <a:ext cx="858765" cy="1243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E7F3E-67B0-47A8-BEB0-2FCDDE50A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6646" y="3546521"/>
            <a:ext cx="858765" cy="135844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2384425" y="2565400"/>
            <a:ext cx="61150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615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46" y="1412776"/>
            <a:ext cx="8785758" cy="392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02F09B-41AF-477B-A207-7B5D651A3A38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ĐỌC NHẠC SỐ 2 LỚP 2">
            <a:hlinkClick r:id="" action="ppaction://media"/>
            <a:extLst>
              <a:ext uri="{FF2B5EF4-FFF2-40B4-BE49-F238E27FC236}">
                <a16:creationId xmlns:a16="http://schemas.microsoft.com/office/drawing/2014/main" id="{1EE31213-F265-445C-978A-93398E58A6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820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36111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9560</TotalTime>
  <Words>244</Words>
  <Application>Microsoft Office PowerPoint</Application>
  <PresentationFormat>Custom</PresentationFormat>
  <Paragraphs>44</Paragraphs>
  <Slides>28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641</cp:revision>
  <dcterms:created xsi:type="dcterms:W3CDTF">2010-04-30T18:19:48Z</dcterms:created>
  <dcterms:modified xsi:type="dcterms:W3CDTF">2022-12-22T12:23:27Z</dcterms:modified>
</cp:coreProperties>
</file>