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37" r:id="rId2"/>
    <p:sldId id="551" r:id="rId3"/>
    <p:sldId id="493" r:id="rId4"/>
    <p:sldId id="523" r:id="rId5"/>
    <p:sldId id="516" r:id="rId6"/>
    <p:sldId id="517" r:id="rId7"/>
    <p:sldId id="518" r:id="rId8"/>
    <p:sldId id="519" r:id="rId9"/>
    <p:sldId id="520" r:id="rId10"/>
    <p:sldId id="521" r:id="rId11"/>
    <p:sldId id="522" r:id="rId12"/>
    <p:sldId id="483" r:id="rId13"/>
    <p:sldId id="494" r:id="rId14"/>
    <p:sldId id="503" r:id="rId15"/>
    <p:sldId id="505" r:id="rId16"/>
    <p:sldId id="506" r:id="rId17"/>
    <p:sldId id="524" r:id="rId18"/>
    <p:sldId id="525" r:id="rId19"/>
    <p:sldId id="504" r:id="rId20"/>
    <p:sldId id="526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87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AC24B69-2335-486C-BFF5-C7D066DD7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0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2BBC-546B-42A2-BC39-47644A1B9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5BD84-DCC4-4D26-A498-67587F686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18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82AC8-9027-4FCA-85DB-CF5BFEF39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48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71894-8F94-4D91-BB07-FF142C30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7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DC62D-95DC-4A19-9168-F2609B159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73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6CD8-D827-4B11-B86B-376904EC6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20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0009-2997-4EE9-9728-2BF926DFE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1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B7E96-F25D-4884-A201-D191897D4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1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25E6-56CD-45B5-9862-4A4C28AC0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6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B6830-A49B-4DAE-B6D9-37692DBFD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6DB08-8602-491C-951F-9D867AA82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6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D077-4AF4-4960-86F1-1397237D0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1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CED0-9BC7-4F22-AC7D-A03807CB6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0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CED0-9BC7-4F22-AC7D-A03807CB6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CED0-9BC7-4F22-AC7D-A03807CB6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7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DE070EF-67C2-4051-9F59-128F80B63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6" r:id="rId8"/>
    <p:sldLayoutId id="2147483665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3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060450" y="2636838"/>
            <a:ext cx="87630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SẮC THÁI TO-NHỎ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024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158056"/>
            <a:ext cx="8624662" cy="385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2811463" y="2879892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4953000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6206480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8294712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2279650" y="4581053"/>
            <a:ext cx="5318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4880992" y="4653136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6177136" y="4653136"/>
            <a:ext cx="533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8222704" y="4725144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3830216" y="3051175"/>
            <a:ext cx="2667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7214592" y="3051175"/>
            <a:ext cx="2667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3470176" y="4832325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7235924" y="4869160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16125-AEDF-4206-96F8-9AB0ED8F5F76}"/>
              </a:ext>
            </a:extLst>
          </p:cNvPr>
          <p:cNvSpPr/>
          <p:nvPr/>
        </p:nvSpPr>
        <p:spPr>
          <a:xfrm>
            <a:off x="589856" y="116838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1229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520825" y="2852738"/>
            <a:ext cx="78882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1332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42835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34925"/>
            <a:ext cx="74961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46499-E369-4980-9116-4D3375BFE4E3}"/>
              </a:ext>
            </a:extLst>
          </p:cNvPr>
          <p:cNvSpPr/>
          <p:nvPr/>
        </p:nvSpPr>
        <p:spPr>
          <a:xfrm>
            <a:off x="85800" y="11715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2055813" y="2852738"/>
            <a:ext cx="681831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153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244475"/>
            <a:ext cx="7858125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81138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2FCFD1-7EE2-43A2-BE91-8981B96C3071}"/>
              </a:ext>
            </a:extLst>
          </p:cNvPr>
          <p:cNvSpPr/>
          <p:nvPr/>
        </p:nvSpPr>
        <p:spPr>
          <a:xfrm>
            <a:off x="85800" y="11715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820738" y="2852738"/>
            <a:ext cx="92884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NỐI TIẾP HÒA GIỌNG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NAM – NỮ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174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00013"/>
            <a:ext cx="78962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81138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260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D19A11-2049-48EC-AD2A-661580B83D90}"/>
              </a:ext>
            </a:extLst>
          </p:cNvPr>
          <p:cNvSpPr/>
          <p:nvPr/>
        </p:nvSpPr>
        <p:spPr>
          <a:xfrm>
            <a:off x="85800" y="11715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pic>
        <p:nvPicPr>
          <p:cNvPr id="19460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47271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49">
            <a:extLst>
              <a:ext uri="{FF2B5EF4-FFF2-40B4-BE49-F238E27FC236}">
                <a16:creationId xmlns:a16="http://schemas.microsoft.com/office/drawing/2014/main" id="{4D2B5C4F-EE03-9D53-A1D1-9628DFE7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04" y="97831"/>
            <a:ext cx="5441530" cy="15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4098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490913"/>
            <a:ext cx="80232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61988" y="3189288"/>
            <a:ext cx="29527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ĐỌC NHẠC: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hát: VUI ĐẾN TRƯỜNG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076700"/>
            <a:ext cx="6264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NGHE NHẠC:</a:t>
            </a:r>
          </a:p>
        </p:txBody>
      </p:sp>
      <p:pic>
        <p:nvPicPr>
          <p:cNvPr id="20489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4" y="788988"/>
            <a:ext cx="666591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3141663"/>
            <a:ext cx="136842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09936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NGHE TÀI HƠN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4" descr="Description: 20210208025354_sgv-am-nhac-2-10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20" r="34735" b="73714"/>
          <a:stretch>
            <a:fillRect/>
          </a:stretch>
        </p:blipFill>
        <p:spPr bwMode="auto">
          <a:xfrm>
            <a:off x="3368947" y="2711450"/>
            <a:ext cx="52212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40360" y="3792538"/>
            <a:ext cx="5486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Tôi</a:t>
            </a:r>
            <a:r>
              <a:rPr lang="en-US" sz="3200" dirty="0">
                <a:latin typeface="Cambria" pitchFamily="18" charset="0"/>
              </a:rPr>
              <a:t>       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     </a:t>
            </a:r>
            <a:r>
              <a:rPr lang="en-US" sz="3200" dirty="0" err="1">
                <a:latin typeface="Cambria" pitchFamily="18" charset="0"/>
              </a:rPr>
              <a:t>là</a:t>
            </a:r>
            <a:r>
              <a:rPr lang="en-US" sz="3200" dirty="0">
                <a:latin typeface="Cambria" pitchFamily="18" charset="0"/>
              </a:rPr>
              <a:t>          </a:t>
            </a:r>
            <a:r>
              <a:rPr lang="en-US" sz="3200" dirty="0" err="1">
                <a:latin typeface="Cambria" pitchFamily="18" charset="0"/>
              </a:rPr>
              <a:t>gì</a:t>
            </a:r>
            <a:r>
              <a:rPr lang="en-US" sz="3200" dirty="0">
                <a:latin typeface="Cambria" pitchFamily="18" charset="0"/>
              </a:rPr>
              <a:t>?</a:t>
            </a:r>
          </a:p>
          <a:p>
            <a:pPr algn="l"/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Bạn</a:t>
            </a:r>
            <a:r>
              <a:rPr lang="en-US" sz="3200" dirty="0">
                <a:latin typeface="Cambria" pitchFamily="18" charset="0"/>
              </a:rPr>
              <a:t>      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     </a:t>
            </a:r>
            <a:r>
              <a:rPr lang="en-US" sz="3200" dirty="0" err="1">
                <a:latin typeface="Cambria" pitchFamily="18" charset="0"/>
              </a:rPr>
              <a:t>là</a:t>
            </a:r>
            <a:r>
              <a:rPr lang="en-US" sz="3200" dirty="0">
                <a:latin typeface="Cambria" pitchFamily="18" charset="0"/>
              </a:rPr>
              <a:t>         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47083-8354-4A8A-BDD1-66EF52C46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17" y="1462543"/>
            <a:ext cx="858765" cy="1300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AADD17-D99F-4539-805C-9C73EDAF9E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33" y="1462618"/>
            <a:ext cx="858765" cy="1243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DC8CF-5FF4-4007-AF59-6D9B1C3669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9802" y="1404933"/>
            <a:ext cx="858765" cy="135844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10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61704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615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67" y="1196752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EF6CAD-B51F-46BE-9E63-64614A9A305B}"/>
              </a:ext>
            </a:extLst>
          </p:cNvPr>
          <p:cNvSpPr/>
          <p:nvPr/>
        </p:nvSpPr>
        <p:spPr>
          <a:xfrm>
            <a:off x="589856" y="116838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820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401786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335385"/>
            <a:ext cx="7905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12" y="294163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9178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45" y="294163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72" y="28860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19" y="459769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81" y="4549222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33" y="4594448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133" y="459769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2A75F2-E9F0-4482-AC05-3AB53DDDFEE1}"/>
              </a:ext>
            </a:extLst>
          </p:cNvPr>
          <p:cNvSpPr/>
          <p:nvPr/>
        </p:nvSpPr>
        <p:spPr>
          <a:xfrm>
            <a:off x="589856" y="116838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35779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9311</TotalTime>
  <Words>236</Words>
  <Application>Microsoft Office PowerPoint</Application>
  <PresentationFormat>Custom</PresentationFormat>
  <Paragraphs>52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622</cp:revision>
  <dcterms:created xsi:type="dcterms:W3CDTF">2010-04-30T18:19:48Z</dcterms:created>
  <dcterms:modified xsi:type="dcterms:W3CDTF">2022-12-22T12:28:25Z</dcterms:modified>
</cp:coreProperties>
</file>