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537" r:id="rId2"/>
    <p:sldId id="551" r:id="rId3"/>
    <p:sldId id="499" r:id="rId4"/>
    <p:sldId id="480" r:id="rId5"/>
    <p:sldId id="483" r:id="rId6"/>
    <p:sldId id="420" r:id="rId7"/>
    <p:sldId id="442" r:id="rId8"/>
    <p:sldId id="345" r:id="rId9"/>
    <p:sldId id="500" r:id="rId10"/>
    <p:sldId id="501" r:id="rId11"/>
    <p:sldId id="502" r:id="rId12"/>
    <p:sldId id="503" r:id="rId13"/>
    <p:sldId id="504" r:id="rId14"/>
    <p:sldId id="507" r:id="rId15"/>
    <p:sldId id="451" r:id="rId16"/>
    <p:sldId id="498" r:id="rId17"/>
    <p:sldId id="491" r:id="rId18"/>
    <p:sldId id="497" r:id="rId19"/>
    <p:sldId id="452" r:id="rId20"/>
    <p:sldId id="505" r:id="rId21"/>
    <p:sldId id="506" r:id="rId22"/>
    <p:sldId id="492" r:id="rId2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60" d="100"/>
          <a:sy n="60" d="100"/>
        </p:scale>
        <p:origin x="272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5DAF1BA-30E0-45CF-B783-4EEEB1B10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1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8F845-540A-40EF-A4E6-4D9200949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273E4-6633-4C72-8B25-77E15C9EA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EADE4-2FBC-4EE3-8427-FEF6036B2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1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C742C-544C-45D8-9822-2E0D2454B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18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1EBF-A49C-481B-BA63-A4EAE5C08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C14B6-642F-4A2B-943F-74F802DBE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6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D4478-745E-4DC5-A2BF-06DF435E1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7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07BF1-026A-4E8E-BBF5-E8F7C1929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2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9FD67-DD34-46A2-BAAA-9898EDCC8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4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D8444-5F31-44A6-AA6C-65DEB2DBE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FF09D-4D47-493B-ADDF-AED65C2FD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3EDAA-2C50-46FC-B1B8-D93B452D2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3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E3736-2F76-4E10-B056-8EB513F6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1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27925B13-AE0A-4BD0-B71D-0AAB3C0E7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884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300"/>
                  </p:stCondLst>
                  <p:iterate type="lt">
                    <p:tmPct val="8846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2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3" b="40210"/>
          <a:stretch>
            <a:fillRect/>
          </a:stretch>
        </p:blipFill>
        <p:spPr bwMode="auto">
          <a:xfrm>
            <a:off x="733872" y="1700808"/>
            <a:ext cx="9073256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98768" y="3076391"/>
            <a:ext cx="792162" cy="35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67C7A-B283-477C-B7F9-37B3A4B0E7B0}"/>
              </a:ext>
            </a:extLst>
          </p:cNvPr>
          <p:cNvSpPr/>
          <p:nvPr/>
        </p:nvSpPr>
        <p:spPr>
          <a:xfrm>
            <a:off x="2030016" y="6152057"/>
            <a:ext cx="3190949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ABEB44-1BDC-7A59-DFF2-C101836082DE}"/>
              </a:ext>
            </a:extLst>
          </p:cNvPr>
          <p:cNvSpPr/>
          <p:nvPr/>
        </p:nvSpPr>
        <p:spPr>
          <a:xfrm>
            <a:off x="5751837" y="6152057"/>
            <a:ext cx="3190949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F3120-1EF1-15BD-D8FF-E6F6004A9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7317" y="143410"/>
            <a:ext cx="2855149" cy="16994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30692" y="1057275"/>
            <a:ext cx="23082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7648575" y="1160381"/>
            <a:ext cx="22780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2" b="21188"/>
          <a:stretch>
            <a:fillRect/>
          </a:stretch>
        </p:blipFill>
        <p:spPr bwMode="auto">
          <a:xfrm>
            <a:off x="1033462" y="2613066"/>
            <a:ext cx="895826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517CB7-7E8B-40CE-AB15-0CBC91ED0463}"/>
              </a:ext>
            </a:extLst>
          </p:cNvPr>
          <p:cNvSpPr/>
          <p:nvPr/>
        </p:nvSpPr>
        <p:spPr>
          <a:xfrm>
            <a:off x="2174032" y="6094413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C53CC-7DFF-E5D3-AA13-1C375CBC8F65}"/>
              </a:ext>
            </a:extLst>
          </p:cNvPr>
          <p:cNvSpPr/>
          <p:nvPr/>
        </p:nvSpPr>
        <p:spPr>
          <a:xfrm>
            <a:off x="5751837" y="6093786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30692" y="1057275"/>
            <a:ext cx="23082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8106469" y="1096913"/>
            <a:ext cx="22764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4"/>
          <a:stretch>
            <a:fillRect/>
          </a:stretch>
        </p:blipFill>
        <p:spPr bwMode="auto">
          <a:xfrm>
            <a:off x="877888" y="2427288"/>
            <a:ext cx="9466262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488696-047A-4D10-B8C2-8BD4E0F4C7FA}"/>
              </a:ext>
            </a:extLst>
          </p:cNvPr>
          <p:cNvSpPr/>
          <p:nvPr/>
        </p:nvSpPr>
        <p:spPr>
          <a:xfrm>
            <a:off x="2174032" y="6094413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E139FA-D41F-A752-8903-99D7ED3EDBCC}"/>
              </a:ext>
            </a:extLst>
          </p:cNvPr>
          <p:cNvSpPr/>
          <p:nvPr/>
        </p:nvSpPr>
        <p:spPr>
          <a:xfrm>
            <a:off x="5751835" y="6095396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9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2"/>
          <a:stretch>
            <a:fillRect/>
          </a:stretch>
        </p:blipFill>
        <p:spPr bwMode="auto">
          <a:xfrm>
            <a:off x="855568" y="1674589"/>
            <a:ext cx="9309547" cy="283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1C808A-94D8-4BC2-9F34-7680B6B90883}"/>
              </a:ext>
            </a:extLst>
          </p:cNvPr>
          <p:cNvSpPr/>
          <p:nvPr/>
        </p:nvSpPr>
        <p:spPr>
          <a:xfrm>
            <a:off x="2174033" y="6060126"/>
            <a:ext cx="3020314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1C39EF-A1AA-90CB-EDC4-0567DFF753BE}"/>
              </a:ext>
            </a:extLst>
          </p:cNvPr>
          <p:cNvSpPr/>
          <p:nvPr/>
        </p:nvSpPr>
        <p:spPr>
          <a:xfrm>
            <a:off x="5767820" y="6061919"/>
            <a:ext cx="3020314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6C63E-05A8-4E6A-29D4-F00C44A3B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6036" y="143411"/>
            <a:ext cx="2616429" cy="15573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3" b="40210"/>
          <a:stretch>
            <a:fillRect/>
          </a:stretch>
        </p:blipFill>
        <p:spPr bwMode="auto">
          <a:xfrm>
            <a:off x="733872" y="1663377"/>
            <a:ext cx="9073008" cy="29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54752" y="3136738"/>
            <a:ext cx="792162" cy="354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67C7A-B283-477C-B7F9-37B3A4B0E7B0}"/>
              </a:ext>
            </a:extLst>
          </p:cNvPr>
          <p:cNvSpPr/>
          <p:nvPr/>
        </p:nvSpPr>
        <p:spPr>
          <a:xfrm>
            <a:off x="2174032" y="6133007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5,6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EF8E45-7A2E-B2F2-5FC8-AE1843855E2B}"/>
              </a:ext>
            </a:extLst>
          </p:cNvPr>
          <p:cNvSpPr/>
          <p:nvPr/>
        </p:nvSpPr>
        <p:spPr>
          <a:xfrm>
            <a:off x="5751835" y="6130054"/>
            <a:ext cx="3046933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5,6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90BBC-5AF3-2486-6418-8B25C0003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6036" y="143411"/>
            <a:ext cx="2616429" cy="15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6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8353425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17954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7DFFD3-26DD-40D6-AEF0-451BB7FE9225}"/>
              </a:ext>
            </a:extLst>
          </p:cNvPr>
          <p:cNvSpPr/>
          <p:nvPr/>
        </p:nvSpPr>
        <p:spPr>
          <a:xfrm>
            <a:off x="199393" y="221703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1536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8353425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 flipH="1">
            <a:off x="8222628" y="82653"/>
            <a:ext cx="2750172" cy="16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198041" y="610900"/>
            <a:ext cx="2390056" cy="110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A17F47-DBFA-47DE-81AC-3CF5D254FA52}"/>
              </a:ext>
            </a:extLst>
          </p:cNvPr>
          <p:cNvSpPr/>
          <p:nvPr/>
        </p:nvSpPr>
        <p:spPr>
          <a:xfrm>
            <a:off x="1021904" y="82653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2916238" y="2435225"/>
            <a:ext cx="5153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51806"/>
            <a:ext cx="8026400" cy="680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0" y="260350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357649-E3F2-453C-80A7-93BE74EFE03F}"/>
              </a:ext>
            </a:extLst>
          </p:cNvPr>
          <p:cNvSpPr/>
          <p:nvPr/>
        </p:nvSpPr>
        <p:spPr>
          <a:xfrm>
            <a:off x="1016604" y="51807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A7E3DA0-90B1-90AE-FD60-32931005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41" y="108579"/>
            <a:ext cx="5562834" cy="16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111250" y="2732088"/>
            <a:ext cx="87630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NỐI TIẾP - HÒA GIỌNG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NAM - NỮ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8353425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-4063" y="399610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115888"/>
            <a:ext cx="2717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413000"/>
            <a:ext cx="3698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629025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868863"/>
            <a:ext cx="3714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6232525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246813"/>
            <a:ext cx="3714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6254750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573963" y="6242050"/>
            <a:ext cx="923925" cy="5064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748265-B7AD-4540-A49C-2A730A2CAD4A}"/>
              </a:ext>
            </a:extLst>
          </p:cNvPr>
          <p:cNvSpPr/>
          <p:nvPr/>
        </p:nvSpPr>
        <p:spPr>
          <a:xfrm>
            <a:off x="1016604" y="51807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673279" y="4303713"/>
            <a:ext cx="33496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 eaLnBrk="1" hangingPunct="1"/>
            <a:r>
              <a:rPr lang="en-US" sz="2400" b="1" i="1" dirty="0" err="1"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cs typeface="Times New Roman" pitchFamily="18" charset="0"/>
              </a:rPr>
              <a:t>Pháp</a:t>
            </a:r>
            <a:endParaRPr lang="en-US" sz="2400" b="1" i="1" dirty="0"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cs typeface="Times New Roman" pitchFamily="18" charset="0"/>
              </a:rPr>
              <a:t>Việt</a:t>
            </a:r>
            <a:r>
              <a:rPr lang="en-US" sz="2400" b="1" i="1" dirty="0"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latin typeface="Cambria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368458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46088" y="4319588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1030288"/>
            <a:ext cx="7213798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215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6492875" y="2782888"/>
            <a:ext cx="1951038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022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BẠN LÀ CHIM GÌ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gray">
          <a:xfrm>
            <a:off x="2894013" y="3068638"/>
            <a:ext cx="5688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Bạn  là  chim       gì?</a:t>
            </a:r>
          </a:p>
          <a:p>
            <a:pPr algn="l"/>
            <a:r>
              <a:rPr lang="en-US" sz="360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Tôi   là  chim       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916113"/>
            <a:ext cx="63182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5538" y="4230688"/>
            <a:ext cx="39608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Pháp</a:t>
            </a:r>
          </a:p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Lời Việt: Hoàng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60613"/>
            <a:ext cx="2447925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39738" y="4095750"/>
            <a:ext cx="24685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4289425"/>
            <a:ext cx="24304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681288"/>
            <a:ext cx="1849438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8353425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18669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27CAD0-7ADF-46EC-89C3-ECFADF9B2014}"/>
              </a:ext>
            </a:extLst>
          </p:cNvPr>
          <p:cNvSpPr/>
          <p:nvPr/>
        </p:nvSpPr>
        <p:spPr>
          <a:xfrm>
            <a:off x="445840" y="138607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5BFC8-F30F-4F5A-8118-98FCA1203A34}"/>
              </a:ext>
            </a:extLst>
          </p:cNvPr>
          <p:cNvSpPr/>
          <p:nvPr/>
        </p:nvSpPr>
        <p:spPr>
          <a:xfrm>
            <a:off x="445839" y="687882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706563" y="701675"/>
            <a:ext cx="7578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471613"/>
            <a:ext cx="978376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Lại đây hỡi chú chim nhỏ xinh dễ thương này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Lại đây hỡi chú chim nhỏ xinh dễ thương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Mời bạn cùng hòa nhịp câu hát.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Chim líu lo hót theo vang lừng. 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Chim ơi chim, mời bạn hiền.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Cất tiếng hát, nào bạn hiền. A!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Lại đây hỡi chú chim nhỏ xinh dễ thương này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Cambria" pitchFamily="18" charset="0"/>
                <a:cs typeface="Times New Roman" pitchFamily="18" charset="0"/>
              </a:rPr>
              <a:t>Lại đây hỡi chú chim nhỏ xinh dễ thương</a:t>
            </a:r>
          </a:p>
          <a:p>
            <a:pPr>
              <a:lnSpc>
                <a:spcPct val="114000"/>
              </a:lnSpc>
            </a:pPr>
            <a:endParaRPr lang="en-US" sz="320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17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41325" y="3294063"/>
            <a:ext cx="230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8248650" y="3395663"/>
            <a:ext cx="22780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19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41325" y="1057275"/>
            <a:ext cx="23082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7804150" y="1220788"/>
            <a:ext cx="22764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4" b="59308"/>
          <a:stretch>
            <a:fillRect/>
          </a:stretch>
        </p:blipFill>
        <p:spPr bwMode="auto">
          <a:xfrm>
            <a:off x="497553" y="2519363"/>
            <a:ext cx="945334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81BCF5-89BD-4BFA-AC2E-7EE6C061F6B1}"/>
              </a:ext>
            </a:extLst>
          </p:cNvPr>
          <p:cNvSpPr/>
          <p:nvPr/>
        </p:nvSpPr>
        <p:spPr>
          <a:xfrm>
            <a:off x="2102024" y="6088219"/>
            <a:ext cx="3118941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A4645A-FB4E-C586-CC62-383C71186B52}"/>
              </a:ext>
            </a:extLst>
          </p:cNvPr>
          <p:cNvSpPr/>
          <p:nvPr/>
        </p:nvSpPr>
        <p:spPr>
          <a:xfrm>
            <a:off x="5751835" y="6088219"/>
            <a:ext cx="3118941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22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41325" y="1057275"/>
            <a:ext cx="23082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7593013" y="1246188"/>
            <a:ext cx="22780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0" b="40210"/>
          <a:stretch>
            <a:fillRect/>
          </a:stretch>
        </p:blipFill>
        <p:spPr bwMode="auto">
          <a:xfrm>
            <a:off x="877888" y="2492896"/>
            <a:ext cx="9361611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42388" y="2427288"/>
            <a:ext cx="792162" cy="35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AE6D1F-5808-4793-B109-EA38CCBBC64B}"/>
              </a:ext>
            </a:extLst>
          </p:cNvPr>
          <p:cNvSpPr/>
          <p:nvPr/>
        </p:nvSpPr>
        <p:spPr>
          <a:xfrm>
            <a:off x="2102024" y="6133007"/>
            <a:ext cx="3118941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979DD9-E1C1-6051-6E08-482C5DABBD86}"/>
              </a:ext>
            </a:extLst>
          </p:cNvPr>
          <p:cNvSpPr/>
          <p:nvPr/>
        </p:nvSpPr>
        <p:spPr>
          <a:xfrm>
            <a:off x="5763518" y="6133006"/>
            <a:ext cx="3118941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9336</TotalTime>
  <Words>314</Words>
  <Application>Microsoft Office PowerPoint</Application>
  <PresentationFormat>Custom</PresentationFormat>
  <Paragraphs>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624</cp:revision>
  <dcterms:created xsi:type="dcterms:W3CDTF">2010-04-30T18:19:48Z</dcterms:created>
  <dcterms:modified xsi:type="dcterms:W3CDTF">2023-01-06T15:01:21Z</dcterms:modified>
</cp:coreProperties>
</file>