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537" r:id="rId2"/>
    <p:sldId id="581" r:id="rId3"/>
    <p:sldId id="547" r:id="rId4"/>
    <p:sldId id="542" r:id="rId5"/>
    <p:sldId id="551" r:id="rId6"/>
    <p:sldId id="552" r:id="rId7"/>
    <p:sldId id="561" r:id="rId8"/>
    <p:sldId id="562" r:id="rId9"/>
    <p:sldId id="563" r:id="rId10"/>
    <p:sldId id="564" r:id="rId11"/>
    <p:sldId id="565" r:id="rId12"/>
    <p:sldId id="566" r:id="rId13"/>
    <p:sldId id="568" r:id="rId14"/>
    <p:sldId id="569" r:id="rId15"/>
    <p:sldId id="570" r:id="rId16"/>
    <p:sldId id="571" r:id="rId17"/>
    <p:sldId id="572" r:id="rId18"/>
    <p:sldId id="576" r:id="rId19"/>
    <p:sldId id="577" r:id="rId20"/>
    <p:sldId id="574" r:id="rId21"/>
    <p:sldId id="578" r:id="rId22"/>
    <p:sldId id="579" r:id="rId23"/>
    <p:sldId id="580" r:id="rId24"/>
    <p:sldId id="567" r:id="rId2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60" d="100"/>
          <a:sy n="60" d="100"/>
        </p:scale>
        <p:origin x="952" y="4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5C516B0-7F6F-4A48-A48B-2AEF5401E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67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D23D5-FBD1-4917-9903-7343FB12C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5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AA0A-E84A-4D37-B321-0B66EFC15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5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44853-7329-422F-AAF6-BF58A61F6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4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2C10-1633-479A-928F-DF9E28DF8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9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F304-BB99-4BDB-AABB-B60EC15CE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7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3921E-4134-48FD-A5C4-71C715058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2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6A989-1BB0-4D5E-9F37-4EB89730C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5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9179F-46F4-40BD-8BA1-775E50ABC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2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13D8-6A1D-49C6-A17B-20758399F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F6A9-8306-42E1-B4B1-E7F9142E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9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087D5-F47E-440F-889A-D5D0A58DB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7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7B793-E247-4DFD-A1DD-5A137B627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DA1AE-0725-4DB3-ABD3-88761E050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44F7589B-915A-4032-98A3-1AFEF38C6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>
            <a:fillRect/>
          </a:stretch>
        </p:blipFill>
        <p:spPr bwMode="auto">
          <a:xfrm>
            <a:off x="1525588" y="44450"/>
            <a:ext cx="8056562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26783" y="823118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188913"/>
            <a:ext cx="27178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2349500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34950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234950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349500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3495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37099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7099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3709988"/>
            <a:ext cx="417512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37099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3697288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3697288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697288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697288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709988"/>
            <a:ext cx="417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006975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3" y="5006975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5006975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64531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64643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64643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646430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64643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64531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6453188"/>
            <a:ext cx="4191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6453188"/>
            <a:ext cx="417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6453188"/>
            <a:ext cx="4175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6446838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6419850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6419850"/>
            <a:ext cx="417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6400800"/>
            <a:ext cx="4191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3E457017-70C0-4321-8BD1-B7F3FCB13632}"/>
              </a:ext>
            </a:extLst>
          </p:cNvPr>
          <p:cNvSpPr/>
          <p:nvPr/>
        </p:nvSpPr>
        <p:spPr>
          <a:xfrm>
            <a:off x="134938" y="107650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2411413" y="2732088"/>
            <a:ext cx="61610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1127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34240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>
            <a:fillRect/>
          </a:stretch>
        </p:blipFill>
        <p:spPr bwMode="auto">
          <a:xfrm>
            <a:off x="1525588" y="98425"/>
            <a:ext cx="8056562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2339975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2382838"/>
            <a:ext cx="50323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382838"/>
            <a:ext cx="5048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3692525"/>
            <a:ext cx="5048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679825"/>
            <a:ext cx="5048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4941888"/>
            <a:ext cx="50323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4941888"/>
            <a:ext cx="50323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6273800"/>
            <a:ext cx="5032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6297613"/>
            <a:ext cx="5048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2382838"/>
            <a:ext cx="482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2359025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643313"/>
            <a:ext cx="4841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3630613"/>
            <a:ext cx="4841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644900"/>
            <a:ext cx="4841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932363"/>
            <a:ext cx="482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4932363"/>
            <a:ext cx="4826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32363"/>
            <a:ext cx="48418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6297613"/>
            <a:ext cx="482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6288088"/>
            <a:ext cx="4841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273800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6302375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115888"/>
            <a:ext cx="2717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-1588" y="1019175"/>
            <a:ext cx="2136776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C6E8E82-AEF3-4AF9-8EB8-B7A120F319E3}"/>
              </a:ext>
            </a:extLst>
          </p:cNvPr>
          <p:cNvSpPr/>
          <p:nvPr/>
        </p:nvSpPr>
        <p:spPr>
          <a:xfrm>
            <a:off x="134938" y="107650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“GIAI ĐIỆU QUEN THUỘC”</a:t>
            </a:r>
          </a:p>
        </p:txBody>
      </p:sp>
      <p:sp>
        <p:nvSpPr>
          <p:cNvPr id="13317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32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846263" y="1387475"/>
            <a:ext cx="1855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utre 1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2605088"/>
            <a:ext cx="665956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465388" y="3503613"/>
            <a:ext cx="569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325813" y="3503613"/>
            <a:ext cx="5699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895725" y="352107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881563" y="352107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449888" y="352107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999163" y="3500438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770688" y="348932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359650" y="348932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229600" y="3452813"/>
            <a:ext cx="5683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10363" y="4110038"/>
            <a:ext cx="3962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Phạm Tuyên</a:t>
            </a:r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47271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254250"/>
            <a:ext cx="196215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3178175"/>
            <a:ext cx="141922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732213"/>
            <a:ext cx="23749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25588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pic>
        <p:nvPicPr>
          <p:cNvPr id="14345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4000500"/>
            <a:ext cx="119538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46088" y="1773238"/>
            <a:ext cx="5327650" cy="3808412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6538" algn="just">
              <a:defRPr/>
            </a:pPr>
            <a:endParaRPr lang="en-US" sz="1400" i="1" dirty="0">
              <a:solidFill>
                <a:schemeClr val="tx1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Phạm Tuyên sinh ngày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12/1/ 1930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, quê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Dương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  <a:p>
            <a:pPr indent="236538"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thiếu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nhi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 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Tiến lên đoàn viên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, 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Chiếc đèn ông sao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, 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Hành khúc Đội 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TNTP HCM, ..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Ô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ng được Nhà nước trao tặng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thưởng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Hồ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Chí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Minh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về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Văn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nghệ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thuật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i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5364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16224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333750" y="1052513"/>
            <a:ext cx="4348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NHẠC SĨ PHẠM TUYÊN</a:t>
            </a:r>
            <a:endParaRPr lang="en-US" sz="3200"/>
          </a:p>
        </p:txBody>
      </p:sp>
      <p:pic>
        <p:nvPicPr>
          <p:cNvPr id="41986" name="Picture 2" descr="NS Phạm Tuyên buồn cười khi bài hát của mình giờ mới được &amp;#39;cởi trói&amp;#39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1930400"/>
            <a:ext cx="4762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0" y="44624"/>
            <a:ext cx="1958702" cy="86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utre 165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9" b="2995"/>
          <a:stretch>
            <a:fillRect/>
          </a:stretch>
        </p:blipFill>
        <p:spPr bwMode="auto">
          <a:xfrm>
            <a:off x="1957388" y="830263"/>
            <a:ext cx="6985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utre 165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87794"/>
          <a:stretch>
            <a:fillRect/>
          </a:stretch>
        </p:blipFill>
        <p:spPr bwMode="auto">
          <a:xfrm>
            <a:off x="2606675" y="44450"/>
            <a:ext cx="59610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1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6588"/>
            <a:ext cx="1417638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025525"/>
            <a:ext cx="2376487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484438"/>
            <a:ext cx="17811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276679-2F74-4DDD-AFC8-8ACC1A6C0837}"/>
              </a:ext>
            </a:extLst>
          </p:cNvPr>
          <p:cNvSpPr/>
          <p:nvPr/>
        </p:nvSpPr>
        <p:spPr>
          <a:xfrm>
            <a:off x="8674423" y="9162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MÚA SƯ TỬ THẬT LÀ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pic>
        <p:nvPicPr>
          <p:cNvPr id="1741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774700"/>
            <a:ext cx="7342187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0" y="44624"/>
            <a:ext cx="200978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utre 165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87794"/>
          <a:stretch>
            <a:fillRect/>
          </a:stretch>
        </p:blipFill>
        <p:spPr bwMode="auto">
          <a:xfrm>
            <a:off x="2606675" y="44450"/>
            <a:ext cx="59610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9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6588"/>
            <a:ext cx="1417638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981075"/>
            <a:ext cx="21558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484438"/>
            <a:ext cx="17811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CB687-B150-4314-BF22-5FF0AF79921F}"/>
              </a:ext>
            </a:extLst>
          </p:cNvPr>
          <p:cNvSpPr/>
          <p:nvPr/>
        </p:nvSpPr>
        <p:spPr>
          <a:xfrm>
            <a:off x="8674423" y="9162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MÚA SƯ TỬ THẬT LÀ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3178175"/>
            <a:ext cx="1419225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134269"/>
            <a:ext cx="2374900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655260"/>
            <a:ext cx="1465262" cy="190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gray">
          <a:xfrm>
            <a:off x="1179513" y="15875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TẬP GÕ THEO HÌNH TIẾT TẤU</a:t>
            </a:r>
          </a:p>
        </p:txBody>
      </p:sp>
      <p:pic>
        <p:nvPicPr>
          <p:cNvPr id="19463" name="Picutre 1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2979738"/>
            <a:ext cx="66595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2465388" y="3879850"/>
            <a:ext cx="56991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325813" y="3879850"/>
            <a:ext cx="56991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3895725" y="389572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4881563" y="389572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449888" y="389572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5999163" y="3876675"/>
            <a:ext cx="5683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6770688" y="386397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7359650" y="3863975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1" descr="D:\GIÁO ÁN 1 2020-2021\HÌNH SOẠN GIÁO ÁN\Nhạc cụ\Trống con\Trống con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1836" r="15050" b="12636"/>
          <a:stretch>
            <a:fillRect/>
          </a:stretch>
        </p:blipFill>
        <p:spPr bwMode="auto">
          <a:xfrm>
            <a:off x="8229600" y="3827463"/>
            <a:ext cx="5683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A7E3DA0-90B1-90AE-FD60-32931005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41" y="108579"/>
            <a:ext cx="5562834" cy="167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111250" y="2636838"/>
            <a:ext cx="86614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HÌNH TIẾT TẤU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pic>
        <p:nvPicPr>
          <p:cNvPr id="2048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utre 16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9" b="2995"/>
          <a:stretch>
            <a:fillRect/>
          </a:stretch>
        </p:blipFill>
        <p:spPr bwMode="auto">
          <a:xfrm>
            <a:off x="1814513" y="830263"/>
            <a:ext cx="7272337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" y="44624"/>
            <a:ext cx="2043039" cy="90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utre 16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b="87794"/>
          <a:stretch>
            <a:fillRect/>
          </a:stretch>
        </p:blipFill>
        <p:spPr bwMode="auto">
          <a:xfrm>
            <a:off x="2606675" y="44450"/>
            <a:ext cx="59610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1" name="Picture 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6588"/>
            <a:ext cx="1417638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981075"/>
            <a:ext cx="215582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63" y="2484438"/>
            <a:ext cx="17811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1AB8E0-7FBB-47BE-8EDE-106F654FBEA8}"/>
              </a:ext>
            </a:extLst>
          </p:cNvPr>
          <p:cNvSpPr/>
          <p:nvPr/>
        </p:nvSpPr>
        <p:spPr>
          <a:xfrm>
            <a:off x="8674423" y="9162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MÚA SƯ TỬ THẬT LÀ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1541463" y="2636838"/>
            <a:ext cx="7802562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 MÚA LÂN SƯ TỬ</a:t>
            </a:r>
          </a:p>
        </p:txBody>
      </p:sp>
      <p:sp>
        <p:nvSpPr>
          <p:cNvPr id="2253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pic>
        <p:nvPicPr>
          <p:cNvPr id="2253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2205038"/>
            <a:ext cx="213995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"/>
          <a:stretch>
            <a:fillRect/>
          </a:stretch>
        </p:blipFill>
        <p:spPr bwMode="auto">
          <a:xfrm>
            <a:off x="487363" y="1412875"/>
            <a:ext cx="53752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1754188"/>
            <a:ext cx="2187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26"/>
          <p:cNvSpPr txBox="1">
            <a:spLocks noChangeArrowheads="1"/>
          </p:cNvSpPr>
          <p:nvPr/>
        </p:nvSpPr>
        <p:spPr bwMode="gray">
          <a:xfrm>
            <a:off x="949325" y="1012825"/>
            <a:ext cx="9109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 “MÚA LÂN”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572FF-5D31-49B6-9D04-8052948E027D}"/>
              </a:ext>
            </a:extLst>
          </p:cNvPr>
          <p:cNvSpPr/>
          <p:nvPr/>
        </p:nvSpPr>
        <p:spPr>
          <a:xfrm>
            <a:off x="630089" y="1190078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MÚA SƯ TỬ THẬT LÀ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34083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2458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6"/>
          <a:stretch>
            <a:fillRect/>
          </a:stretch>
        </p:blipFill>
        <p:spPr bwMode="auto">
          <a:xfrm>
            <a:off x="8445500" y="4227513"/>
            <a:ext cx="2138363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030288"/>
            <a:ext cx="6276975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2</a:t>
            </a:r>
          </a:p>
        </p:txBody>
      </p:sp>
      <p:pic>
        <p:nvPicPr>
          <p:cNvPr id="2458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582025" y="2127250"/>
            <a:ext cx="195103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44878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MÚA SƯ TỬ THẬT LÀ VUI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4035425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NGHE NHẠC: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43217" y="2344738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085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“GIAI ĐIỆU QUEN THUỘC”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1"/>
          <a:stretch>
            <a:fillRect/>
          </a:stretch>
        </p:blipFill>
        <p:spPr bwMode="auto">
          <a:xfrm>
            <a:off x="2082800" y="2708275"/>
            <a:ext cx="676751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846263" y="1461591"/>
            <a:ext cx="18557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6039"/>
          <a:stretch>
            <a:fillRect/>
          </a:stretch>
        </p:blipFill>
        <p:spPr bwMode="auto">
          <a:xfrm>
            <a:off x="6494463" y="3689350"/>
            <a:ext cx="1728787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A5A08F-7881-833D-EF8E-27221897C690}"/>
              </a:ext>
            </a:extLst>
          </p:cNvPr>
          <p:cNvSpPr/>
          <p:nvPr/>
        </p:nvSpPr>
        <p:spPr>
          <a:xfrm>
            <a:off x="3741738" y="1555450"/>
            <a:ext cx="3190949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100" grpId="0" autoUpdateAnimBg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205538" y="4230688"/>
            <a:ext cx="39608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Nhạc Pháp</a:t>
            </a:r>
          </a:p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Lời Việt: Hoàng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4893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047271"/>
            <a:ext cx="7270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439738" y="4095750"/>
            <a:ext cx="24685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9"/>
          <a:stretch>
            <a:fillRect/>
          </a:stretch>
        </p:blipFill>
        <p:spPr bwMode="auto">
          <a:xfrm>
            <a:off x="477838" y="1916113"/>
            <a:ext cx="220186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681288"/>
            <a:ext cx="1849438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Rectangle 5"/>
          <p:cNvSpPr>
            <a:spLocks noChangeArrowheads="1"/>
          </p:cNvSpPr>
          <p:nvPr/>
        </p:nvSpPr>
        <p:spPr bwMode="auto">
          <a:xfrm>
            <a:off x="461963" y="29813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8056562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44450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BFB07D-0EE5-43F1-9E1F-8F8E24E57D98}"/>
              </a:ext>
            </a:extLst>
          </p:cNvPr>
          <p:cNvSpPr/>
          <p:nvPr/>
        </p:nvSpPr>
        <p:spPr>
          <a:xfrm>
            <a:off x="445840" y="138607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81A224-B6FB-FBBB-B207-7CC1DEB5103B}"/>
              </a:ext>
            </a:extLst>
          </p:cNvPr>
          <p:cNvSpPr/>
          <p:nvPr/>
        </p:nvSpPr>
        <p:spPr>
          <a:xfrm>
            <a:off x="445840" y="67915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7177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2360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8056562" cy="68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/>
          <a:stretch>
            <a:fillRect/>
          </a:stretch>
        </p:blipFill>
        <p:spPr bwMode="auto">
          <a:xfrm>
            <a:off x="19050" y="1133475"/>
            <a:ext cx="21367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9"/>
          <a:stretch>
            <a:fillRect/>
          </a:stretch>
        </p:blipFill>
        <p:spPr bwMode="auto">
          <a:xfrm>
            <a:off x="8255000" y="444500"/>
            <a:ext cx="27178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CAE0A4-0871-45B9-BEBA-839CC9ECB4EE}"/>
              </a:ext>
            </a:extLst>
          </p:cNvPr>
          <p:cNvSpPr/>
          <p:nvPr/>
        </p:nvSpPr>
        <p:spPr>
          <a:xfrm>
            <a:off x="134938" y="134682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CHÚ-CHIM-NHỎ-DỄ-THƯƠ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357313" y="2619375"/>
            <a:ext cx="82708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TIẾT TẤU LỜI CA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CHÚ CHIM NHỎ DỄ THƯƠNG</a:t>
            </a:r>
          </a:p>
        </p:txBody>
      </p:sp>
      <p:pic>
        <p:nvPicPr>
          <p:cNvPr id="9225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6359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23607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12644</TotalTime>
  <Words>300</Words>
  <Application>Microsoft Office PowerPoint</Application>
  <PresentationFormat>Custom</PresentationFormat>
  <Paragraphs>55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635</cp:revision>
  <dcterms:created xsi:type="dcterms:W3CDTF">2010-04-30T18:19:48Z</dcterms:created>
  <dcterms:modified xsi:type="dcterms:W3CDTF">2022-12-22T12:46:56Z</dcterms:modified>
</cp:coreProperties>
</file>