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537" r:id="rId2"/>
    <p:sldId id="581" r:id="rId3"/>
    <p:sldId id="499" r:id="rId4"/>
    <p:sldId id="480" r:id="rId5"/>
    <p:sldId id="483" r:id="rId6"/>
    <p:sldId id="345" r:id="rId7"/>
    <p:sldId id="498" r:id="rId8"/>
    <p:sldId id="507" r:id="rId9"/>
    <p:sldId id="497" r:id="rId10"/>
    <p:sldId id="491" r:id="rId11"/>
    <p:sldId id="505" r:id="rId12"/>
    <p:sldId id="508" r:id="rId13"/>
    <p:sldId id="509" r:id="rId14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56" autoAdjust="0"/>
    <p:restoredTop sz="94660"/>
  </p:normalViewPr>
  <p:slideViewPr>
    <p:cSldViewPr>
      <p:cViewPr varScale="1">
        <p:scale>
          <a:sx n="56" d="100"/>
          <a:sy n="56" d="100"/>
        </p:scale>
        <p:origin x="928" y="44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41896846-50E8-4421-992D-7E3FE9B09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19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470B9-09FC-4BE4-8989-FA52C9F510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84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7829A-CA7F-4602-A07B-B4D97E0AFB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65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75942-B03B-4148-B172-C21399A3C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60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460A8-446E-4BF9-9D3D-C606A1915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6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1DADC-2E7D-48EA-A293-2C9B40738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9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DCD3A-0A82-4D25-BD53-6EDDB6DF2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6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0146E-8915-47B7-B03A-523C289F4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19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443A5-6713-48F8-9AB7-CDC080D50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23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9BF7C-044C-4609-AC03-699ACE54C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6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84F8C-F5C3-48D5-A9C6-B556AF9D4E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02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E0A19-70B1-487D-9623-50B52ADEC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77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5202A-42D6-442B-B324-40494D3D93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04D41-9F62-4EEE-B042-ABED07BCD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47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64091F98-E0FF-4C74-9151-C8E5FDCB8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channel/UCO2d8nr48-iTs8byOJTX9PQ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image" Target="../media/image15.png"/><Relationship Id="rId4" Type="http://schemas.openxmlformats.org/officeDocument/2006/relationships/image" Target="../media/image21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16.png"/><Relationship Id="rId4" Type="http://schemas.openxmlformats.org/officeDocument/2006/relationships/audio" Target="../media/audio4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3066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D60A2A-A22F-B4E4-60EE-D57DE0998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49" y="231650"/>
            <a:ext cx="2994870" cy="2816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88B137-31EB-15B0-8EA9-5A4A09F06580}"/>
              </a:ext>
            </a:extLst>
          </p:cNvPr>
          <p:cNvSpPr txBox="1"/>
          <p:nvPr/>
        </p:nvSpPr>
        <p:spPr>
          <a:xfrm>
            <a:off x="5459844" y="3420806"/>
            <a:ext cx="5217959" cy="1714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0C359-D7B5-6663-9B3F-B6B89B67F33A}"/>
              </a:ext>
            </a:extLst>
          </p:cNvPr>
          <p:cNvSpPr txBox="1"/>
          <p:nvPr/>
        </p:nvSpPr>
        <p:spPr>
          <a:xfrm>
            <a:off x="5483344" y="5508569"/>
            <a:ext cx="5331648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6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-4763"/>
            <a:ext cx="8553450" cy="645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19050" y="428570"/>
            <a:ext cx="21367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>
            <a:fillRect/>
          </a:stretch>
        </p:blipFill>
        <p:spPr bwMode="auto">
          <a:xfrm>
            <a:off x="8255000" y="260350"/>
            <a:ext cx="27178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2549525"/>
            <a:ext cx="3968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63" y="2549525"/>
            <a:ext cx="39528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2549525"/>
            <a:ext cx="3968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3838575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3838575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3838575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8" y="3806825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5087938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38" y="5111750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4" name="Picture 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5103813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5" name="Picture 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5119688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6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6453188"/>
            <a:ext cx="3968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7" name="Picture 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6453188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8" name="Picture 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6453188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9" name="Picture 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6421438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0" name="Picture 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6453188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1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6453188"/>
            <a:ext cx="3968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2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13" y="2549525"/>
            <a:ext cx="3968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3093743-998C-4025-B893-42572C594DAA}"/>
              </a:ext>
            </a:extLst>
          </p:cNvPr>
          <p:cNvSpPr/>
          <p:nvPr/>
        </p:nvSpPr>
        <p:spPr>
          <a:xfrm>
            <a:off x="1101726" y="116625"/>
            <a:ext cx="1981646" cy="40640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CHÚ-CHIM-NHỎ-DỄ-THƯƠ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1370013" y="2420938"/>
            <a:ext cx="8245475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HÒA TẤU NHẠC CỤ BÀI HÁT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CHÚ CHIM NHỎ DỄ THƯƠNG</a:t>
            </a:r>
          </a:p>
        </p:txBody>
      </p:sp>
      <p:pic>
        <p:nvPicPr>
          <p:cNvPr id="1127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-4763"/>
            <a:ext cx="8553450" cy="645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19050" y="246063"/>
            <a:ext cx="21367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>
            <a:fillRect/>
          </a:stretch>
        </p:blipFill>
        <p:spPr bwMode="auto">
          <a:xfrm>
            <a:off x="8255000" y="260350"/>
            <a:ext cx="27178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7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3863975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7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3851275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3848100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7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3775075"/>
            <a:ext cx="3968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2557463"/>
            <a:ext cx="400050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2566988"/>
            <a:ext cx="400050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8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2" name="Picture 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3" name="Picture 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4" name="Picture 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5" name="Picture 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0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6" name="Picture 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138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7" name="Picture 8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5013325"/>
            <a:ext cx="5159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8" name="Picture 8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5029200"/>
            <a:ext cx="517525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9" name="Picture 8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5029200"/>
            <a:ext cx="515937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0" name="Picture 8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25" y="5013325"/>
            <a:ext cx="517525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1" name="Picture 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2" name="Picture 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3" name="Picture 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13" y="6384925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4" name="Picture 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5" name="Picture 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6" name="Picture 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7" name="Picture 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8" name="Picture 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9" name="Picture 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0" name="Picture 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1" name="Picture 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63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2" name="Picture 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63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3" name="Picture 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AE8E76A5-5158-404A-A387-FA5E7EB61211}"/>
              </a:ext>
            </a:extLst>
          </p:cNvPr>
          <p:cNvSpPr/>
          <p:nvPr/>
        </p:nvSpPr>
        <p:spPr>
          <a:xfrm>
            <a:off x="1101726" y="116625"/>
            <a:ext cx="1981646" cy="40640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CHÚ-CHIM-NHỎ-DỄ-THƯƠ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378200"/>
            <a:ext cx="80232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DÙNG NHẠC CỤ GÕ THỂ HIỆN HÌNH TIẾT TẤU</a:t>
            </a:r>
          </a:p>
        </p:txBody>
      </p:sp>
      <p:pic>
        <p:nvPicPr>
          <p:cNvPr id="1331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1036638"/>
            <a:ext cx="727075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649538"/>
            <a:ext cx="2087562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430530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4727575"/>
            <a:ext cx="10668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4524375"/>
            <a:ext cx="122872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8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4167188"/>
            <a:ext cx="10858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2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2697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1C90E235-5D34-E3F2-F3ED-9D8017D8E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786" y="601638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2B979-5A7F-35B3-07A0-0792D9997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97" y="2391254"/>
            <a:ext cx="3886200" cy="35384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D7A967-0A99-A1E5-CA7E-188828A3B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136" y="1783951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AA7E3DA0-90B1-90AE-FD60-32931005A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141" y="108579"/>
            <a:ext cx="5562834" cy="167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1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328869" y="2349500"/>
            <a:ext cx="8333995" cy="188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308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26"/>
          <p:cNvSpPr txBox="1">
            <a:spLocks noChangeArrowheads="1"/>
          </p:cNvSpPr>
          <p:nvPr/>
        </p:nvSpPr>
        <p:spPr bwMode="gray">
          <a:xfrm>
            <a:off x="1066800" y="323850"/>
            <a:ext cx="9109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TAI AI THÍNH HƠN</a:t>
            </a:r>
          </a:p>
        </p:txBody>
      </p:sp>
      <p:sp>
        <p:nvSpPr>
          <p:cNvPr id="4100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D7362F-485C-4CCB-9AD3-4286D9610C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104" y="1759042"/>
            <a:ext cx="1445268" cy="1317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EFE4C1-CB2B-45E2-8745-E4077CF17F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897" y="3426618"/>
            <a:ext cx="1790347" cy="1169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43DB9B-E8C0-4D68-8A5A-095DB686B5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00" y="2040773"/>
            <a:ext cx="1445268" cy="10726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4CF709-3A27-4C65-97B3-387B6C2F68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234" y="3046263"/>
            <a:ext cx="2020459" cy="161828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141663"/>
            <a:ext cx="80232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DÙNG NHẠC CỤ GÕ THỂ HIỆN HÌNH TIẾT TẤU</a:t>
            </a:r>
          </a:p>
        </p:txBody>
      </p:sp>
      <p:pic>
        <p:nvPicPr>
          <p:cNvPr id="512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1036638"/>
            <a:ext cx="727075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349500"/>
            <a:ext cx="20891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430530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4727575"/>
            <a:ext cx="10668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4524375"/>
            <a:ext cx="122872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8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4167188"/>
            <a:ext cx="10858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949325" y="1246188"/>
            <a:ext cx="90011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GÕ THEO HÌNH TIẾT TẤU</a:t>
            </a:r>
          </a:p>
        </p:txBody>
      </p:sp>
      <p:pic>
        <p:nvPicPr>
          <p:cNvPr id="6148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 descr="2021-06-12_1026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2724150"/>
            <a:ext cx="7472363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3716338"/>
            <a:ext cx="91598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3716338"/>
            <a:ext cx="9175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3716338"/>
            <a:ext cx="9175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3716338"/>
            <a:ext cx="9175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289050" y="2060575"/>
            <a:ext cx="850741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NHẠC CỤ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HÌNH TIẾT TẤU</a:t>
            </a:r>
          </a:p>
        </p:txBody>
      </p:sp>
      <p:pic>
        <p:nvPicPr>
          <p:cNvPr id="717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0" descr="2021-06-12_1026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1268413"/>
            <a:ext cx="7848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2411413"/>
            <a:ext cx="792163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2411413"/>
            <a:ext cx="792162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2355850"/>
            <a:ext cx="792163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63" y="2349500"/>
            <a:ext cx="792162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313055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5" y="313055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313055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63" y="3068638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4002088"/>
            <a:ext cx="8255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8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4002088"/>
            <a:ext cx="8255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8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4057650"/>
            <a:ext cx="825500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4002088"/>
            <a:ext cx="8255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75" y="4884738"/>
            <a:ext cx="94297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5" y="4887913"/>
            <a:ext cx="942975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872038"/>
            <a:ext cx="942975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4887913"/>
            <a:ext cx="942975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012825" y="2435225"/>
            <a:ext cx="89598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NHẠC CỤ THEO PHÁCH</a:t>
            </a:r>
          </a:p>
          <a:p>
            <a:pPr eaLnBrk="1" hangingPunct="1"/>
            <a:r>
              <a:rPr lang="en-US" sz="4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BÀI HÁT CHÚ CHIM NHỎ DỄ THƯƠNG</a:t>
            </a:r>
          </a:p>
        </p:txBody>
      </p:sp>
      <p:pic>
        <p:nvPicPr>
          <p:cNvPr id="922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9309</TotalTime>
  <Words>129</Words>
  <Application>Microsoft Office PowerPoint</Application>
  <PresentationFormat>Custom</PresentationFormat>
  <Paragraphs>19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10</cp:lastModifiedBy>
  <cp:revision>626</cp:revision>
  <dcterms:created xsi:type="dcterms:W3CDTF">2010-04-30T18:19:48Z</dcterms:created>
  <dcterms:modified xsi:type="dcterms:W3CDTF">2022-12-22T12:49:15Z</dcterms:modified>
</cp:coreProperties>
</file>