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字魂156号-萌趣苏打饼</vt:lpstr>
      <vt:lpstr>Arial</vt:lpstr>
      <vt:lpstr>Calibri</vt:lpstr>
      <vt:lpstr>Cambria</vt:lpstr>
      <vt:lpstr>Tahoma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54</cp:revision>
  <dcterms:created xsi:type="dcterms:W3CDTF">2024-01-13T10:44:00Z</dcterms:created>
  <dcterms:modified xsi:type="dcterms:W3CDTF">2024-11-26T08:38:58Z</dcterms:modified>
</cp:coreProperties>
</file>