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0"/>
  </p:notesMasterIdLst>
  <p:sldIdLst>
    <p:sldId id="257" r:id="rId3"/>
    <p:sldId id="493" r:id="rId4"/>
    <p:sldId id="297" r:id="rId5"/>
    <p:sldId id="256" r:id="rId6"/>
    <p:sldId id="494" r:id="rId7"/>
    <p:sldId id="289" r:id="rId8"/>
    <p:sldId id="264" r:id="rId9"/>
    <p:sldId id="495" r:id="rId10"/>
    <p:sldId id="271" r:id="rId11"/>
    <p:sldId id="496"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26/11/2024</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8FCEA42B-D42A-A848-9437-E68F96745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593</Words>
  <Application>Microsoft Office PowerPoint</Application>
  <PresentationFormat>Widescreen</PresentationFormat>
  <Paragraphs>47</Paragraphs>
  <Slides>27</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Chewy</vt:lpstr>
      <vt:lpstr>Aptos</vt:lpstr>
      <vt:lpstr>Aptos Display</vt:lpstr>
      <vt:lpstr>Arial</vt:lpstr>
      <vt:lpstr>Calibri</vt:lpstr>
      <vt:lpstr>Cambria</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27</cp:revision>
  <dcterms:created xsi:type="dcterms:W3CDTF">2024-11-25T01:43:56Z</dcterms:created>
  <dcterms:modified xsi:type="dcterms:W3CDTF">2024-11-26T02:36:00Z</dcterms:modified>
</cp:coreProperties>
</file>