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jpg!d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7"/>
  </p:notesMasterIdLst>
  <p:sldIdLst>
    <p:sldId id="257" r:id="rId2"/>
    <p:sldId id="507" r:id="rId3"/>
    <p:sldId id="877" r:id="rId4"/>
    <p:sldId id="506" r:id="rId5"/>
    <p:sldId id="878" r:id="rId6"/>
    <p:sldId id="680" r:id="rId7"/>
    <p:sldId id="529" r:id="rId8"/>
    <p:sldId id="879" r:id="rId9"/>
    <p:sldId id="779" r:id="rId10"/>
    <p:sldId id="880" r:id="rId11"/>
    <p:sldId id="881" r:id="rId12"/>
    <p:sldId id="882" r:id="rId13"/>
    <p:sldId id="883" r:id="rId14"/>
    <p:sldId id="884" r:id="rId15"/>
    <p:sldId id="885" r:id="rId16"/>
    <p:sldId id="805" r:id="rId17"/>
    <p:sldId id="854" r:id="rId18"/>
    <p:sldId id="836" r:id="rId19"/>
    <p:sldId id="530" r:id="rId20"/>
    <p:sldId id="735" r:id="rId21"/>
    <p:sldId id="894" r:id="rId22"/>
    <p:sldId id="886" r:id="rId23"/>
    <p:sldId id="897" r:id="rId24"/>
    <p:sldId id="892" r:id="rId25"/>
    <p:sldId id="736" r:id="rId26"/>
    <p:sldId id="900" r:id="rId27"/>
    <p:sldId id="887" r:id="rId28"/>
    <p:sldId id="888" r:id="rId29"/>
    <p:sldId id="738" r:id="rId30"/>
    <p:sldId id="895" r:id="rId31"/>
    <p:sldId id="889" r:id="rId32"/>
    <p:sldId id="899" r:id="rId33"/>
    <p:sldId id="893" r:id="rId34"/>
    <p:sldId id="891" r:id="rId35"/>
    <p:sldId id="890" r:id="rId36"/>
    <p:sldId id="898" r:id="rId37"/>
    <p:sldId id="896" r:id="rId38"/>
    <p:sldId id="265" r:id="rId39"/>
    <p:sldId id="901" r:id="rId40"/>
    <p:sldId id="548" r:id="rId41"/>
    <p:sldId id="491" r:id="rId42"/>
    <p:sldId id="902" r:id="rId43"/>
    <p:sldId id="764" r:id="rId44"/>
    <p:sldId id="532" r:id="rId45"/>
    <p:sldId id="290" r:id="rId46"/>
    <p:sldId id="903" r:id="rId47"/>
    <p:sldId id="1009" r:id="rId48"/>
    <p:sldId id="1010" r:id="rId49"/>
    <p:sldId id="1015" r:id="rId50"/>
    <p:sldId id="862" r:id="rId51"/>
    <p:sldId id="1016" r:id="rId52"/>
    <p:sldId id="832" r:id="rId53"/>
    <p:sldId id="845" r:id="rId54"/>
    <p:sldId id="846" r:id="rId55"/>
    <p:sldId id="867" r:id="rId56"/>
    <p:sldId id="865" r:id="rId57"/>
    <p:sldId id="864" r:id="rId58"/>
    <p:sldId id="863" r:id="rId59"/>
    <p:sldId id="866" r:id="rId60"/>
    <p:sldId id="1018" r:id="rId61"/>
    <p:sldId id="1020" r:id="rId62"/>
    <p:sldId id="1019" r:id="rId63"/>
    <p:sldId id="1022" r:id="rId64"/>
    <p:sldId id="1021" r:id="rId65"/>
    <p:sldId id="1023" r:id="rId66"/>
    <p:sldId id="1024" r:id="rId67"/>
    <p:sldId id="1026" r:id="rId68"/>
    <p:sldId id="1025" r:id="rId69"/>
    <p:sldId id="1017" r:id="rId70"/>
    <p:sldId id="872" r:id="rId71"/>
    <p:sldId id="748" r:id="rId72"/>
    <p:sldId id="801" r:id="rId73"/>
    <p:sldId id="802" r:id="rId74"/>
    <p:sldId id="803" r:id="rId75"/>
    <p:sldId id="302" r:id="rId76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90" autoAdjust="0"/>
    <p:restoredTop sz="94704"/>
  </p:normalViewPr>
  <p:slideViewPr>
    <p:cSldViewPr snapToGrid="0">
      <p:cViewPr varScale="1">
        <p:scale>
          <a:sx n="64" d="100"/>
          <a:sy n="64" d="100"/>
        </p:scale>
        <p:origin x="192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F72A99-3B7E-D94E-AB26-54A40D65F415}" type="datetimeFigureOut">
              <a:rPr lang="en-VN" smtClean="0"/>
              <a:t>5/11/24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B0CEA5-F8E3-D541-AB59-2C2507F6BB7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92182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CEA5-F8E3-D541-AB59-2C2507F6BB73}" type="slidenum">
              <a:rPr lang="en-VN" smtClean="0"/>
              <a:t>23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429947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CEA5-F8E3-D541-AB59-2C2507F6BB73}" type="slidenum">
              <a:rPr lang="en-VN" smtClean="0"/>
              <a:t>24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54920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CEA5-F8E3-D541-AB59-2C2507F6BB73}" type="slidenum">
              <a:rPr lang="en-VN" smtClean="0"/>
              <a:t>26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478224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CEA5-F8E3-D541-AB59-2C2507F6BB73}" type="slidenum">
              <a:rPr lang="en-VN" smtClean="0"/>
              <a:t>27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104130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CEA5-F8E3-D541-AB59-2C2507F6BB73}" type="slidenum">
              <a:rPr lang="en-VN" smtClean="0"/>
              <a:t>28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735202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CEA5-F8E3-D541-AB59-2C2507F6BB73}" type="slidenum">
              <a:rPr lang="en-VN" smtClean="0"/>
              <a:t>30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611058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CEA5-F8E3-D541-AB59-2C2507F6BB73}" type="slidenum">
              <a:rPr lang="en-VN" smtClean="0"/>
              <a:t>33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772429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CEA5-F8E3-D541-AB59-2C2507F6BB73}" type="slidenum">
              <a:rPr lang="en-VN" smtClean="0"/>
              <a:t>34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821915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CEA5-F8E3-D541-AB59-2C2507F6BB73}" type="slidenum">
              <a:rPr lang="en-VN" smtClean="0"/>
              <a:t>35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237688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CEA5-F8E3-D541-AB59-2C2507F6BB73}" type="slidenum">
              <a:rPr lang="en-VN" smtClean="0"/>
              <a:t>36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26692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93A46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Link </a:t>
            </a:r>
            <a:r>
              <a:rPr lang="en-US" b="0" i="0" dirty="0" err="1">
                <a:solidFill>
                  <a:srgbClr val="293A46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youtube</a:t>
            </a:r>
            <a:r>
              <a:rPr lang="en-US" b="0" i="0" dirty="0">
                <a:solidFill>
                  <a:srgbClr val="293A46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: https://</a:t>
            </a:r>
            <a:r>
              <a:rPr lang="en-US" b="0" i="0" dirty="0" err="1">
                <a:solidFill>
                  <a:srgbClr val="293A46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www.youtube.com</a:t>
            </a:r>
            <a:r>
              <a:rPr lang="en-US" b="0" i="0" dirty="0">
                <a:solidFill>
                  <a:srgbClr val="293A46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/</a:t>
            </a:r>
            <a:r>
              <a:rPr lang="en-US" b="0" i="0" dirty="0" err="1">
                <a:solidFill>
                  <a:srgbClr val="293A46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watch?v</a:t>
            </a:r>
            <a:r>
              <a:rPr lang="en-US" b="0" i="0" dirty="0">
                <a:solidFill>
                  <a:srgbClr val="293A46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=</a:t>
            </a:r>
            <a:r>
              <a:rPr lang="en-US" b="0" i="0" dirty="0" err="1">
                <a:solidFill>
                  <a:srgbClr val="293A46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YzSJBowPECY&amp;t</a:t>
            </a:r>
            <a:r>
              <a:rPr lang="en-US" b="0" i="0" dirty="0">
                <a:solidFill>
                  <a:srgbClr val="293A46"/>
                </a:solidFill>
                <a:effectLst/>
                <a:highlight>
                  <a:srgbClr val="FFFFFF"/>
                </a:highlight>
                <a:latin typeface="Roboto" panose="02000000000000000000" pitchFamily="2" charset="0"/>
              </a:rPr>
              <a:t>=1s</a:t>
            </a:r>
          </a:p>
        </p:txBody>
      </p:sp>
    </p:spTree>
    <p:extLst>
      <p:ext uri="{BB962C8B-B14F-4D97-AF65-F5344CB8AC3E}">
        <p14:creationId xmlns:p14="http://schemas.microsoft.com/office/powerpoint/2010/main" val="16358228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CEA5-F8E3-D541-AB59-2C2507F6BB73}" type="slidenum">
              <a:rPr lang="en-VN" smtClean="0"/>
              <a:t>37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707753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CEA5-F8E3-D541-AB59-2C2507F6BB73}" type="slidenum">
              <a:rPr lang="en-VN" smtClean="0"/>
              <a:t>39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249976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CEA5-F8E3-D541-AB59-2C2507F6BB73}" type="slidenum">
              <a:rPr lang="en-VN" smtClean="0"/>
              <a:t>10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8515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CEA5-F8E3-D541-AB59-2C2507F6BB73}" type="slidenum">
              <a:rPr lang="en-VN" smtClean="0"/>
              <a:t>11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8515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CEA5-F8E3-D541-AB59-2C2507F6BB73}" type="slidenum">
              <a:rPr lang="en-VN" smtClean="0"/>
              <a:t>12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8515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CEA5-F8E3-D541-AB59-2C2507F6BB73}" type="slidenum">
              <a:rPr lang="en-VN" smtClean="0"/>
              <a:t>13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8515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CEA5-F8E3-D541-AB59-2C2507F6BB73}" type="slidenum">
              <a:rPr lang="en-VN" smtClean="0"/>
              <a:t>14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8515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0CEA5-F8E3-D541-AB59-2C2507F6BB73}" type="slidenum">
              <a:rPr lang="en-VN" smtClean="0"/>
              <a:t>15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85156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5AF6C-D6FB-B75D-AC74-63161D8AD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4FE940-AF0B-6DB8-3C1D-B04F8C4C1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9AB72-0859-A127-4D1B-3DFA7BF9C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VN" smtClean="0"/>
              <a:t>5/11/24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E00445-74DB-5848-B0BA-2D123446E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649D9-325D-0961-FB8E-E15A9465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71533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3A618-051B-4703-EE80-C3CC97CA5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59002-70CF-A4F8-C461-D5CBBF38D4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18253-72D1-10C2-997C-A271AD022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VN" smtClean="0"/>
              <a:t>5/11/24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52FA92-75A8-F88F-C4B6-D114C8CE4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6D507F-547A-7D09-C9CE-739138044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25362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B14CD8-8C6B-F050-4CE3-4C45A3DFC2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03B59-23FC-9E38-16E3-82A4AF9721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0BBD09-A9F8-D760-239D-39A1B0AB9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VN" smtClean="0"/>
              <a:t>5/11/24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C9E2D-7F0D-1F31-F44B-0748780BA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7B2BA-DE89-F194-9113-E64BE5836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18769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C49DC-B580-8FED-21F0-CC8E807D5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09350-68A8-928F-EC1B-FB4BEEF263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82C78-9013-6B1A-6F64-A0508A7BC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VN" smtClean="0"/>
              <a:t>5/11/24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70955-72B8-8883-A900-490910618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79AF7C-911F-409B-FA69-15411A13D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90959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5BA02-60D6-1C8D-418A-AD475F903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3E88E3-ABB1-00BF-4FDF-E7B1288EC9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BDA3F2-4F80-A1EF-6EEB-336D45990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VN" smtClean="0"/>
              <a:t>5/11/24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AB0D5-7C56-7E68-6572-A98DD3371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7F8DA-EF13-A323-5A03-C9C5B7465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63929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A6B43-CED2-8CE5-2E6B-79853AA6F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FFFC3-37A9-19CA-F92C-7375AFA07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9F525C-AB1B-0935-4442-BEE052C30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A6D890-C447-572D-6EE6-0998D9FBB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VN" smtClean="0"/>
              <a:t>5/11/24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CA8AF3-7742-7D1B-7E75-A8E8A3D4D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749939-5C62-B5D9-831C-421DF856E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76764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3262A-01F1-8CB8-65C7-AEFFE75AD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D010FF-BFAD-DAF4-DF4D-0E4924705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E3A6F8-C8E3-25C7-914B-490222A57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11A52C-B4F0-72A0-29E2-E365F3D656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1A9570-3BEC-702A-08DF-F35072E40D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37B944-C20D-C445-9E6C-26C4F488F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VN" smtClean="0"/>
              <a:t>5/11/24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DCF950-DA70-DECE-71A6-C435DFAD4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325C7B-F31C-FE1D-73C6-C59FE0186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96280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C9243-D3D1-FC50-805F-2C7771188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4930EC-942E-6DA5-3EDE-000A610B2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VN" smtClean="0"/>
              <a:t>5/11/24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7701F6-003D-9D9C-8102-4087D9F2A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9F8B40-2045-F00F-66B3-0C4FD4DDC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16013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D95DB9-9E23-045E-6C12-BAE1EC84B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VN" smtClean="0"/>
              <a:t>5/11/24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D708F-22EE-D104-5B2D-639590E24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B3A2F0-4C2B-0454-2ECD-B99F5CA30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35761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85B5D-25BF-1F63-A6F8-A13486382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C48246-2B80-2531-1005-C3CF36AFE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97FFCA-9ED3-33D9-8875-4A53A4A0C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651AF6-E018-D5A6-4427-FC3A09FAB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VN" smtClean="0"/>
              <a:t>5/11/24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EE7F83-FCF9-24E7-9701-834D55E23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163D7-E5E2-68C1-EBFA-DA77E6280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58736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D8CAE-2845-A4D7-EBE5-438DCB6C3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E815A7-06F3-3F86-FD72-ED60EFDEF1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E2F9D3-38A6-786E-FAC4-2F0F72FAD7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71AEEE-01B9-EDD2-ECC2-FB7B7FE1E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9B4AB-33A7-924A-A4D0-C0B80A2D0B2C}" type="datetimeFigureOut">
              <a:rPr lang="en-VN" smtClean="0"/>
              <a:t>5/11/24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99FE21-E03B-5C25-2BEA-832D435F5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B98DE9-8F16-CBAD-E1EA-432385725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198E0-B7BF-0041-99C7-E8409B5164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11647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0708DF-9787-238B-7A55-DCEC47FA5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0B99F-DF38-A5F5-4D4C-2DD5577F0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BEE28-A77C-B35E-F747-5391004709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9B4AB-33A7-924A-A4D0-C0B80A2D0B2C}" type="datetimeFigureOut">
              <a:rPr lang="en-VN" smtClean="0"/>
              <a:t>5/11/24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C37A8-D71F-A794-CB34-77C9D031D1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73F6D-7999-E272-8468-46248FA453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198E0-B7BF-0041-99C7-E8409B516438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0056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1.wav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audio" Target="../media/audio1.wav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audio" Target="../media/audio1.wav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audio" Target="../media/audio3.wav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5" Type="http://schemas.openxmlformats.org/officeDocument/2006/relationships/image" Target="../media/image51.png"/><Relationship Id="rId10" Type="http://schemas.openxmlformats.org/officeDocument/2006/relationships/image" Target="../media/image99.png"/><Relationship Id="rId4" Type="http://schemas.openxmlformats.org/officeDocument/2006/relationships/image" Target="../media/image93.jpg"/><Relationship Id="rId9" Type="http://schemas.openxmlformats.org/officeDocument/2006/relationships/image" Target="../media/image98.png"/><Relationship Id="rId14" Type="http://schemas.openxmlformats.org/officeDocument/2006/relationships/image" Target="../media/image10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audio" Target="../media/audio3.wav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5" Type="http://schemas.openxmlformats.org/officeDocument/2006/relationships/image" Target="../media/image39.png"/><Relationship Id="rId10" Type="http://schemas.openxmlformats.org/officeDocument/2006/relationships/image" Target="../media/image99.png"/><Relationship Id="rId4" Type="http://schemas.openxmlformats.org/officeDocument/2006/relationships/image" Target="../media/image93.jpg"/><Relationship Id="rId9" Type="http://schemas.openxmlformats.org/officeDocument/2006/relationships/image" Target="../media/image98.png"/><Relationship Id="rId14" Type="http://schemas.openxmlformats.org/officeDocument/2006/relationships/image" Target="../media/image10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audio" Target="../media/audio2.wav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jp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4" Type="http://schemas.openxmlformats.org/officeDocument/2006/relationships/audio" Target="../media/audio3.wav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audio" Target="../media/audio2.wav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jp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4" Type="http://schemas.openxmlformats.org/officeDocument/2006/relationships/audio" Target="../media/audio3.wav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audio" Target="../media/audio3.wav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5" Type="http://schemas.openxmlformats.org/officeDocument/2006/relationships/image" Target="../media/image38.png"/><Relationship Id="rId10" Type="http://schemas.openxmlformats.org/officeDocument/2006/relationships/image" Target="../media/image99.png"/><Relationship Id="rId4" Type="http://schemas.openxmlformats.org/officeDocument/2006/relationships/image" Target="../media/image93.jpg"/><Relationship Id="rId9" Type="http://schemas.openxmlformats.org/officeDocument/2006/relationships/image" Target="../media/image98.png"/><Relationship Id="rId14" Type="http://schemas.openxmlformats.org/officeDocument/2006/relationships/image" Target="../media/image10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audio" Target="../media/audio2.wav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jp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4" Type="http://schemas.openxmlformats.org/officeDocument/2006/relationships/audio" Target="../media/audio3.wav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audio" Target="../media/audio2.wav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jp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4" Type="http://schemas.openxmlformats.org/officeDocument/2006/relationships/audio" Target="../media/audio3.wav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audio" Target="../media/audio2.wav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jp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4" Type="http://schemas.openxmlformats.org/officeDocument/2006/relationships/audio" Target="../media/audio3.wav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audio" Target="../media/audio3.wav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5" Type="http://schemas.openxmlformats.org/officeDocument/2006/relationships/image" Target="../media/image37.png"/><Relationship Id="rId10" Type="http://schemas.openxmlformats.org/officeDocument/2006/relationships/image" Target="../media/image99.png"/><Relationship Id="rId4" Type="http://schemas.openxmlformats.org/officeDocument/2006/relationships/image" Target="../media/image93.jpg"/><Relationship Id="rId9" Type="http://schemas.openxmlformats.org/officeDocument/2006/relationships/image" Target="../media/image98.png"/><Relationship Id="rId14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audio" Target="../media/audio2.wav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jp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4" Type="http://schemas.openxmlformats.org/officeDocument/2006/relationships/audio" Target="../media/audio3.wav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audio" Target="../media/audio3.wav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5" Type="http://schemas.openxmlformats.org/officeDocument/2006/relationships/image" Target="../media/image87.png"/><Relationship Id="rId10" Type="http://schemas.openxmlformats.org/officeDocument/2006/relationships/image" Target="../media/image99.png"/><Relationship Id="rId4" Type="http://schemas.openxmlformats.org/officeDocument/2006/relationships/image" Target="../media/image93.jpg"/><Relationship Id="rId9" Type="http://schemas.openxmlformats.org/officeDocument/2006/relationships/image" Target="../media/image98.png"/><Relationship Id="rId14" Type="http://schemas.openxmlformats.org/officeDocument/2006/relationships/image" Target="../media/image10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audio" Target="../media/audio3.wav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5" Type="http://schemas.openxmlformats.org/officeDocument/2006/relationships/image" Target="../media/image14.png"/><Relationship Id="rId10" Type="http://schemas.openxmlformats.org/officeDocument/2006/relationships/image" Target="../media/image99.png"/><Relationship Id="rId4" Type="http://schemas.openxmlformats.org/officeDocument/2006/relationships/image" Target="../media/image93.jpg"/><Relationship Id="rId9" Type="http://schemas.openxmlformats.org/officeDocument/2006/relationships/image" Target="../media/image98.png"/><Relationship Id="rId14" Type="http://schemas.openxmlformats.org/officeDocument/2006/relationships/image" Target="../media/image10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audio" Target="../media/audio2.wav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jp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4" Type="http://schemas.openxmlformats.org/officeDocument/2006/relationships/audio" Target="../media/audio3.wav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audio" Target="../media/audio2.wav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jp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4" Type="http://schemas.openxmlformats.org/officeDocument/2006/relationships/audio" Target="../media/audio3.wav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audio" Target="../media/audio2.wav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jp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4" Type="http://schemas.openxmlformats.org/officeDocument/2006/relationships/audio" Target="../media/audio3.wav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audio" Target="../media/audio2.wav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jp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4" Type="http://schemas.openxmlformats.org/officeDocument/2006/relationships/audio" Target="../media/audio3.wav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audio" Target="../media/audio2.wav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jp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4" Type="http://schemas.openxmlformats.org/officeDocument/2006/relationships/audio" Target="../media/audio3.wav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microsoft.com/office/2007/relationships/media" Target="../media/media9.mp3"/><Relationship Id="rId18" Type="http://schemas.openxmlformats.org/officeDocument/2006/relationships/audio" Target="../media/media11.mp3"/><Relationship Id="rId26" Type="http://schemas.openxmlformats.org/officeDocument/2006/relationships/audio" Target="../media/media15.mp3"/><Relationship Id="rId3" Type="http://schemas.microsoft.com/office/2007/relationships/media" Target="../media/media4.mp3"/><Relationship Id="rId21" Type="http://schemas.microsoft.com/office/2007/relationships/media" Target="../media/media13.mp3"/><Relationship Id="rId7" Type="http://schemas.microsoft.com/office/2007/relationships/media" Target="../media/media6.mp3"/><Relationship Id="rId12" Type="http://schemas.openxmlformats.org/officeDocument/2006/relationships/audio" Target="../media/media8.mp3"/><Relationship Id="rId17" Type="http://schemas.microsoft.com/office/2007/relationships/media" Target="../media/media11.mp3"/><Relationship Id="rId25" Type="http://schemas.microsoft.com/office/2007/relationships/media" Target="../media/media15.mp3"/><Relationship Id="rId2" Type="http://schemas.openxmlformats.org/officeDocument/2006/relationships/audio" Target="../media/media3.mp3"/><Relationship Id="rId16" Type="http://schemas.openxmlformats.org/officeDocument/2006/relationships/audio" Target="../media/media10.mp3"/><Relationship Id="rId20" Type="http://schemas.openxmlformats.org/officeDocument/2006/relationships/audio" Target="../media/media12.mp3"/><Relationship Id="rId29" Type="http://schemas.openxmlformats.org/officeDocument/2006/relationships/image" Target="../media/image106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media" Target="../media/media8.mp3"/><Relationship Id="rId24" Type="http://schemas.openxmlformats.org/officeDocument/2006/relationships/audio" Target="../media/media14.mp3"/><Relationship Id="rId5" Type="http://schemas.microsoft.com/office/2007/relationships/media" Target="../media/media5.mp3"/><Relationship Id="rId15" Type="http://schemas.microsoft.com/office/2007/relationships/media" Target="../media/media10.mp3"/><Relationship Id="rId23" Type="http://schemas.microsoft.com/office/2007/relationships/media" Target="../media/media14.mp3"/><Relationship Id="rId28" Type="http://schemas.openxmlformats.org/officeDocument/2006/relationships/image" Target="../media/image108.png"/><Relationship Id="rId10" Type="http://schemas.openxmlformats.org/officeDocument/2006/relationships/audio" Target="../media/media7.mp3"/><Relationship Id="rId19" Type="http://schemas.microsoft.com/office/2007/relationships/media" Target="../media/media12.mp3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audio" Target="../media/media9.mp3"/><Relationship Id="rId22" Type="http://schemas.openxmlformats.org/officeDocument/2006/relationships/audio" Target="../media/media13.mp3"/><Relationship Id="rId27" Type="http://schemas.openxmlformats.org/officeDocument/2006/relationships/slideLayout" Target="../slideLayouts/slideLayout4.xml"/><Relationship Id="rId30" Type="http://schemas.openxmlformats.org/officeDocument/2006/relationships/image" Target="../media/image10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4.png"/><Relationship Id="rId4" Type="http://schemas.openxmlformats.org/officeDocument/2006/relationships/image" Target="../media/image11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4.png"/><Relationship Id="rId4" Type="http://schemas.openxmlformats.org/officeDocument/2006/relationships/image" Target="../media/image11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4.png"/><Relationship Id="rId4" Type="http://schemas.openxmlformats.org/officeDocument/2006/relationships/image" Target="../media/image11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4.png"/><Relationship Id="rId4" Type="http://schemas.openxmlformats.org/officeDocument/2006/relationships/image" Target="../media/image11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4.png"/><Relationship Id="rId4" Type="http://schemas.openxmlformats.org/officeDocument/2006/relationships/image" Target="../media/image11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3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4.png"/><Relationship Id="rId4" Type="http://schemas.openxmlformats.org/officeDocument/2006/relationships/image" Target="../media/image1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14.png"/><Relationship Id="rId4" Type="http://schemas.openxmlformats.org/officeDocument/2006/relationships/image" Target="../media/image11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4.png"/><Relationship Id="rId4" Type="http://schemas.openxmlformats.org/officeDocument/2006/relationships/image" Target="../media/image115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hyperlink" Target="https://pxhere.com/en/photo/1557209" TargetMode="External"/><Relationship Id="rId3" Type="http://schemas.openxmlformats.org/officeDocument/2006/relationships/image" Target="../media/image113.png"/><Relationship Id="rId7" Type="http://schemas.openxmlformats.org/officeDocument/2006/relationships/image" Target="../media/image121.jpg!d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4.png"/><Relationship Id="rId4" Type="http://schemas.openxmlformats.org/officeDocument/2006/relationships/image" Target="../media/image11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2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4.png"/><Relationship Id="rId4" Type="http://schemas.openxmlformats.org/officeDocument/2006/relationships/image" Target="../media/image11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4.png"/><Relationship Id="rId4" Type="http://schemas.openxmlformats.org/officeDocument/2006/relationships/image" Target="../media/image115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ngall.com/tl/solar-system-png" TargetMode="External"/><Relationship Id="rId3" Type="http://schemas.openxmlformats.org/officeDocument/2006/relationships/image" Target="../media/image113.png"/><Relationship Id="rId7" Type="http://schemas.openxmlformats.org/officeDocument/2006/relationships/image" Target="../media/image12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4.png"/><Relationship Id="rId4" Type="http://schemas.openxmlformats.org/officeDocument/2006/relationships/image" Target="../media/image115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lickr.com/photos/sackerman519/4251144667/" TargetMode="External"/><Relationship Id="rId3" Type="http://schemas.openxmlformats.org/officeDocument/2006/relationships/image" Target="../media/image113.png"/><Relationship Id="rId7" Type="http://schemas.openxmlformats.org/officeDocument/2006/relationships/image" Target="../media/image124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4.png"/><Relationship Id="rId4" Type="http://schemas.openxmlformats.org/officeDocument/2006/relationships/image" Target="../media/image11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4.png"/><Relationship Id="rId4" Type="http://schemas.openxmlformats.org/officeDocument/2006/relationships/image" Target="../media/image115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exels.com/photo/amusement-park-background-bright-carnival-207248/" TargetMode="External"/><Relationship Id="rId3" Type="http://schemas.openxmlformats.org/officeDocument/2006/relationships/image" Target="../media/image113.png"/><Relationship Id="rId7" Type="http://schemas.openxmlformats.org/officeDocument/2006/relationships/image" Target="../media/image125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4.png"/><Relationship Id="rId4" Type="http://schemas.openxmlformats.org/officeDocument/2006/relationships/image" Target="../media/image11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2.pn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2.pn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B1A4C1-2307-763E-230E-C19C0BA13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51078"/>
            <a:ext cx="12317021" cy="6909078"/>
          </a:xfrm>
          <a:prstGeom prst="rect">
            <a:avLst/>
          </a:prstGeom>
        </p:spPr>
      </p:pic>
      <p:sp>
        <p:nvSpPr>
          <p:cNvPr id="84" name="Google Shape;84;p1"/>
          <p:cNvSpPr/>
          <p:nvPr/>
        </p:nvSpPr>
        <p:spPr>
          <a:xfrm>
            <a:off x="3703822" y="2109172"/>
            <a:ext cx="4784355" cy="2114550"/>
          </a:xfrm>
          <a:prstGeom prst="roundRect">
            <a:avLst>
              <a:gd name="adj" fmla="val 16667"/>
            </a:avLst>
          </a:prstGeom>
          <a:solidFill>
            <a:srgbClr val="E2F3DB"/>
          </a:solidFill>
          <a:ln w="28575" cap="flat" cmpd="sng">
            <a:solidFill>
              <a:srgbClr val="BD41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UNIT 6 – UNIT 10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Review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303AEC-B84E-8BC0-2D46-EC24506F6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8845" y="3671635"/>
            <a:ext cx="1990393" cy="1990393"/>
          </a:xfrm>
          <a:prstGeom prst="rect">
            <a:avLst/>
          </a:prstGeom>
        </p:spPr>
      </p:pic>
      <p:pic>
        <p:nvPicPr>
          <p:cNvPr id="5" name="Google Shape;89;p1">
            <a:extLst>
              <a:ext uri="{FF2B5EF4-FFF2-40B4-BE49-F238E27FC236}">
                <a16:creationId xmlns:a16="http://schemas.microsoft.com/office/drawing/2014/main" id="{925A386E-0C84-FA0C-CD0F-37244111928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20806" y="3514055"/>
            <a:ext cx="4935669" cy="34757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81;p15">
            <a:extLst>
              <a:ext uri="{FF2B5EF4-FFF2-40B4-BE49-F238E27FC236}">
                <a16:creationId xmlns:a16="http://schemas.microsoft.com/office/drawing/2014/main" id="{2F3EB66D-5369-5A4F-AAD2-1A09D3577163}"/>
              </a:ext>
            </a:extLst>
          </p:cNvPr>
          <p:cNvSpPr txBox="1">
            <a:spLocks/>
          </p:cNvSpPr>
          <p:nvPr/>
        </p:nvSpPr>
        <p:spPr>
          <a:xfrm>
            <a:off x="10688472" y="184945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0C2BA69-9B5B-E74C-BAF0-15ED389CB514}"/>
              </a:ext>
            </a:extLst>
          </p:cNvPr>
          <p:cNvSpPr/>
          <p:nvPr/>
        </p:nvSpPr>
        <p:spPr>
          <a:xfrm>
            <a:off x="3932739" y="2589672"/>
            <a:ext cx="1386087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Venus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2E946AB-DCA8-FF4F-9B08-D4F8AC24F8CD}"/>
              </a:ext>
            </a:extLst>
          </p:cNvPr>
          <p:cNvSpPr/>
          <p:nvPr/>
        </p:nvSpPr>
        <p:spPr>
          <a:xfrm>
            <a:off x="6984686" y="2602554"/>
            <a:ext cx="1171492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Earth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8B05F42-E0B5-044A-B76A-C3B5B2C4197A}"/>
              </a:ext>
            </a:extLst>
          </p:cNvPr>
          <p:cNvSpPr/>
          <p:nvPr/>
        </p:nvSpPr>
        <p:spPr>
          <a:xfrm>
            <a:off x="9992252" y="2596425"/>
            <a:ext cx="1120982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Mars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CD3BB5-7191-D044-844C-EB9F45363376}"/>
              </a:ext>
            </a:extLst>
          </p:cNvPr>
          <p:cNvSpPr txBox="1"/>
          <p:nvPr/>
        </p:nvSpPr>
        <p:spPr>
          <a:xfrm>
            <a:off x="2521180" y="6026724"/>
            <a:ext cx="7964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>
                <a:latin typeface="Calibri" panose="020F0502020204030204" pitchFamily="34" charset="0"/>
                <a:cs typeface="Calibri" panose="020F0502020204030204" pitchFamily="34" charset="0"/>
              </a:rPr>
              <a:t>- Show 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all the </a:t>
            </a:r>
            <a:r>
              <a:rPr lang="x-none" dirty="0">
                <a:latin typeface="Calibri" panose="020F0502020204030204" pitchFamily="34" charset="0"/>
                <a:cs typeface="Calibri" panose="020F0502020204030204" pitchFamily="34" charset="0"/>
              </a:rPr>
              <a:t>pictur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es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; the teacher says the number, and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 students say the word</a:t>
            </a:r>
            <a:r>
              <a:rPr lang="x-none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x-none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Click on each number to s</a:t>
            </a:r>
            <a:r>
              <a:rPr lang="x-none" dirty="0">
                <a:latin typeface="Calibri" panose="020F0502020204030204" pitchFamily="34" charset="0"/>
                <a:cs typeface="Calibri" panose="020F0502020204030204" pitchFamily="34" charset="0"/>
              </a:rPr>
              <a:t>how the word, students spell it again.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3AEBD63F-202B-D444-BC32-95AE3F7E3D2D}"/>
              </a:ext>
            </a:extLst>
          </p:cNvPr>
          <p:cNvSpPr/>
          <p:nvPr/>
        </p:nvSpPr>
        <p:spPr>
          <a:xfrm>
            <a:off x="733133" y="2589672"/>
            <a:ext cx="1823762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Mercury</a:t>
            </a:r>
            <a:endParaRPr lang="x-none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662D6E5E-2C0A-F84B-A322-9C8BDC42D0A4}"/>
              </a:ext>
            </a:extLst>
          </p:cNvPr>
          <p:cNvSpPr/>
          <p:nvPr/>
        </p:nvSpPr>
        <p:spPr>
          <a:xfrm>
            <a:off x="922384" y="5135263"/>
            <a:ext cx="1445260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Jupiter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7AE72D9D-07BE-8249-A4AA-4D8FD2CAF376}"/>
              </a:ext>
            </a:extLst>
          </p:cNvPr>
          <p:cNvSpPr/>
          <p:nvPr/>
        </p:nvSpPr>
        <p:spPr>
          <a:xfrm>
            <a:off x="3958090" y="5135262"/>
            <a:ext cx="1335384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Saturn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E2B78D4-6423-4E4C-9FF5-41C224303170}"/>
              </a:ext>
            </a:extLst>
          </p:cNvPr>
          <p:cNvSpPr/>
          <p:nvPr/>
        </p:nvSpPr>
        <p:spPr>
          <a:xfrm>
            <a:off x="419096" y="713270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E5101ED-2D58-0143-8C67-23E9021B9877}"/>
              </a:ext>
            </a:extLst>
          </p:cNvPr>
          <p:cNvSpPr/>
          <p:nvPr/>
        </p:nvSpPr>
        <p:spPr>
          <a:xfrm>
            <a:off x="3349231" y="727805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1FBB0E26-1AAF-0C4F-83C7-68CFF3A4AEA8}"/>
              </a:ext>
            </a:extLst>
          </p:cNvPr>
          <p:cNvSpPr/>
          <p:nvPr/>
        </p:nvSpPr>
        <p:spPr>
          <a:xfrm>
            <a:off x="6279366" y="747083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260FDEB0-70A9-250E-BDAA-F6F830E44429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Unit 8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20D759-87D6-6C00-0843-AA7D716E55AD}"/>
              </a:ext>
            </a:extLst>
          </p:cNvPr>
          <p:cNvSpPr/>
          <p:nvPr/>
        </p:nvSpPr>
        <p:spPr>
          <a:xfrm>
            <a:off x="9209501" y="738572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0AC697A-77C0-9A45-B2F1-9AAA4595945F}"/>
              </a:ext>
            </a:extLst>
          </p:cNvPr>
          <p:cNvSpPr/>
          <p:nvPr/>
        </p:nvSpPr>
        <p:spPr>
          <a:xfrm>
            <a:off x="433610" y="3235221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D611383-6F2C-E7DE-E0AF-470D6A3E7CD9}"/>
              </a:ext>
            </a:extLst>
          </p:cNvPr>
          <p:cNvSpPr/>
          <p:nvPr/>
        </p:nvSpPr>
        <p:spPr>
          <a:xfrm>
            <a:off x="3363745" y="3249756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DAC50E8-AA8C-8932-8789-DF615F6C217C}"/>
              </a:ext>
            </a:extLst>
          </p:cNvPr>
          <p:cNvSpPr/>
          <p:nvPr/>
        </p:nvSpPr>
        <p:spPr>
          <a:xfrm>
            <a:off x="6293880" y="3269034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0897BC6-F338-2DA1-F172-96CC8229B2FF}"/>
              </a:ext>
            </a:extLst>
          </p:cNvPr>
          <p:cNvSpPr/>
          <p:nvPr/>
        </p:nvSpPr>
        <p:spPr>
          <a:xfrm>
            <a:off x="9224015" y="3260523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E4D93F0C-95B0-865D-7786-2D7B5609D2D2}"/>
              </a:ext>
            </a:extLst>
          </p:cNvPr>
          <p:cNvSpPr/>
          <p:nvPr/>
        </p:nvSpPr>
        <p:spPr>
          <a:xfrm>
            <a:off x="6956546" y="5136535"/>
            <a:ext cx="1445260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Uranus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D95E1BC-FA6C-56A4-31E6-5618BD0C5A58}"/>
              </a:ext>
            </a:extLst>
          </p:cNvPr>
          <p:cNvSpPr/>
          <p:nvPr/>
        </p:nvSpPr>
        <p:spPr>
          <a:xfrm>
            <a:off x="9803295" y="5137439"/>
            <a:ext cx="1770353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Neptune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89370C03-8EC4-D30C-B68D-03445A4E0463}"/>
              </a:ext>
            </a:extLst>
          </p:cNvPr>
          <p:cNvSpPr/>
          <p:nvPr/>
        </p:nvSpPr>
        <p:spPr>
          <a:xfrm>
            <a:off x="625466" y="2542560"/>
            <a:ext cx="2039096" cy="61724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A275400-8EA5-47EE-5413-58B2DE103BF0}"/>
              </a:ext>
            </a:extLst>
          </p:cNvPr>
          <p:cNvSpPr/>
          <p:nvPr/>
        </p:nvSpPr>
        <p:spPr>
          <a:xfrm>
            <a:off x="3907387" y="2557074"/>
            <a:ext cx="1535470" cy="5903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0DEDFEDA-CF00-A7FB-F0EF-FB27680FB8FE}"/>
              </a:ext>
            </a:extLst>
          </p:cNvPr>
          <p:cNvSpPr/>
          <p:nvPr/>
        </p:nvSpPr>
        <p:spPr>
          <a:xfrm>
            <a:off x="6802697" y="2556000"/>
            <a:ext cx="1535470" cy="5903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47D9AF7-846C-5406-056F-A3AB4E9B2E2F}"/>
              </a:ext>
            </a:extLst>
          </p:cNvPr>
          <p:cNvSpPr/>
          <p:nvPr/>
        </p:nvSpPr>
        <p:spPr>
          <a:xfrm>
            <a:off x="9785008" y="2537449"/>
            <a:ext cx="1535470" cy="5903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47E0A3E-8CA4-FD99-EB11-84470A5CE7AF}"/>
              </a:ext>
            </a:extLst>
          </p:cNvPr>
          <p:cNvSpPr/>
          <p:nvPr/>
        </p:nvSpPr>
        <p:spPr>
          <a:xfrm>
            <a:off x="9714337" y="5091873"/>
            <a:ext cx="1948267" cy="61724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53A5FE68-517B-BE24-388D-A2291839FCB0}"/>
              </a:ext>
            </a:extLst>
          </p:cNvPr>
          <p:cNvSpPr/>
          <p:nvPr/>
        </p:nvSpPr>
        <p:spPr>
          <a:xfrm>
            <a:off x="877279" y="5091873"/>
            <a:ext cx="1535470" cy="5903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0806F89-E9AB-14FD-C108-9C487E4EF17F}"/>
              </a:ext>
            </a:extLst>
          </p:cNvPr>
          <p:cNvSpPr/>
          <p:nvPr/>
        </p:nvSpPr>
        <p:spPr>
          <a:xfrm>
            <a:off x="3858047" y="5082908"/>
            <a:ext cx="1535470" cy="5903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F69D630-FD0C-B01D-7FB4-0CA9FD478D87}"/>
              </a:ext>
            </a:extLst>
          </p:cNvPr>
          <p:cNvSpPr/>
          <p:nvPr/>
        </p:nvSpPr>
        <p:spPr>
          <a:xfrm>
            <a:off x="6911441" y="5106387"/>
            <a:ext cx="1535470" cy="5903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D7F0606-ED51-E403-2989-FA186A888F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936" y="789085"/>
            <a:ext cx="2024864" cy="16056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7C2265E-CBC8-F1BE-6E46-FEA1C01148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0438" y="817379"/>
            <a:ext cx="2089368" cy="162807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C7168CC-4A8F-DA0D-A50C-D386237ED1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2231" y="827793"/>
            <a:ext cx="1979169" cy="1624161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66FB561-AFF9-ADDD-EF00-C9CE8548A4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10738" y="822992"/>
            <a:ext cx="1999326" cy="158898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DC2DB5C-038E-0529-3961-0B1EDC79A0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012" y="3274448"/>
            <a:ext cx="1950299" cy="168857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79734C5-47C2-3002-9C2B-E3261ABE4B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3969" y="3314235"/>
            <a:ext cx="1954063" cy="163971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3D9A669-D1A3-8E27-E025-A4FC7C2F6D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01495" y="3334939"/>
            <a:ext cx="1904398" cy="163943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26CCBFC-E503-72AB-AA65-4EE2101CC1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60954" y="3322414"/>
            <a:ext cx="1896034" cy="1646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165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81;p15">
            <a:extLst>
              <a:ext uri="{FF2B5EF4-FFF2-40B4-BE49-F238E27FC236}">
                <a16:creationId xmlns:a16="http://schemas.microsoft.com/office/drawing/2014/main" id="{2F3EB66D-5369-5A4F-AAD2-1A09D3577163}"/>
              </a:ext>
            </a:extLst>
          </p:cNvPr>
          <p:cNvSpPr txBox="1">
            <a:spLocks/>
          </p:cNvSpPr>
          <p:nvPr/>
        </p:nvSpPr>
        <p:spPr>
          <a:xfrm>
            <a:off x="10688472" y="184945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0C2BA69-9B5B-E74C-BAF0-15ED389CB514}"/>
              </a:ext>
            </a:extLst>
          </p:cNvPr>
          <p:cNvSpPr/>
          <p:nvPr/>
        </p:nvSpPr>
        <p:spPr>
          <a:xfrm>
            <a:off x="5168872" y="2641100"/>
            <a:ext cx="1386087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comet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2E946AB-DCA8-FF4F-9B08-D4F8AC24F8CD}"/>
              </a:ext>
            </a:extLst>
          </p:cNvPr>
          <p:cNvSpPr/>
          <p:nvPr/>
        </p:nvSpPr>
        <p:spPr>
          <a:xfrm>
            <a:off x="8190368" y="2653982"/>
            <a:ext cx="1303541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rocket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3AEBD63F-202B-D444-BC32-95AE3F7E3D2D}"/>
              </a:ext>
            </a:extLst>
          </p:cNvPr>
          <p:cNvSpPr/>
          <p:nvPr/>
        </p:nvSpPr>
        <p:spPr>
          <a:xfrm>
            <a:off x="1969266" y="2641100"/>
            <a:ext cx="1904644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telescope</a:t>
            </a:r>
            <a:endParaRPr lang="x-none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662D6E5E-2C0A-F84B-A322-9C8BDC42D0A4}"/>
              </a:ext>
            </a:extLst>
          </p:cNvPr>
          <p:cNvSpPr/>
          <p:nvPr/>
        </p:nvSpPr>
        <p:spPr>
          <a:xfrm>
            <a:off x="1655229" y="5167656"/>
            <a:ext cx="2553104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space station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7AE72D9D-07BE-8249-A4AA-4D8FD2CAF376}"/>
              </a:ext>
            </a:extLst>
          </p:cNvPr>
          <p:cNvSpPr/>
          <p:nvPr/>
        </p:nvSpPr>
        <p:spPr>
          <a:xfrm>
            <a:off x="5026748" y="5167656"/>
            <a:ext cx="1799244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spacesuit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E2B78D4-6423-4E4C-9FF5-41C224303170}"/>
              </a:ext>
            </a:extLst>
          </p:cNvPr>
          <p:cNvSpPr/>
          <p:nvPr/>
        </p:nvSpPr>
        <p:spPr>
          <a:xfrm>
            <a:off x="1655229" y="764698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E5101ED-2D58-0143-8C67-23E9021B9877}"/>
              </a:ext>
            </a:extLst>
          </p:cNvPr>
          <p:cNvSpPr/>
          <p:nvPr/>
        </p:nvSpPr>
        <p:spPr>
          <a:xfrm>
            <a:off x="4585364" y="779233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1FBB0E26-1AAF-0C4F-83C7-68CFF3A4AEA8}"/>
              </a:ext>
            </a:extLst>
          </p:cNvPr>
          <p:cNvSpPr/>
          <p:nvPr/>
        </p:nvSpPr>
        <p:spPr>
          <a:xfrm>
            <a:off x="7515499" y="798511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260FDEB0-70A9-250E-BDAA-F6F830E44429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Unit 8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0AC697A-77C0-9A45-B2F1-9AAA4595945F}"/>
              </a:ext>
            </a:extLst>
          </p:cNvPr>
          <p:cNvSpPr/>
          <p:nvPr/>
        </p:nvSpPr>
        <p:spPr>
          <a:xfrm>
            <a:off x="1669743" y="3286649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D611383-6F2C-E7DE-E0AF-470D6A3E7CD9}"/>
              </a:ext>
            </a:extLst>
          </p:cNvPr>
          <p:cNvSpPr/>
          <p:nvPr/>
        </p:nvSpPr>
        <p:spPr>
          <a:xfrm>
            <a:off x="4599878" y="3301184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DAC50E8-AA8C-8932-8789-DF615F6C217C}"/>
              </a:ext>
            </a:extLst>
          </p:cNvPr>
          <p:cNvSpPr/>
          <p:nvPr/>
        </p:nvSpPr>
        <p:spPr>
          <a:xfrm>
            <a:off x="7530013" y="3320462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E4D93F0C-95B0-865D-7786-2D7B5609D2D2}"/>
              </a:ext>
            </a:extLst>
          </p:cNvPr>
          <p:cNvSpPr/>
          <p:nvPr/>
        </p:nvSpPr>
        <p:spPr>
          <a:xfrm>
            <a:off x="8021898" y="5174019"/>
            <a:ext cx="1554553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satellite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89370C03-8EC4-D30C-B68D-03445A4E0463}"/>
              </a:ext>
            </a:extLst>
          </p:cNvPr>
          <p:cNvSpPr/>
          <p:nvPr/>
        </p:nvSpPr>
        <p:spPr>
          <a:xfrm>
            <a:off x="1926747" y="2611644"/>
            <a:ext cx="2039096" cy="61724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A275400-8EA5-47EE-5413-58B2DE103BF0}"/>
              </a:ext>
            </a:extLst>
          </p:cNvPr>
          <p:cNvSpPr/>
          <p:nvPr/>
        </p:nvSpPr>
        <p:spPr>
          <a:xfrm>
            <a:off x="5154595" y="2620982"/>
            <a:ext cx="1535470" cy="5903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0DEDFEDA-CF00-A7FB-F0EF-FB27680FB8FE}"/>
              </a:ext>
            </a:extLst>
          </p:cNvPr>
          <p:cNvSpPr/>
          <p:nvPr/>
        </p:nvSpPr>
        <p:spPr>
          <a:xfrm>
            <a:off x="8073655" y="2631783"/>
            <a:ext cx="1535470" cy="5903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53A5FE68-517B-BE24-388D-A2291839FCB0}"/>
              </a:ext>
            </a:extLst>
          </p:cNvPr>
          <p:cNvSpPr/>
          <p:nvPr/>
        </p:nvSpPr>
        <p:spPr>
          <a:xfrm>
            <a:off x="1581663" y="5133595"/>
            <a:ext cx="2698847" cy="5903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0806F89-E9AB-14FD-C108-9C487E4EF17F}"/>
              </a:ext>
            </a:extLst>
          </p:cNvPr>
          <p:cNvSpPr/>
          <p:nvPr/>
        </p:nvSpPr>
        <p:spPr>
          <a:xfrm>
            <a:off x="4950582" y="5119472"/>
            <a:ext cx="1898423" cy="5903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F69D630-FD0C-B01D-7FB4-0CA9FD478D87}"/>
              </a:ext>
            </a:extLst>
          </p:cNvPr>
          <p:cNvSpPr/>
          <p:nvPr/>
        </p:nvSpPr>
        <p:spPr>
          <a:xfrm>
            <a:off x="7967162" y="5118723"/>
            <a:ext cx="1649777" cy="5903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831800-7E0D-E46A-0D44-AA290C3D9983}"/>
              </a:ext>
            </a:extLst>
          </p:cNvPr>
          <p:cNvSpPr txBox="1"/>
          <p:nvPr/>
        </p:nvSpPr>
        <p:spPr>
          <a:xfrm>
            <a:off x="2931087" y="6064573"/>
            <a:ext cx="5741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dirty="0"/>
              <a:t>The teacher says a number </a:t>
            </a:r>
            <a:r>
              <a:rPr lang="en-US" dirty="0"/>
              <a:t>and the </a:t>
            </a:r>
            <a:r>
              <a:rPr lang="en-VN" dirty="0"/>
              <a:t>students say a word.</a:t>
            </a:r>
          </a:p>
          <a:p>
            <a:pPr marL="285750" indent="-285750">
              <a:buFontTx/>
              <a:buChar char="-"/>
            </a:pPr>
            <a:r>
              <a:rPr lang="en-US" dirty="0"/>
              <a:t>C</a:t>
            </a:r>
            <a:r>
              <a:rPr lang="en-VN" dirty="0"/>
              <a:t>lick on “Number” to show the word to check.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112444-8810-2949-53F7-883119D25B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716" y="834568"/>
            <a:ext cx="1621158" cy="16580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3C8E47-FB25-F882-5ECF-F04E67FA96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4862" y="840262"/>
            <a:ext cx="1609865" cy="16395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5C3FA4-3727-8EDE-CB13-B5E04D714F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5886" y="873093"/>
            <a:ext cx="1632330" cy="164716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80E67D3-2AB5-D653-EEBA-1EA2E0D698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9649" y="3339272"/>
            <a:ext cx="1713379" cy="166727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00A25EB-FB83-76A8-189A-54140D78D6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0995" y="3369739"/>
            <a:ext cx="1617995" cy="164768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6244782-51D6-4818-D020-DFA017DD01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32237" y="3381215"/>
            <a:ext cx="1644214" cy="165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7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8" grpId="0" animBg="1"/>
      <p:bldP spid="29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81;p15">
            <a:extLst>
              <a:ext uri="{FF2B5EF4-FFF2-40B4-BE49-F238E27FC236}">
                <a16:creationId xmlns:a16="http://schemas.microsoft.com/office/drawing/2014/main" id="{2F3EB66D-5369-5A4F-AAD2-1A09D3577163}"/>
              </a:ext>
            </a:extLst>
          </p:cNvPr>
          <p:cNvSpPr txBox="1">
            <a:spLocks/>
          </p:cNvSpPr>
          <p:nvPr/>
        </p:nvSpPr>
        <p:spPr>
          <a:xfrm>
            <a:off x="10688472" y="184945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0C2BA69-9B5B-E74C-BAF0-15ED389CB514}"/>
              </a:ext>
            </a:extLst>
          </p:cNvPr>
          <p:cNvSpPr/>
          <p:nvPr/>
        </p:nvSpPr>
        <p:spPr>
          <a:xfrm>
            <a:off x="3336196" y="2653912"/>
            <a:ext cx="2540234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five hundred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2E946AB-DCA8-FF4F-9B08-D4F8AC24F8CD}"/>
              </a:ext>
            </a:extLst>
          </p:cNvPr>
          <p:cNvSpPr/>
          <p:nvPr/>
        </p:nvSpPr>
        <p:spPr>
          <a:xfrm>
            <a:off x="6394076" y="2667474"/>
            <a:ext cx="2241456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a thousand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3AEBD63F-202B-D444-BC32-95AE3F7E3D2D}"/>
              </a:ext>
            </a:extLst>
          </p:cNvPr>
          <p:cNvSpPr/>
          <p:nvPr/>
        </p:nvSpPr>
        <p:spPr>
          <a:xfrm>
            <a:off x="669459" y="2653912"/>
            <a:ext cx="1935076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hundred</a:t>
            </a:r>
            <a:endParaRPr lang="x-none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662D6E5E-2C0A-F84B-A322-9C8BDC42D0A4}"/>
              </a:ext>
            </a:extLst>
          </p:cNvPr>
          <p:cNvSpPr/>
          <p:nvPr/>
        </p:nvSpPr>
        <p:spPr>
          <a:xfrm>
            <a:off x="377983" y="5162693"/>
            <a:ext cx="2553104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ten thousand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7AE72D9D-07BE-8249-A4AA-4D8FD2CAF376}"/>
              </a:ext>
            </a:extLst>
          </p:cNvPr>
          <p:cNvSpPr/>
          <p:nvPr/>
        </p:nvSpPr>
        <p:spPr>
          <a:xfrm>
            <a:off x="3329761" y="5162693"/>
            <a:ext cx="2553104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fifty thousand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E2B78D4-6423-4E4C-9FF5-41C224303170}"/>
              </a:ext>
            </a:extLst>
          </p:cNvPr>
          <p:cNvSpPr/>
          <p:nvPr/>
        </p:nvSpPr>
        <p:spPr>
          <a:xfrm>
            <a:off x="393191" y="766061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E5101ED-2D58-0143-8C67-23E9021B9877}"/>
              </a:ext>
            </a:extLst>
          </p:cNvPr>
          <p:cNvSpPr/>
          <p:nvPr/>
        </p:nvSpPr>
        <p:spPr>
          <a:xfrm>
            <a:off x="3323326" y="780596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1FBB0E26-1AAF-0C4F-83C7-68CFF3A4AEA8}"/>
              </a:ext>
            </a:extLst>
          </p:cNvPr>
          <p:cNvSpPr/>
          <p:nvPr/>
        </p:nvSpPr>
        <p:spPr>
          <a:xfrm>
            <a:off x="6253461" y="799874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260FDEB0-70A9-250E-BDAA-F6F830E44429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Unit 8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0AC697A-77C0-9A45-B2F1-9AAA4595945F}"/>
              </a:ext>
            </a:extLst>
          </p:cNvPr>
          <p:cNvSpPr/>
          <p:nvPr/>
        </p:nvSpPr>
        <p:spPr>
          <a:xfrm>
            <a:off x="377983" y="3301184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D611383-6F2C-E7DE-E0AF-470D6A3E7CD9}"/>
              </a:ext>
            </a:extLst>
          </p:cNvPr>
          <p:cNvSpPr/>
          <p:nvPr/>
        </p:nvSpPr>
        <p:spPr>
          <a:xfrm>
            <a:off x="3323326" y="3281906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DAC50E8-AA8C-8932-8789-DF615F6C217C}"/>
              </a:ext>
            </a:extLst>
          </p:cNvPr>
          <p:cNvSpPr/>
          <p:nvPr/>
        </p:nvSpPr>
        <p:spPr>
          <a:xfrm>
            <a:off x="6253461" y="3301184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E4D93F0C-95B0-865D-7786-2D7B5609D2D2}"/>
              </a:ext>
            </a:extLst>
          </p:cNvPr>
          <p:cNvSpPr/>
          <p:nvPr/>
        </p:nvSpPr>
        <p:spPr>
          <a:xfrm>
            <a:off x="6014991" y="5167575"/>
            <a:ext cx="3168605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a hundred thousand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831800-7E0D-E46A-0D44-AA290C3D9983}"/>
              </a:ext>
            </a:extLst>
          </p:cNvPr>
          <p:cNvSpPr txBox="1"/>
          <p:nvPr/>
        </p:nvSpPr>
        <p:spPr>
          <a:xfrm>
            <a:off x="2854600" y="6207667"/>
            <a:ext cx="648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Show one by one picture, students look and say the word aloud.</a:t>
            </a:r>
            <a:endParaRPr lang="en-VN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E28F8DA-D2EB-159C-E5DF-76C2347FE761}"/>
              </a:ext>
            </a:extLst>
          </p:cNvPr>
          <p:cNvSpPr/>
          <p:nvPr/>
        </p:nvSpPr>
        <p:spPr>
          <a:xfrm>
            <a:off x="9183596" y="794207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ACAADE3-CDCD-1106-1E94-59642C8AAED4}"/>
              </a:ext>
            </a:extLst>
          </p:cNvPr>
          <p:cNvSpPr/>
          <p:nvPr/>
        </p:nvSpPr>
        <p:spPr>
          <a:xfrm>
            <a:off x="9198804" y="3301184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F288681B-0D7E-A946-3AFB-F983B7E6285A}"/>
              </a:ext>
            </a:extLst>
          </p:cNvPr>
          <p:cNvSpPr/>
          <p:nvPr/>
        </p:nvSpPr>
        <p:spPr>
          <a:xfrm>
            <a:off x="9222902" y="2657230"/>
            <a:ext cx="2504907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five thousand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479E9C-F650-2184-2539-B7F16D1EA5B8}"/>
              </a:ext>
            </a:extLst>
          </p:cNvPr>
          <p:cNvSpPr/>
          <p:nvPr/>
        </p:nvSpPr>
        <p:spPr>
          <a:xfrm>
            <a:off x="9676537" y="5162693"/>
            <a:ext cx="1688149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a million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6EBAC1B-1F75-8D36-7DC4-A2CBA10FD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230" y="942106"/>
            <a:ext cx="2293026" cy="14165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02771-EBE2-05C2-96F7-4E530FBEA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0319" y="931950"/>
            <a:ext cx="2306736" cy="146596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CD3E65F-934C-88FB-88E0-54BBF1D24512}"/>
              </a:ext>
            </a:extLst>
          </p:cNvPr>
          <p:cNvGrpSpPr/>
          <p:nvPr/>
        </p:nvGrpSpPr>
        <p:grpSpPr>
          <a:xfrm>
            <a:off x="6434684" y="1104720"/>
            <a:ext cx="2237975" cy="1055077"/>
            <a:chOff x="4311926" y="1192902"/>
            <a:chExt cx="4295239" cy="231167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7D5D22C-796C-7384-B567-51D84F4CD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11926" y="1192902"/>
              <a:ext cx="4295239" cy="2311674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CD611BF-69AC-BC70-D6CB-78B903C411E5}"/>
                </a:ext>
              </a:extLst>
            </p:cNvPr>
            <p:cNvSpPr/>
            <p:nvPr/>
          </p:nvSpPr>
          <p:spPr>
            <a:xfrm>
              <a:off x="4563925" y="1716514"/>
              <a:ext cx="307828" cy="417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558DD8F-F2A6-8CE5-C5B3-0A3EBE08DBED}"/>
              </a:ext>
            </a:extLst>
          </p:cNvPr>
          <p:cNvGrpSpPr/>
          <p:nvPr/>
        </p:nvGrpSpPr>
        <p:grpSpPr>
          <a:xfrm>
            <a:off x="9252277" y="964492"/>
            <a:ext cx="2388823" cy="1253934"/>
            <a:chOff x="4247626" y="1209108"/>
            <a:chExt cx="4229034" cy="2219892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FD57453-36D7-62DB-DA50-200DB2943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47626" y="1209108"/>
              <a:ext cx="4229034" cy="2219892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794EF9E-D7FB-2ACA-0DC5-E560662AB2AA}"/>
                </a:ext>
              </a:extLst>
            </p:cNvPr>
            <p:cNvSpPr/>
            <p:nvPr/>
          </p:nvSpPr>
          <p:spPr>
            <a:xfrm>
              <a:off x="4563925" y="1716514"/>
              <a:ext cx="307828" cy="417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1EF9474-E040-E4EB-147E-812BAD2988E5}"/>
              </a:ext>
            </a:extLst>
          </p:cNvPr>
          <p:cNvGrpSpPr/>
          <p:nvPr/>
        </p:nvGrpSpPr>
        <p:grpSpPr>
          <a:xfrm>
            <a:off x="468001" y="3553787"/>
            <a:ext cx="2348255" cy="1216543"/>
            <a:chOff x="4115586" y="1198292"/>
            <a:chExt cx="4611540" cy="2389066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F325BE8-4558-C913-6887-C7FFDECE8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47626" y="1198292"/>
              <a:ext cx="4479500" cy="2389066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FC1A4A5-4588-2CB2-013B-8CA676EF3DF7}"/>
                </a:ext>
              </a:extLst>
            </p:cNvPr>
            <p:cNvSpPr/>
            <p:nvPr/>
          </p:nvSpPr>
          <p:spPr>
            <a:xfrm>
              <a:off x="4115586" y="1422417"/>
              <a:ext cx="238700" cy="580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6C01221-84CC-D179-249D-083262EA797D}"/>
              </a:ext>
            </a:extLst>
          </p:cNvPr>
          <p:cNvGrpSpPr/>
          <p:nvPr/>
        </p:nvGrpSpPr>
        <p:grpSpPr>
          <a:xfrm>
            <a:off x="3336195" y="3583126"/>
            <a:ext cx="2404285" cy="1072570"/>
            <a:chOff x="4160824" y="1282179"/>
            <a:chExt cx="4445325" cy="1983094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3DDEB92-8DF8-7296-EC7E-665D9BFFB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60824" y="1282179"/>
              <a:ext cx="4445325" cy="1983094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55D9FA5-CFFD-7775-D26A-99E32359CE83}"/>
                </a:ext>
              </a:extLst>
            </p:cNvPr>
            <p:cNvSpPr/>
            <p:nvPr/>
          </p:nvSpPr>
          <p:spPr>
            <a:xfrm>
              <a:off x="4492869" y="1578747"/>
              <a:ext cx="307828" cy="417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6F92077-4A41-EEEA-CAD8-B4BDB8E207FA}"/>
              </a:ext>
            </a:extLst>
          </p:cNvPr>
          <p:cNvGrpSpPr/>
          <p:nvPr/>
        </p:nvGrpSpPr>
        <p:grpSpPr>
          <a:xfrm>
            <a:off x="6355686" y="3539646"/>
            <a:ext cx="2395970" cy="1165992"/>
            <a:chOff x="4141104" y="1312055"/>
            <a:chExt cx="4490728" cy="2185399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527A70F5-AC21-765E-4BDA-21FC4100F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41104" y="1312055"/>
              <a:ext cx="4490728" cy="2185399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BF8DA95-009D-13F7-5BF7-541564813BBB}"/>
                </a:ext>
              </a:extLst>
            </p:cNvPr>
            <p:cNvSpPr/>
            <p:nvPr/>
          </p:nvSpPr>
          <p:spPr>
            <a:xfrm>
              <a:off x="4563925" y="1716514"/>
              <a:ext cx="307828" cy="417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4F8A649-73A5-42F9-A9BD-7913DBD683B3}"/>
              </a:ext>
            </a:extLst>
          </p:cNvPr>
          <p:cNvGrpSpPr/>
          <p:nvPr/>
        </p:nvGrpSpPr>
        <p:grpSpPr>
          <a:xfrm>
            <a:off x="9252277" y="3564612"/>
            <a:ext cx="2420350" cy="1116050"/>
            <a:chOff x="4160508" y="1242520"/>
            <a:chExt cx="4572000" cy="2108200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4B83FB0-6317-E8D2-071A-B7665182F6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60508" y="1242520"/>
              <a:ext cx="4572000" cy="2108200"/>
            </a:xfrm>
            <a:prstGeom prst="rect">
              <a:avLst/>
            </a:prstGeom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7A9CF47-8676-1E76-E09D-78E05E75AC0A}"/>
                </a:ext>
              </a:extLst>
            </p:cNvPr>
            <p:cNvSpPr/>
            <p:nvPr/>
          </p:nvSpPr>
          <p:spPr>
            <a:xfrm>
              <a:off x="4411970" y="1685044"/>
              <a:ext cx="307828" cy="417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</p:spTree>
    <p:extLst>
      <p:ext uri="{BB962C8B-B14F-4D97-AF65-F5344CB8AC3E}">
        <p14:creationId xmlns:p14="http://schemas.microsoft.com/office/powerpoint/2010/main" val="3949041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81;p15">
            <a:extLst>
              <a:ext uri="{FF2B5EF4-FFF2-40B4-BE49-F238E27FC236}">
                <a16:creationId xmlns:a16="http://schemas.microsoft.com/office/drawing/2014/main" id="{2F3EB66D-5369-5A4F-AAD2-1A09D3577163}"/>
              </a:ext>
            </a:extLst>
          </p:cNvPr>
          <p:cNvSpPr txBox="1">
            <a:spLocks/>
          </p:cNvSpPr>
          <p:nvPr/>
        </p:nvSpPr>
        <p:spPr>
          <a:xfrm>
            <a:off x="10688472" y="184945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0C2BA69-9B5B-E74C-BAF0-15ED389CB514}"/>
              </a:ext>
            </a:extLst>
          </p:cNvPr>
          <p:cNvSpPr/>
          <p:nvPr/>
        </p:nvSpPr>
        <p:spPr>
          <a:xfrm>
            <a:off x="3459726" y="2613052"/>
            <a:ext cx="2361141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beach towel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2E946AB-DCA8-FF4F-9B08-D4F8AC24F8CD}"/>
              </a:ext>
            </a:extLst>
          </p:cNvPr>
          <p:cNvSpPr/>
          <p:nvPr/>
        </p:nvSpPr>
        <p:spPr>
          <a:xfrm>
            <a:off x="6629802" y="2601680"/>
            <a:ext cx="1847784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swimsuit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8B05F42-E0B5-044A-B76A-C3B5B2C4197A}"/>
              </a:ext>
            </a:extLst>
          </p:cNvPr>
          <p:cNvSpPr/>
          <p:nvPr/>
        </p:nvSpPr>
        <p:spPr>
          <a:xfrm>
            <a:off x="9191767" y="2596223"/>
            <a:ext cx="2736998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swimming trunks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CD3BB5-7191-D044-844C-EB9F45363376}"/>
              </a:ext>
            </a:extLst>
          </p:cNvPr>
          <p:cNvSpPr txBox="1"/>
          <p:nvPr/>
        </p:nvSpPr>
        <p:spPr>
          <a:xfrm>
            <a:off x="2521180" y="6026724"/>
            <a:ext cx="7964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x-none">
                <a:latin typeface="Calibri" panose="020F0502020204030204" pitchFamily="34" charset="0"/>
                <a:cs typeface="Calibri" panose="020F0502020204030204" pitchFamily="34" charset="0"/>
              </a:rPr>
              <a:t>Show 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all the </a:t>
            </a:r>
            <a:r>
              <a:rPr lang="x-none">
                <a:latin typeface="Calibri" panose="020F0502020204030204" pitchFamily="34" charset="0"/>
                <a:cs typeface="Calibri" panose="020F0502020204030204" pitchFamily="34" charset="0"/>
              </a:rPr>
              <a:t>pictur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es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; the teacher says the number, and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 students say the word</a:t>
            </a:r>
            <a:r>
              <a:rPr lang="x-none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x-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x-none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Click on each number to s</a:t>
            </a:r>
            <a:r>
              <a:rPr lang="x-none">
                <a:latin typeface="Calibri" panose="020F0502020204030204" pitchFamily="34" charset="0"/>
                <a:cs typeface="Calibri" panose="020F0502020204030204" pitchFamily="34" charset="0"/>
              </a:rPr>
              <a:t>how </a:t>
            </a:r>
            <a:r>
              <a:rPr lang="x-none" dirty="0">
                <a:latin typeface="Calibri" panose="020F0502020204030204" pitchFamily="34" charset="0"/>
                <a:cs typeface="Calibri" panose="020F0502020204030204" pitchFamily="34" charset="0"/>
              </a:rPr>
              <a:t>the word, students spell it again.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3AEBD63F-202B-D444-BC32-95AE3F7E3D2D}"/>
              </a:ext>
            </a:extLst>
          </p:cNvPr>
          <p:cNvSpPr/>
          <p:nvPr/>
        </p:nvSpPr>
        <p:spPr>
          <a:xfrm>
            <a:off x="590627" y="2589672"/>
            <a:ext cx="2239067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sunglasses</a:t>
            </a:r>
            <a:endParaRPr lang="x-none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662D6E5E-2C0A-F84B-A322-9C8BDC42D0A4}"/>
              </a:ext>
            </a:extLst>
          </p:cNvPr>
          <p:cNvSpPr/>
          <p:nvPr/>
        </p:nvSpPr>
        <p:spPr>
          <a:xfrm>
            <a:off x="985710" y="5163385"/>
            <a:ext cx="1535470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sun hat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7AE72D9D-07BE-8249-A4AA-4D8FD2CAF376}"/>
              </a:ext>
            </a:extLst>
          </p:cNvPr>
          <p:cNvSpPr/>
          <p:nvPr/>
        </p:nvSpPr>
        <p:spPr>
          <a:xfrm>
            <a:off x="3759438" y="5136534"/>
            <a:ext cx="1761716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rockpool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E2B78D4-6423-4E4C-9FF5-41C224303170}"/>
              </a:ext>
            </a:extLst>
          </p:cNvPr>
          <p:cNvSpPr/>
          <p:nvPr/>
        </p:nvSpPr>
        <p:spPr>
          <a:xfrm>
            <a:off x="419096" y="713270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E5101ED-2D58-0143-8C67-23E9021B9877}"/>
              </a:ext>
            </a:extLst>
          </p:cNvPr>
          <p:cNvSpPr/>
          <p:nvPr/>
        </p:nvSpPr>
        <p:spPr>
          <a:xfrm>
            <a:off x="3349231" y="727805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1FBB0E26-1AAF-0C4F-83C7-68CFF3A4AEA8}"/>
              </a:ext>
            </a:extLst>
          </p:cNvPr>
          <p:cNvSpPr/>
          <p:nvPr/>
        </p:nvSpPr>
        <p:spPr>
          <a:xfrm>
            <a:off x="6279366" y="747083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20D759-87D6-6C00-0843-AA7D716E55AD}"/>
              </a:ext>
            </a:extLst>
          </p:cNvPr>
          <p:cNvSpPr/>
          <p:nvPr/>
        </p:nvSpPr>
        <p:spPr>
          <a:xfrm>
            <a:off x="9209501" y="738572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0AC697A-77C0-9A45-B2F1-9AAA4595945F}"/>
              </a:ext>
            </a:extLst>
          </p:cNvPr>
          <p:cNvSpPr/>
          <p:nvPr/>
        </p:nvSpPr>
        <p:spPr>
          <a:xfrm>
            <a:off x="433610" y="3235221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D611383-6F2C-E7DE-E0AF-470D6A3E7CD9}"/>
              </a:ext>
            </a:extLst>
          </p:cNvPr>
          <p:cNvSpPr/>
          <p:nvPr/>
        </p:nvSpPr>
        <p:spPr>
          <a:xfrm>
            <a:off x="3363745" y="3249756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DAC50E8-AA8C-8932-8789-DF615F6C217C}"/>
              </a:ext>
            </a:extLst>
          </p:cNvPr>
          <p:cNvSpPr/>
          <p:nvPr/>
        </p:nvSpPr>
        <p:spPr>
          <a:xfrm>
            <a:off x="6293880" y="3269034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0897BC6-F338-2DA1-F172-96CC8229B2FF}"/>
              </a:ext>
            </a:extLst>
          </p:cNvPr>
          <p:cNvSpPr/>
          <p:nvPr/>
        </p:nvSpPr>
        <p:spPr>
          <a:xfrm>
            <a:off x="9224015" y="3260523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E4D93F0C-95B0-865D-7786-2D7B5609D2D2}"/>
              </a:ext>
            </a:extLst>
          </p:cNvPr>
          <p:cNvSpPr/>
          <p:nvPr/>
        </p:nvSpPr>
        <p:spPr>
          <a:xfrm>
            <a:off x="6956546" y="5136535"/>
            <a:ext cx="1445260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bucket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D95E1BC-FA6C-56A4-31E6-5618BD0C5A58}"/>
              </a:ext>
            </a:extLst>
          </p:cNvPr>
          <p:cNvSpPr/>
          <p:nvPr/>
        </p:nvSpPr>
        <p:spPr>
          <a:xfrm>
            <a:off x="9510738" y="5136534"/>
            <a:ext cx="2062910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fishing net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89370C03-8EC4-D30C-B68D-03445A4E0463}"/>
              </a:ext>
            </a:extLst>
          </p:cNvPr>
          <p:cNvSpPr/>
          <p:nvPr/>
        </p:nvSpPr>
        <p:spPr>
          <a:xfrm>
            <a:off x="564235" y="2545657"/>
            <a:ext cx="2300626" cy="61724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A275400-8EA5-47EE-5413-58B2DE103BF0}"/>
              </a:ext>
            </a:extLst>
          </p:cNvPr>
          <p:cNvSpPr/>
          <p:nvPr/>
        </p:nvSpPr>
        <p:spPr>
          <a:xfrm>
            <a:off x="3415575" y="2556226"/>
            <a:ext cx="2465978" cy="5903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0DEDFEDA-CF00-A7FB-F0EF-FB27680FB8FE}"/>
              </a:ext>
            </a:extLst>
          </p:cNvPr>
          <p:cNvSpPr/>
          <p:nvPr/>
        </p:nvSpPr>
        <p:spPr>
          <a:xfrm>
            <a:off x="6569116" y="2579843"/>
            <a:ext cx="2027786" cy="5903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47D9AF7-846C-5406-056F-A3AB4E9B2E2F}"/>
              </a:ext>
            </a:extLst>
          </p:cNvPr>
          <p:cNvSpPr/>
          <p:nvPr/>
        </p:nvSpPr>
        <p:spPr>
          <a:xfrm>
            <a:off x="9172384" y="2579843"/>
            <a:ext cx="2775763" cy="5903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47E0A3E-8CA4-FD99-EB11-84470A5CE7AF}"/>
              </a:ext>
            </a:extLst>
          </p:cNvPr>
          <p:cNvSpPr/>
          <p:nvPr/>
        </p:nvSpPr>
        <p:spPr>
          <a:xfrm>
            <a:off x="9486415" y="5096079"/>
            <a:ext cx="2108015" cy="61724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53A5FE68-517B-BE24-388D-A2291839FCB0}"/>
              </a:ext>
            </a:extLst>
          </p:cNvPr>
          <p:cNvSpPr/>
          <p:nvPr/>
        </p:nvSpPr>
        <p:spPr>
          <a:xfrm>
            <a:off x="927913" y="5122961"/>
            <a:ext cx="1632118" cy="5903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0806F89-E9AB-14FD-C108-9C487E4EF17F}"/>
              </a:ext>
            </a:extLst>
          </p:cNvPr>
          <p:cNvSpPr/>
          <p:nvPr/>
        </p:nvSpPr>
        <p:spPr>
          <a:xfrm>
            <a:off x="3668962" y="5096110"/>
            <a:ext cx="1913821" cy="5903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F69D630-FD0C-B01D-7FB4-0CA9FD478D87}"/>
              </a:ext>
            </a:extLst>
          </p:cNvPr>
          <p:cNvSpPr/>
          <p:nvPr/>
        </p:nvSpPr>
        <p:spPr>
          <a:xfrm>
            <a:off x="6911441" y="5086905"/>
            <a:ext cx="1535470" cy="5903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6FD6CF89-6512-D11A-0BCB-8861CD0164B4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Unit 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184345-58DA-473B-DE6F-8BB4A253B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258" y="867862"/>
            <a:ext cx="2119040" cy="14795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946775-B339-8297-A31B-624CB2F970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8794" y="835152"/>
            <a:ext cx="2333978" cy="15454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FAC784-6E5C-7284-E187-49F6F43DF4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1238" y="851507"/>
            <a:ext cx="1209575" cy="160287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CEDADF7-CF56-02B3-4037-E1FD822F1F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30300" y="830670"/>
            <a:ext cx="1349372" cy="161924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53976DD-0EA9-70A4-B4A3-661B73BECB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2995" y="3404539"/>
            <a:ext cx="2163538" cy="151057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7CCD6B4-0E0E-2671-CD26-257A92C10A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90977" y="3410029"/>
            <a:ext cx="1649119" cy="16084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C4809AA-1790-CF56-7F26-C9FAECEB05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17149" y="3355555"/>
            <a:ext cx="2217267" cy="158804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22804FF-85CA-DDBF-0807-D2F8A8FC68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5706" y="3355593"/>
            <a:ext cx="2163988" cy="156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65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81;p15">
            <a:extLst>
              <a:ext uri="{FF2B5EF4-FFF2-40B4-BE49-F238E27FC236}">
                <a16:creationId xmlns:a16="http://schemas.microsoft.com/office/drawing/2014/main" id="{2F3EB66D-5369-5A4F-AAD2-1A09D3577163}"/>
              </a:ext>
            </a:extLst>
          </p:cNvPr>
          <p:cNvSpPr txBox="1">
            <a:spLocks/>
          </p:cNvSpPr>
          <p:nvPr/>
        </p:nvSpPr>
        <p:spPr>
          <a:xfrm>
            <a:off x="10688472" y="184945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0C2BA69-9B5B-E74C-BAF0-15ED389CB514}"/>
              </a:ext>
            </a:extLst>
          </p:cNvPr>
          <p:cNvSpPr/>
          <p:nvPr/>
        </p:nvSpPr>
        <p:spPr>
          <a:xfrm>
            <a:off x="3275834" y="3914963"/>
            <a:ext cx="2553104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go </a:t>
            </a:r>
            <a:r>
              <a:rPr lang="en-US" sz="3200" dirty="0" err="1">
                <a:solidFill>
                  <a:schemeClr val="tx1"/>
                </a:solidFill>
              </a:rPr>
              <a:t>snorkelling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2E946AB-DCA8-FF4F-9B08-D4F8AC24F8CD}"/>
              </a:ext>
            </a:extLst>
          </p:cNvPr>
          <p:cNvSpPr/>
          <p:nvPr/>
        </p:nvSpPr>
        <p:spPr>
          <a:xfrm>
            <a:off x="6532642" y="3914962"/>
            <a:ext cx="1899758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go surfing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8B05F42-E0B5-044A-B76A-C3B5B2C4197A}"/>
              </a:ext>
            </a:extLst>
          </p:cNvPr>
          <p:cNvSpPr/>
          <p:nvPr/>
        </p:nvSpPr>
        <p:spPr>
          <a:xfrm>
            <a:off x="9117438" y="3908310"/>
            <a:ext cx="2736998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buy an ice cream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CD3BB5-7191-D044-844C-EB9F45363376}"/>
              </a:ext>
            </a:extLst>
          </p:cNvPr>
          <p:cNvSpPr txBox="1"/>
          <p:nvPr/>
        </p:nvSpPr>
        <p:spPr>
          <a:xfrm>
            <a:off x="2728151" y="6108367"/>
            <a:ext cx="6217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x-none">
                <a:latin typeface="Calibri" panose="020F0502020204030204" pitchFamily="34" charset="0"/>
                <a:cs typeface="Calibri" panose="020F0502020204030204" pitchFamily="34" charset="0"/>
              </a:rPr>
              <a:t>Show 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all the </a:t>
            </a:r>
            <a:r>
              <a:rPr lang="x-none">
                <a:latin typeface="Calibri" panose="020F0502020204030204" pitchFamily="34" charset="0"/>
                <a:cs typeface="Calibri" panose="020F0502020204030204" pitchFamily="34" charset="0"/>
              </a:rPr>
              <a:t>pictur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es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students look at and say the words aloud.</a:t>
            </a:r>
            <a:endParaRPr lang="x-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3AEBD63F-202B-D444-BC32-95AE3F7E3D2D}"/>
              </a:ext>
            </a:extLst>
          </p:cNvPr>
          <p:cNvSpPr/>
          <p:nvPr/>
        </p:nvSpPr>
        <p:spPr>
          <a:xfrm>
            <a:off x="516298" y="3901759"/>
            <a:ext cx="2239067" cy="96712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build a sandcastle</a:t>
            </a:r>
            <a:endParaRPr lang="x-none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E2B78D4-6423-4E4C-9FF5-41C224303170}"/>
              </a:ext>
            </a:extLst>
          </p:cNvPr>
          <p:cNvSpPr/>
          <p:nvPr/>
        </p:nvSpPr>
        <p:spPr>
          <a:xfrm>
            <a:off x="345699" y="1944681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E5101ED-2D58-0143-8C67-23E9021B9877}"/>
              </a:ext>
            </a:extLst>
          </p:cNvPr>
          <p:cNvSpPr/>
          <p:nvPr/>
        </p:nvSpPr>
        <p:spPr>
          <a:xfrm>
            <a:off x="3275834" y="1959216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1FBB0E26-1AAF-0C4F-83C7-68CFF3A4AEA8}"/>
              </a:ext>
            </a:extLst>
          </p:cNvPr>
          <p:cNvSpPr/>
          <p:nvPr/>
        </p:nvSpPr>
        <p:spPr>
          <a:xfrm>
            <a:off x="6205969" y="1978494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20D759-87D6-6C00-0843-AA7D716E55AD}"/>
              </a:ext>
            </a:extLst>
          </p:cNvPr>
          <p:cNvSpPr/>
          <p:nvPr/>
        </p:nvSpPr>
        <p:spPr>
          <a:xfrm>
            <a:off x="9136104" y="1969983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6FD6CF89-6512-D11A-0BCB-8861CD0164B4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Unit 9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1503E3-8892-A8BC-D457-D256C1EE5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5664" y="2073494"/>
            <a:ext cx="2227151" cy="15463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370EBA-73D8-ED34-C52E-5A01B05D2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6584" y="2030076"/>
            <a:ext cx="1629894" cy="16595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27BC6E-B31B-0CF8-18E7-F74F633FBF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976" y="2109752"/>
            <a:ext cx="2148804" cy="14863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24E4E0-CEA9-C5D6-11DC-CE292A1CD2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951" y="2055003"/>
            <a:ext cx="2197200" cy="154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89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81;p15">
            <a:extLst>
              <a:ext uri="{FF2B5EF4-FFF2-40B4-BE49-F238E27FC236}">
                <a16:creationId xmlns:a16="http://schemas.microsoft.com/office/drawing/2014/main" id="{2F3EB66D-5369-5A4F-AAD2-1A09D3577163}"/>
              </a:ext>
            </a:extLst>
          </p:cNvPr>
          <p:cNvSpPr txBox="1">
            <a:spLocks/>
          </p:cNvSpPr>
          <p:nvPr/>
        </p:nvSpPr>
        <p:spPr>
          <a:xfrm>
            <a:off x="10688472" y="184945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0C2BA69-9B5B-E74C-BAF0-15ED389CB514}"/>
              </a:ext>
            </a:extLst>
          </p:cNvPr>
          <p:cNvSpPr/>
          <p:nvPr/>
        </p:nvSpPr>
        <p:spPr>
          <a:xfrm>
            <a:off x="3459726" y="2613052"/>
            <a:ext cx="2361141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take a bus tour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2E946AB-DCA8-FF4F-9B08-D4F8AC24F8CD}"/>
              </a:ext>
            </a:extLst>
          </p:cNvPr>
          <p:cNvSpPr/>
          <p:nvPr/>
        </p:nvSpPr>
        <p:spPr>
          <a:xfrm>
            <a:off x="6913478" y="2616776"/>
            <a:ext cx="1454655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go hiking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8B05F42-E0B5-044A-B76A-C3B5B2C4197A}"/>
              </a:ext>
            </a:extLst>
          </p:cNvPr>
          <p:cNvSpPr/>
          <p:nvPr/>
        </p:nvSpPr>
        <p:spPr>
          <a:xfrm>
            <a:off x="9191767" y="2596223"/>
            <a:ext cx="2736998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go mountain biking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CD3BB5-7191-D044-844C-EB9F45363376}"/>
              </a:ext>
            </a:extLst>
          </p:cNvPr>
          <p:cNvSpPr txBox="1"/>
          <p:nvPr/>
        </p:nvSpPr>
        <p:spPr>
          <a:xfrm>
            <a:off x="2521180" y="6026724"/>
            <a:ext cx="7964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x-none">
                <a:latin typeface="Calibri" panose="020F0502020204030204" pitchFamily="34" charset="0"/>
                <a:cs typeface="Calibri" panose="020F0502020204030204" pitchFamily="34" charset="0"/>
              </a:rPr>
              <a:t>Show 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all the </a:t>
            </a:r>
            <a:r>
              <a:rPr lang="x-none">
                <a:latin typeface="Calibri" panose="020F0502020204030204" pitchFamily="34" charset="0"/>
                <a:cs typeface="Calibri" panose="020F0502020204030204" pitchFamily="34" charset="0"/>
              </a:rPr>
              <a:t>pictur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es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; the teacher says the number, and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 students say the word</a:t>
            </a:r>
            <a:r>
              <a:rPr lang="x-none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x-non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x-none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Click on each number to s</a:t>
            </a:r>
            <a:r>
              <a:rPr lang="x-none">
                <a:latin typeface="Calibri" panose="020F0502020204030204" pitchFamily="34" charset="0"/>
                <a:cs typeface="Calibri" panose="020F0502020204030204" pitchFamily="34" charset="0"/>
              </a:rPr>
              <a:t>how </a:t>
            </a:r>
            <a:r>
              <a:rPr lang="x-none" dirty="0">
                <a:latin typeface="Calibri" panose="020F0502020204030204" pitchFamily="34" charset="0"/>
                <a:cs typeface="Calibri" panose="020F0502020204030204" pitchFamily="34" charset="0"/>
              </a:rPr>
              <a:t>the word, students spell it again.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3AEBD63F-202B-D444-BC32-95AE3F7E3D2D}"/>
              </a:ext>
            </a:extLst>
          </p:cNvPr>
          <p:cNvSpPr/>
          <p:nvPr/>
        </p:nvSpPr>
        <p:spPr>
          <a:xfrm>
            <a:off x="590627" y="2589672"/>
            <a:ext cx="2239067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 sightseeing</a:t>
            </a:r>
            <a:endParaRPr lang="x-none" sz="25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662D6E5E-2C0A-F84B-A322-9C8BDC42D0A4}"/>
              </a:ext>
            </a:extLst>
          </p:cNvPr>
          <p:cNvSpPr/>
          <p:nvPr/>
        </p:nvSpPr>
        <p:spPr>
          <a:xfrm>
            <a:off x="433610" y="5148168"/>
            <a:ext cx="2553104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climb a mountain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7AE72D9D-07BE-8249-A4AA-4D8FD2CAF376}"/>
              </a:ext>
            </a:extLst>
          </p:cNvPr>
          <p:cNvSpPr/>
          <p:nvPr/>
        </p:nvSpPr>
        <p:spPr>
          <a:xfrm>
            <a:off x="3759438" y="5136534"/>
            <a:ext cx="1761716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go camping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E2B78D4-6423-4E4C-9FF5-41C224303170}"/>
              </a:ext>
            </a:extLst>
          </p:cNvPr>
          <p:cNvSpPr/>
          <p:nvPr/>
        </p:nvSpPr>
        <p:spPr>
          <a:xfrm>
            <a:off x="419096" y="713270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E5101ED-2D58-0143-8C67-23E9021B9877}"/>
              </a:ext>
            </a:extLst>
          </p:cNvPr>
          <p:cNvSpPr/>
          <p:nvPr/>
        </p:nvSpPr>
        <p:spPr>
          <a:xfrm>
            <a:off x="3349231" y="727805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1FBB0E26-1AAF-0C4F-83C7-68CFF3A4AEA8}"/>
              </a:ext>
            </a:extLst>
          </p:cNvPr>
          <p:cNvSpPr/>
          <p:nvPr/>
        </p:nvSpPr>
        <p:spPr>
          <a:xfrm>
            <a:off x="6279366" y="747083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20D759-87D6-6C00-0843-AA7D716E55AD}"/>
              </a:ext>
            </a:extLst>
          </p:cNvPr>
          <p:cNvSpPr/>
          <p:nvPr/>
        </p:nvSpPr>
        <p:spPr>
          <a:xfrm>
            <a:off x="9209501" y="738572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0AC697A-77C0-9A45-B2F1-9AAA4595945F}"/>
              </a:ext>
            </a:extLst>
          </p:cNvPr>
          <p:cNvSpPr/>
          <p:nvPr/>
        </p:nvSpPr>
        <p:spPr>
          <a:xfrm>
            <a:off x="433610" y="3235221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D611383-6F2C-E7DE-E0AF-470D6A3E7CD9}"/>
              </a:ext>
            </a:extLst>
          </p:cNvPr>
          <p:cNvSpPr/>
          <p:nvPr/>
        </p:nvSpPr>
        <p:spPr>
          <a:xfrm>
            <a:off x="3363745" y="3249756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DAC50E8-AA8C-8932-8789-DF615F6C217C}"/>
              </a:ext>
            </a:extLst>
          </p:cNvPr>
          <p:cNvSpPr/>
          <p:nvPr/>
        </p:nvSpPr>
        <p:spPr>
          <a:xfrm>
            <a:off x="6293880" y="3269034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0897BC6-F338-2DA1-F172-96CC8229B2FF}"/>
              </a:ext>
            </a:extLst>
          </p:cNvPr>
          <p:cNvSpPr/>
          <p:nvPr/>
        </p:nvSpPr>
        <p:spPr>
          <a:xfrm>
            <a:off x="9224015" y="3260523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E4D93F0C-95B0-865D-7786-2D7B5609D2D2}"/>
              </a:ext>
            </a:extLst>
          </p:cNvPr>
          <p:cNvSpPr/>
          <p:nvPr/>
        </p:nvSpPr>
        <p:spPr>
          <a:xfrm>
            <a:off x="6312618" y="5117616"/>
            <a:ext cx="2553104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visit a theme park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D95E1BC-FA6C-56A4-31E6-5618BD0C5A58}"/>
              </a:ext>
            </a:extLst>
          </p:cNvPr>
          <p:cNvSpPr/>
          <p:nvPr/>
        </p:nvSpPr>
        <p:spPr>
          <a:xfrm>
            <a:off x="9291553" y="5107155"/>
            <a:ext cx="2418027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visit a waterpark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89370C03-8EC4-D30C-B68D-03445A4E0463}"/>
              </a:ext>
            </a:extLst>
          </p:cNvPr>
          <p:cNvSpPr/>
          <p:nvPr/>
        </p:nvSpPr>
        <p:spPr>
          <a:xfrm>
            <a:off x="552096" y="2527075"/>
            <a:ext cx="2300626" cy="61724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A275400-8EA5-47EE-5413-58B2DE103BF0}"/>
              </a:ext>
            </a:extLst>
          </p:cNvPr>
          <p:cNvSpPr/>
          <p:nvPr/>
        </p:nvSpPr>
        <p:spPr>
          <a:xfrm>
            <a:off x="3326250" y="2575040"/>
            <a:ext cx="2528323" cy="5903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0DEDFEDA-CF00-A7FB-F0EF-FB27680FB8FE}"/>
              </a:ext>
            </a:extLst>
          </p:cNvPr>
          <p:cNvSpPr/>
          <p:nvPr/>
        </p:nvSpPr>
        <p:spPr>
          <a:xfrm>
            <a:off x="6772075" y="2575040"/>
            <a:ext cx="1731076" cy="5903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47D9AF7-846C-5406-056F-A3AB4E9B2E2F}"/>
              </a:ext>
            </a:extLst>
          </p:cNvPr>
          <p:cNvSpPr/>
          <p:nvPr/>
        </p:nvSpPr>
        <p:spPr>
          <a:xfrm>
            <a:off x="9153002" y="2580116"/>
            <a:ext cx="2879341" cy="5903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47E0A3E-8CA4-FD99-EB11-84470A5CE7AF}"/>
              </a:ext>
            </a:extLst>
          </p:cNvPr>
          <p:cNvSpPr/>
          <p:nvPr/>
        </p:nvSpPr>
        <p:spPr>
          <a:xfrm>
            <a:off x="9223533" y="5079314"/>
            <a:ext cx="2553104" cy="61724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53A5FE68-517B-BE24-388D-A2291839FCB0}"/>
              </a:ext>
            </a:extLst>
          </p:cNvPr>
          <p:cNvSpPr/>
          <p:nvPr/>
        </p:nvSpPr>
        <p:spPr>
          <a:xfrm>
            <a:off x="393893" y="5094795"/>
            <a:ext cx="2654376" cy="5903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0806F89-E9AB-14FD-C108-9C487E4EF17F}"/>
              </a:ext>
            </a:extLst>
          </p:cNvPr>
          <p:cNvSpPr/>
          <p:nvPr/>
        </p:nvSpPr>
        <p:spPr>
          <a:xfrm>
            <a:off x="3627399" y="5106196"/>
            <a:ext cx="1913821" cy="5903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F69D630-FD0C-B01D-7FB4-0CA9FD478D87}"/>
              </a:ext>
            </a:extLst>
          </p:cNvPr>
          <p:cNvSpPr/>
          <p:nvPr/>
        </p:nvSpPr>
        <p:spPr>
          <a:xfrm>
            <a:off x="6279366" y="5094795"/>
            <a:ext cx="2654376" cy="5903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x-none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6FD6CF89-6512-D11A-0BCB-8861CD0164B4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7495092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Unit 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A16B22-BF0B-4B3D-DE73-764F33E7F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560" y="854513"/>
            <a:ext cx="2361676" cy="14552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5B8F19-C70F-C2FC-5C97-B94045C4C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0937" y="880602"/>
            <a:ext cx="2350901" cy="142378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622F0F-C0FD-A603-56BA-5CC0324E16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4750" y="911799"/>
            <a:ext cx="2322333" cy="145763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20527FA-0F0F-FF53-230B-F52CED6ACB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6607" y="791729"/>
            <a:ext cx="2116022" cy="166134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11F48A0-5C86-66A8-6B36-A32C13C3E7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776" y="3308049"/>
            <a:ext cx="1753744" cy="162166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B7E0C6D-BF1A-CFD3-8D55-5C390629A6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27399" y="3328795"/>
            <a:ext cx="2069123" cy="162693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B244371-DB56-5852-7A66-D0EF779C24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69074" y="3410024"/>
            <a:ext cx="2373687" cy="146982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EB03903-B30C-3242-AE31-7184408825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16263" y="3384099"/>
            <a:ext cx="2367643" cy="153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36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499651-CD89-8394-CD7F-1BF24223F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886" y="778946"/>
            <a:ext cx="9674468" cy="4930556"/>
          </a:xfrm>
          <a:prstGeom prst="rect">
            <a:avLst/>
          </a:prstGeom>
        </p:spPr>
      </p:pic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Unit 10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ACCD1A-C36D-6E4C-9172-49F2B1A11574}"/>
              </a:ext>
            </a:extLst>
          </p:cNvPr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7B624-C863-7940-A073-37331E3B015F}"/>
              </a:ext>
            </a:extLst>
          </p:cNvPr>
          <p:cNvSpPr txBox="1"/>
          <p:nvPr/>
        </p:nvSpPr>
        <p:spPr>
          <a:xfrm>
            <a:off x="2230871" y="5934670"/>
            <a:ext cx="7730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 dirty="0">
                <a:solidFill>
                  <a:srgbClr val="1C1C1C"/>
                </a:solidFill>
                <a:effectLst/>
                <a:latin typeface="Inter"/>
              </a:rPr>
              <a:t>Try to </a:t>
            </a:r>
            <a:r>
              <a:rPr lang="en-US" b="0" i="0" dirty="0" err="1">
                <a:solidFill>
                  <a:srgbClr val="1C1C1C"/>
                </a:solidFill>
                <a:effectLst/>
                <a:latin typeface="Inter"/>
              </a:rPr>
              <a:t>memorise</a:t>
            </a:r>
            <a:r>
              <a:rPr lang="en-US" b="0" i="0" dirty="0">
                <a:solidFill>
                  <a:srgbClr val="1C1C1C"/>
                </a:solidFill>
                <a:effectLst/>
                <a:latin typeface="Inter"/>
              </a:rPr>
              <a:t> all the pictures and the numbers within 30 seconds. </a:t>
            </a:r>
          </a:p>
          <a:p>
            <a:pPr algn="ctr"/>
            <a:r>
              <a:rPr lang="en-US" b="0" i="0" dirty="0">
                <a:solidFill>
                  <a:srgbClr val="1C1C1C"/>
                </a:solidFill>
                <a:effectLst/>
                <a:latin typeface="Inter"/>
              </a:rPr>
              <a:t>The teacher moves to a different slide, calls a number randomly. (Ex: Number 2)</a:t>
            </a:r>
          </a:p>
          <a:p>
            <a:pPr algn="ctr"/>
            <a:r>
              <a:rPr lang="en-US" dirty="0">
                <a:solidFill>
                  <a:srgbClr val="1C1C1C"/>
                </a:solidFill>
                <a:latin typeface="Inter"/>
              </a:rPr>
              <a:t>Students raise their hands and answer.</a:t>
            </a:r>
            <a:endParaRPr lang="en-VN" dirty="0"/>
          </a:p>
        </p:txBody>
      </p:sp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018C728F-8F63-743C-B6F4-6B8B6FE36353}"/>
              </a:ext>
            </a:extLst>
          </p:cNvPr>
          <p:cNvSpPr txBox="1">
            <a:spLocks/>
          </p:cNvSpPr>
          <p:nvPr/>
        </p:nvSpPr>
        <p:spPr>
          <a:xfrm>
            <a:off x="10688472" y="184945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4281340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59642C6-ABCB-94C4-2DAB-6977D583B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785" y="950112"/>
            <a:ext cx="10272427" cy="47429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EACCD1A-C36D-6E4C-9172-49F2B1A11574}"/>
              </a:ext>
            </a:extLst>
          </p:cNvPr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A1447F-F978-9DFB-1B0B-6FCE6B6D047A}"/>
              </a:ext>
            </a:extLst>
          </p:cNvPr>
          <p:cNvSpPr txBox="1"/>
          <p:nvPr/>
        </p:nvSpPr>
        <p:spPr>
          <a:xfrm>
            <a:off x="3665526" y="6262632"/>
            <a:ext cx="4860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teacher asks students to review all the </a:t>
            </a:r>
            <a:r>
              <a:rPr lang="en-US"/>
              <a:t>words.</a:t>
            </a:r>
            <a:endParaRPr lang="en-US" dirty="0"/>
          </a:p>
        </p:txBody>
      </p:sp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6194DB52-EB89-25FB-31A9-6F716E63943C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6472537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Unit 10</a:t>
            </a:r>
          </a:p>
        </p:txBody>
      </p:sp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8756CEE7-1EB2-0CF3-6480-AB1F59D01AF5}"/>
              </a:ext>
            </a:extLst>
          </p:cNvPr>
          <p:cNvSpPr txBox="1">
            <a:spLocks/>
          </p:cNvSpPr>
          <p:nvPr/>
        </p:nvSpPr>
        <p:spPr>
          <a:xfrm>
            <a:off x="10688472" y="184945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40928931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EACCD1A-C36D-6E4C-9172-49F2B1A11574}"/>
              </a:ext>
            </a:extLst>
          </p:cNvPr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7B624-C863-7940-A073-37331E3B015F}"/>
              </a:ext>
            </a:extLst>
          </p:cNvPr>
          <p:cNvSpPr txBox="1"/>
          <p:nvPr/>
        </p:nvSpPr>
        <p:spPr>
          <a:xfrm>
            <a:off x="3665527" y="6154621"/>
            <a:ext cx="4860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teacher asks students to review all the words.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EC652E-3BE5-C9C7-65B9-7E31CFB2C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01" y="1001807"/>
            <a:ext cx="11108459" cy="4340442"/>
          </a:xfrm>
          <a:prstGeom prst="rect">
            <a:avLst/>
          </a:prstGeom>
        </p:spPr>
      </p:pic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26888F95-9D06-20F0-BB8E-523AF3BB412D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6472537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Unit 10</a:t>
            </a:r>
          </a:p>
        </p:txBody>
      </p:sp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6B79A6C2-7153-2DBE-4DF4-0D87B5EDE174}"/>
              </a:ext>
            </a:extLst>
          </p:cNvPr>
          <p:cNvSpPr txBox="1">
            <a:spLocks/>
          </p:cNvSpPr>
          <p:nvPr/>
        </p:nvSpPr>
        <p:spPr>
          <a:xfrm>
            <a:off x="10688472" y="184945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39893609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6"/>
          <p:cNvSpPr txBox="1"/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 –  Practice</a:t>
            </a:r>
            <a:endParaRPr dirty="0"/>
          </a:p>
        </p:txBody>
      </p:sp>
      <p:sp>
        <p:nvSpPr>
          <p:cNvPr id="421" name="Google Shape;421;p16"/>
          <p:cNvSpPr/>
          <p:nvPr/>
        </p:nvSpPr>
        <p:spPr>
          <a:xfrm>
            <a:off x="2120765" y="1685280"/>
            <a:ext cx="7968036" cy="3756810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16"/>
          <p:cNvSpPr txBox="1"/>
          <p:nvPr/>
        </p:nvSpPr>
        <p:spPr>
          <a:xfrm>
            <a:off x="2238001" y="2020417"/>
            <a:ext cx="7715998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Divide the class into two teams: team A and team B.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Each student takes out a mini-board. 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look at the picture and write down the answer. 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all students in the team write the correct answer, that team will receive 2 points. But if the team has 2 or 3 students write the wrong picture, they won’t receive points.</a:t>
            </a:r>
            <a:endParaRPr dirty="0"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team with the highest points wins the game. </a:t>
            </a:r>
            <a:endParaRPr dirty="0"/>
          </a:p>
        </p:txBody>
      </p:sp>
      <p:pic>
        <p:nvPicPr>
          <p:cNvPr id="423" name="Google Shape;423;p16"/>
          <p:cNvPicPr preferRelativeResize="0"/>
          <p:nvPr/>
        </p:nvPicPr>
        <p:blipFill rotWithShape="1">
          <a:blip r:embed="rId3">
            <a:alphaModFix/>
          </a:blip>
          <a:srcRect l="12071" r="12396"/>
          <a:stretch/>
        </p:blipFill>
        <p:spPr>
          <a:xfrm>
            <a:off x="9302916" y="1261165"/>
            <a:ext cx="118112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AA8C6A-CD73-4C63-81DC-460A74ADA4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1500" y="752007"/>
            <a:ext cx="5969000" cy="1066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C7ABFB-BFC3-64E6-A2A8-54B391A1CC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8001" y="156543"/>
            <a:ext cx="1030265" cy="103026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WARM-UP ACTIVITY</a:t>
            </a: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A929908A-62CD-4A48-BA53-832F915000CF}"/>
              </a:ext>
            </a:extLst>
          </p:cNvPr>
          <p:cNvSpPr/>
          <p:nvPr/>
        </p:nvSpPr>
        <p:spPr>
          <a:xfrm>
            <a:off x="788490" y="3429000"/>
            <a:ext cx="3202609" cy="176602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FF4BC5-8955-954B-A947-18D12BCC5B20}"/>
              </a:ext>
            </a:extLst>
          </p:cNvPr>
          <p:cNvSpPr txBox="1"/>
          <p:nvPr/>
        </p:nvSpPr>
        <p:spPr>
          <a:xfrm>
            <a:off x="942394" y="3703729"/>
            <a:ext cx="36836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Stand up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Listen to the song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Dance along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49B49D-3D86-55B0-5E1C-BD6EDCB81E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8001" y="156543"/>
            <a:ext cx="1030265" cy="10302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5603C3-D344-1B78-BB66-4C2E869E45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18" b="95759" l="8090" r="94382">
                        <a14:foregroundMark x1="62022" y1="8259" x2="62022" y2="8259"/>
                        <a14:foregroundMark x1="61573" y1="4241" x2="61573" y2="4241"/>
                        <a14:foregroundMark x1="39551" y1="7813" x2="39551" y2="7813"/>
                        <a14:foregroundMark x1="8090" y1="49554" x2="8090" y2="49554"/>
                        <a14:foregroundMark x1="47191" y1="91518" x2="47191" y2="91518"/>
                        <a14:foregroundMark x1="48539" y1="95759" x2="48539" y2="95759"/>
                        <a14:foregroundMark x1="88090" y1="36384" x2="88090" y2="36384"/>
                        <a14:foregroundMark x1="94382" y1="38616" x2="94382" y2="38616"/>
                        <a14:foregroundMark x1="25618" y1="54241" x2="25618" y2="54241"/>
                        <a14:foregroundMark x1="23596" y1="53348" x2="23596" y2="53348"/>
                        <a14:foregroundMark x1="23596" y1="53348" x2="23596" y2="53348"/>
                        <a14:foregroundMark x1="23596" y1="53348" x2="27640" y2="53348"/>
                        <a14:foregroundMark x1="24719" y1="50000" x2="26742" y2="53348"/>
                        <a14:foregroundMark x1="26742" y1="53348" x2="24494" y2="58036"/>
                        <a14:foregroundMark x1="29213" y1="50223" x2="42247" y2="52679"/>
                        <a14:foregroundMark x1="42697" y1="47991" x2="42697" y2="47991"/>
                        <a14:foregroundMark x1="42697" y1="47991" x2="42697" y2="47991"/>
                        <a14:foregroundMark x1="42921" y1="52455" x2="45843" y2="53571"/>
                        <a14:foregroundMark x1="45843" y1="53571" x2="45843" y2="61161"/>
                        <a14:foregroundMark x1="45618" y1="49777" x2="55056" y2="48438"/>
                        <a14:foregroundMark x1="55056" y1="48438" x2="58652" y2="48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7316" y="2047683"/>
            <a:ext cx="1644956" cy="16560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65ACC0-B6CE-B62B-0AAF-DB04D3FB402B}"/>
              </a:ext>
            </a:extLst>
          </p:cNvPr>
          <p:cNvSpPr txBox="1"/>
          <p:nvPr/>
        </p:nvSpPr>
        <p:spPr>
          <a:xfrm>
            <a:off x="5324822" y="711631"/>
            <a:ext cx="525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n-VN" sz="2800" dirty="0">
                <a:solidFill>
                  <a:schemeClr val="accent2"/>
                </a:solidFill>
                <a:latin typeface="Carter One" panose="03080802040405060005" pitchFamily="66" charset="77"/>
              </a:rPr>
              <a:t>Song: </a:t>
            </a:r>
            <a:r>
              <a:rPr lang="en-US" sz="2800" b="1" i="0" dirty="0">
                <a:solidFill>
                  <a:schemeClr val="accent2"/>
                </a:solidFill>
                <a:effectLst/>
                <a:highlight>
                  <a:srgbClr val="FFFFFF"/>
                </a:highlight>
                <a:latin typeface="Carter One" panose="03080802040405060005" pitchFamily="66" charset="77"/>
              </a:rPr>
              <a:t>Move! </a:t>
            </a:r>
          </a:p>
          <a:p>
            <a:pPr algn="ctr" fontAlgn="ctr"/>
            <a:r>
              <a:rPr lang="en-US" sz="2800" b="1" i="0" dirty="0">
                <a:solidFill>
                  <a:schemeClr val="accent2"/>
                </a:solidFill>
                <a:effectLst/>
                <a:highlight>
                  <a:srgbClr val="FFFFFF"/>
                </a:highlight>
                <a:latin typeface="Carter One" panose="03080802040405060005" pitchFamily="66" charset="77"/>
              </a:rPr>
              <a:t>Song</a:t>
            </a:r>
            <a:r>
              <a:rPr lang="vi-VN" sz="2800" b="1" i="0">
                <a:solidFill>
                  <a:schemeClr val="accent2"/>
                </a:solidFill>
                <a:effectLst/>
                <a:highlight>
                  <a:srgbClr val="FFFFFF"/>
                </a:highlight>
                <a:latin typeface="Carter One" panose="03080802040405060005" pitchFamily="66" charset="77"/>
              </a:rPr>
              <a:t> </a:t>
            </a:r>
            <a:r>
              <a:rPr lang="en-US" sz="2800" b="1" i="0">
                <a:solidFill>
                  <a:schemeClr val="accent2"/>
                </a:solidFill>
                <a:effectLst/>
                <a:highlight>
                  <a:srgbClr val="FFFFFF"/>
                </a:highlight>
                <a:latin typeface="Carter One" panose="03080802040405060005" pitchFamily="66" charset="77"/>
              </a:rPr>
              <a:t>With </a:t>
            </a:r>
            <a:r>
              <a:rPr lang="en-US" sz="2800" b="1" i="0" dirty="0">
                <a:solidFill>
                  <a:schemeClr val="accent2"/>
                </a:solidFill>
                <a:effectLst/>
                <a:highlight>
                  <a:srgbClr val="FFFFFF"/>
                </a:highlight>
                <a:latin typeface="Carter One" panose="03080802040405060005" pitchFamily="66" charset="77"/>
              </a:rPr>
              <a:t>Actions</a:t>
            </a:r>
            <a:r>
              <a:rPr lang="en-VN" sz="2800" dirty="0">
                <a:solidFill>
                  <a:schemeClr val="accent2"/>
                </a:solidFill>
                <a:latin typeface="Carter One" panose="03080802040405060005" pitchFamily="66" charset="77"/>
              </a:rPr>
              <a:t> </a:t>
            </a:r>
          </a:p>
        </p:txBody>
      </p:sp>
      <p:pic>
        <p:nvPicPr>
          <p:cNvPr id="9" name="Move! - Dance Song for Kids - Super Simple Songs">
            <a:hlinkClick r:id="" action="ppaction://media"/>
            <a:extLst>
              <a:ext uri="{FF2B5EF4-FFF2-40B4-BE49-F238E27FC236}">
                <a16:creationId xmlns:a16="http://schemas.microsoft.com/office/drawing/2014/main" id="{175CDEEB-59C8-7E0C-BADE-6FBD0AA298A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4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69925" y="1714245"/>
            <a:ext cx="6979625" cy="3926040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</p:spTree>
    <p:extLst>
      <p:ext uri="{BB962C8B-B14F-4D97-AF65-F5344CB8AC3E}">
        <p14:creationId xmlns:p14="http://schemas.microsoft.com/office/powerpoint/2010/main" val="224733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5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39" y="2675533"/>
            <a:ext cx="1873261" cy="102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0983686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74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936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360B17F-F31B-30B2-BAF1-37FC1D234F7D}"/>
              </a:ext>
            </a:extLst>
          </p:cNvPr>
          <p:cNvGrpSpPr/>
          <p:nvPr/>
        </p:nvGrpSpPr>
        <p:grpSpPr>
          <a:xfrm>
            <a:off x="0" y="573"/>
            <a:ext cx="12192000" cy="6877335"/>
            <a:chOff x="0" y="573"/>
            <a:chExt cx="12192000" cy="687733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00D293B-B4BB-94F6-B76B-AAA3EE130FDB}"/>
                </a:ext>
              </a:extLst>
            </p:cNvPr>
            <p:cNvGrpSpPr/>
            <p:nvPr/>
          </p:nvGrpSpPr>
          <p:grpSpPr>
            <a:xfrm>
              <a:off x="0" y="573"/>
              <a:ext cx="12192000" cy="6877335"/>
              <a:chOff x="0" y="573"/>
              <a:chExt cx="12192000" cy="6877335"/>
            </a:xfrm>
          </p:grpSpPr>
          <p:pic>
            <p:nvPicPr>
              <p:cNvPr id="67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573"/>
                <a:ext cx="12192000" cy="68568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1357" y="1670837"/>
                <a:ext cx="2465031" cy="5207071"/>
              </a:xfrm>
              <a:prstGeom prst="rect">
                <a:avLst/>
              </a:prstGeom>
            </p:spPr>
          </p:pic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46A63AD7-724E-1971-9EC4-50CE6603755E}"/>
                  </a:ext>
                </a:extLst>
              </p:cNvPr>
              <p:cNvGrpSpPr/>
              <p:nvPr/>
            </p:nvGrpSpPr>
            <p:grpSpPr>
              <a:xfrm>
                <a:off x="2485602" y="354245"/>
                <a:ext cx="6193496" cy="3805918"/>
                <a:chOff x="2647696" y="488383"/>
                <a:chExt cx="5661578" cy="3479053"/>
              </a:xfrm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488383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B8274F00-5E83-BC3E-AC37-E447BE397C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1647001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id="{10130D34-DF47-72BF-3B1F-788A19F2A8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2805619"/>
                  <a:ext cx="5661578" cy="1161817"/>
                </a:xfrm>
                <a:prstGeom prst="rect">
                  <a:avLst/>
                </a:prstGeom>
              </p:spPr>
            </p:pic>
          </p:grpSp>
          <p:grpSp>
            <p:nvGrpSpPr>
              <p:cNvPr id="4" name="Group 3"/>
              <p:cNvGrpSpPr/>
              <p:nvPr/>
            </p:nvGrpSpPr>
            <p:grpSpPr>
              <a:xfrm>
                <a:off x="8156791" y="2257569"/>
                <a:ext cx="3704494" cy="2920409"/>
                <a:chOff x="8196778" y="3750206"/>
                <a:chExt cx="3942189" cy="3107794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53686" y="3750206"/>
                  <a:ext cx="2185281" cy="2004544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96778" y="4167945"/>
                  <a:ext cx="2096830" cy="2237186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44408" y="3814591"/>
                  <a:ext cx="1220211" cy="1944967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00323" y="3951486"/>
                  <a:ext cx="2585943" cy="2906514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13478" y="4911527"/>
                  <a:ext cx="1288076" cy="1718683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01064" y="4688118"/>
                  <a:ext cx="1447706" cy="1988690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42065" y="4771834"/>
                  <a:ext cx="1466754" cy="1965832"/>
                </a:xfrm>
                <a:prstGeom prst="rect">
                  <a:avLst/>
                </a:prstGeom>
              </p:spPr>
            </p:pic>
          </p:grp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B7F0D64-98F4-A9FF-E423-E5B54134440C}"/>
                </a:ext>
              </a:extLst>
            </p:cNvPr>
            <p:cNvSpPr/>
            <p:nvPr/>
          </p:nvSpPr>
          <p:spPr>
            <a:xfrm>
              <a:off x="2911643" y="582708"/>
              <a:ext cx="5315730" cy="32948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/>
          <p:cNvSpPr/>
          <p:nvPr/>
        </p:nvSpPr>
        <p:spPr>
          <a:xfrm>
            <a:off x="9865506" y="7596246"/>
            <a:ext cx="936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next</a:t>
            </a: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grpSp>
        <p:nvGrpSpPr>
          <p:cNvPr id="40" name="bMsPham"/>
          <p:cNvGrpSpPr/>
          <p:nvPr/>
        </p:nvGrpSpPr>
        <p:grpSpPr>
          <a:xfrm>
            <a:off x="6274950" y="4604813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2" name="Rectangle 41"/>
            <p:cNvSpPr/>
            <p:nvPr/>
          </p:nvSpPr>
          <p:spPr>
            <a:xfrm>
              <a:off x="8519425" y="2069134"/>
              <a:ext cx="2656082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rocket</a:t>
              </a:r>
            </a:p>
          </p:txBody>
        </p:sp>
      </p:grpSp>
      <p:grpSp>
        <p:nvGrpSpPr>
          <p:cNvPr id="46" name="dMsPham"/>
          <p:cNvGrpSpPr/>
          <p:nvPr/>
        </p:nvGrpSpPr>
        <p:grpSpPr>
          <a:xfrm>
            <a:off x="6274950" y="5744834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8" name="Rectangle 47"/>
            <p:cNvSpPr/>
            <p:nvPr/>
          </p:nvSpPr>
          <p:spPr>
            <a:xfrm>
              <a:off x="8519425" y="2069134"/>
              <a:ext cx="2656081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honeymoon</a:t>
              </a:r>
            </a:p>
          </p:txBody>
        </p:sp>
      </p:grpSp>
      <p:grpSp>
        <p:nvGrpSpPr>
          <p:cNvPr id="14" name="cMsPham"/>
          <p:cNvGrpSpPr/>
          <p:nvPr/>
        </p:nvGrpSpPr>
        <p:grpSpPr>
          <a:xfrm>
            <a:off x="2717029" y="5744834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13" name="Rectangle 12"/>
            <p:cNvSpPr/>
            <p:nvPr/>
          </p:nvSpPr>
          <p:spPr>
            <a:xfrm>
              <a:off x="8513132" y="2069134"/>
              <a:ext cx="2717258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space station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717029" y="4604813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5" name="Rectangle 44"/>
            <p:cNvSpPr/>
            <p:nvPr/>
          </p:nvSpPr>
          <p:spPr>
            <a:xfrm>
              <a:off x="8557546" y="2069134"/>
              <a:ext cx="2597280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telescope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DAB069C-1F6B-E490-DA01-3D2D48B148F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61333" y="902565"/>
            <a:ext cx="2566128" cy="262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8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360B17F-F31B-30B2-BAF1-37FC1D234F7D}"/>
              </a:ext>
            </a:extLst>
          </p:cNvPr>
          <p:cNvGrpSpPr/>
          <p:nvPr/>
        </p:nvGrpSpPr>
        <p:grpSpPr>
          <a:xfrm>
            <a:off x="0" y="573"/>
            <a:ext cx="12192000" cy="6877335"/>
            <a:chOff x="0" y="573"/>
            <a:chExt cx="12192000" cy="687733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00D293B-B4BB-94F6-B76B-AAA3EE130FDB}"/>
                </a:ext>
              </a:extLst>
            </p:cNvPr>
            <p:cNvGrpSpPr/>
            <p:nvPr/>
          </p:nvGrpSpPr>
          <p:grpSpPr>
            <a:xfrm>
              <a:off x="0" y="573"/>
              <a:ext cx="12192000" cy="6877335"/>
              <a:chOff x="0" y="573"/>
              <a:chExt cx="12192000" cy="6877335"/>
            </a:xfrm>
          </p:grpSpPr>
          <p:pic>
            <p:nvPicPr>
              <p:cNvPr id="67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573"/>
                <a:ext cx="12192000" cy="68568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1357" y="1670837"/>
                <a:ext cx="2465031" cy="5207071"/>
              </a:xfrm>
              <a:prstGeom prst="rect">
                <a:avLst/>
              </a:prstGeom>
            </p:spPr>
          </p:pic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46A63AD7-724E-1971-9EC4-50CE6603755E}"/>
                  </a:ext>
                </a:extLst>
              </p:cNvPr>
              <p:cNvGrpSpPr/>
              <p:nvPr/>
            </p:nvGrpSpPr>
            <p:grpSpPr>
              <a:xfrm>
                <a:off x="2485602" y="354245"/>
                <a:ext cx="6193496" cy="3805918"/>
                <a:chOff x="2647696" y="488383"/>
                <a:chExt cx="5661578" cy="3479053"/>
              </a:xfrm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488383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B8274F00-5E83-BC3E-AC37-E447BE397C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1647001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id="{10130D34-DF47-72BF-3B1F-788A19F2A8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2805619"/>
                  <a:ext cx="5661578" cy="1161817"/>
                </a:xfrm>
                <a:prstGeom prst="rect">
                  <a:avLst/>
                </a:prstGeom>
              </p:spPr>
            </p:pic>
          </p:grpSp>
          <p:grpSp>
            <p:nvGrpSpPr>
              <p:cNvPr id="4" name="Group 3"/>
              <p:cNvGrpSpPr/>
              <p:nvPr/>
            </p:nvGrpSpPr>
            <p:grpSpPr>
              <a:xfrm>
                <a:off x="8156791" y="2257569"/>
                <a:ext cx="3704494" cy="2920409"/>
                <a:chOff x="8196778" y="3750206"/>
                <a:chExt cx="3942189" cy="3107794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53686" y="3750206"/>
                  <a:ext cx="2185281" cy="2004544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96778" y="4167945"/>
                  <a:ext cx="2096830" cy="2237186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44408" y="3814591"/>
                  <a:ext cx="1220211" cy="1944967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00323" y="3951486"/>
                  <a:ext cx="2585943" cy="2906514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13478" y="4911527"/>
                  <a:ext cx="1288076" cy="1718683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01064" y="4688118"/>
                  <a:ext cx="1447706" cy="1988690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42065" y="4771834"/>
                  <a:ext cx="1466754" cy="1965832"/>
                </a:xfrm>
                <a:prstGeom prst="rect">
                  <a:avLst/>
                </a:prstGeom>
              </p:spPr>
            </p:pic>
          </p:grp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B7F0D64-98F4-A9FF-E423-E5B54134440C}"/>
                </a:ext>
              </a:extLst>
            </p:cNvPr>
            <p:cNvSpPr/>
            <p:nvPr/>
          </p:nvSpPr>
          <p:spPr>
            <a:xfrm>
              <a:off x="2911643" y="582708"/>
              <a:ext cx="5315730" cy="32948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/>
          <p:cNvSpPr/>
          <p:nvPr/>
        </p:nvSpPr>
        <p:spPr>
          <a:xfrm>
            <a:off x="9865506" y="7596246"/>
            <a:ext cx="936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next</a:t>
            </a: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grpSp>
        <p:nvGrpSpPr>
          <p:cNvPr id="40" name="bMsPham"/>
          <p:cNvGrpSpPr/>
          <p:nvPr/>
        </p:nvGrpSpPr>
        <p:grpSpPr>
          <a:xfrm>
            <a:off x="6274950" y="4604813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2" name="Rectangle 41"/>
            <p:cNvSpPr/>
            <p:nvPr/>
          </p:nvSpPr>
          <p:spPr>
            <a:xfrm>
              <a:off x="8519425" y="2069134"/>
              <a:ext cx="2656082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groom</a:t>
              </a:r>
            </a:p>
          </p:txBody>
        </p:sp>
      </p:grpSp>
      <p:grpSp>
        <p:nvGrpSpPr>
          <p:cNvPr id="46" name="dMsPham"/>
          <p:cNvGrpSpPr/>
          <p:nvPr/>
        </p:nvGrpSpPr>
        <p:grpSpPr>
          <a:xfrm>
            <a:off x="6274950" y="5744834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8" name="Rectangle 47"/>
            <p:cNvSpPr/>
            <p:nvPr/>
          </p:nvSpPr>
          <p:spPr>
            <a:xfrm>
              <a:off x="8519425" y="2069134"/>
              <a:ext cx="2656081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honeymoon</a:t>
              </a:r>
            </a:p>
          </p:txBody>
        </p:sp>
      </p:grpSp>
      <p:grpSp>
        <p:nvGrpSpPr>
          <p:cNvPr id="14" name="cMsPham"/>
          <p:cNvGrpSpPr/>
          <p:nvPr/>
        </p:nvGrpSpPr>
        <p:grpSpPr>
          <a:xfrm>
            <a:off x="2717029" y="5744834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13" name="Rectangle 12"/>
            <p:cNvSpPr/>
            <p:nvPr/>
          </p:nvSpPr>
          <p:spPr>
            <a:xfrm>
              <a:off x="8557546" y="2069134"/>
              <a:ext cx="2597279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invitation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717029" y="4604813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5" name="Rectangle 44"/>
            <p:cNvSpPr/>
            <p:nvPr/>
          </p:nvSpPr>
          <p:spPr>
            <a:xfrm>
              <a:off x="8557546" y="2069134"/>
              <a:ext cx="2597280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bride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3C24521-8DF7-2C9A-576E-17AC6EDC20F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15504" y="664618"/>
            <a:ext cx="3550362" cy="311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51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360B17F-F31B-30B2-BAF1-37FC1D234F7D}"/>
              </a:ext>
            </a:extLst>
          </p:cNvPr>
          <p:cNvGrpSpPr/>
          <p:nvPr/>
        </p:nvGrpSpPr>
        <p:grpSpPr>
          <a:xfrm>
            <a:off x="0" y="573"/>
            <a:ext cx="12192000" cy="6877335"/>
            <a:chOff x="0" y="573"/>
            <a:chExt cx="12192000" cy="687733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00D293B-B4BB-94F6-B76B-AAA3EE130FDB}"/>
                </a:ext>
              </a:extLst>
            </p:cNvPr>
            <p:cNvGrpSpPr/>
            <p:nvPr/>
          </p:nvGrpSpPr>
          <p:grpSpPr>
            <a:xfrm>
              <a:off x="0" y="573"/>
              <a:ext cx="12192000" cy="6877335"/>
              <a:chOff x="0" y="573"/>
              <a:chExt cx="12192000" cy="6877335"/>
            </a:xfrm>
          </p:grpSpPr>
          <p:pic>
            <p:nvPicPr>
              <p:cNvPr id="67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573"/>
                <a:ext cx="12192000" cy="68568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1357" y="1670837"/>
                <a:ext cx="2465031" cy="5207071"/>
              </a:xfrm>
              <a:prstGeom prst="rect">
                <a:avLst/>
              </a:prstGeom>
            </p:spPr>
          </p:pic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46A63AD7-724E-1971-9EC4-50CE6603755E}"/>
                  </a:ext>
                </a:extLst>
              </p:cNvPr>
              <p:cNvGrpSpPr/>
              <p:nvPr/>
            </p:nvGrpSpPr>
            <p:grpSpPr>
              <a:xfrm>
                <a:off x="2485602" y="354245"/>
                <a:ext cx="6193496" cy="3805918"/>
                <a:chOff x="2647696" y="488383"/>
                <a:chExt cx="5661578" cy="3479053"/>
              </a:xfrm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488383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B8274F00-5E83-BC3E-AC37-E447BE397C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1647001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id="{10130D34-DF47-72BF-3B1F-788A19F2A8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2805619"/>
                  <a:ext cx="5661578" cy="1161817"/>
                </a:xfrm>
                <a:prstGeom prst="rect">
                  <a:avLst/>
                </a:prstGeom>
              </p:spPr>
            </p:pic>
          </p:grpSp>
          <p:grpSp>
            <p:nvGrpSpPr>
              <p:cNvPr id="4" name="Group 3"/>
              <p:cNvGrpSpPr/>
              <p:nvPr/>
            </p:nvGrpSpPr>
            <p:grpSpPr>
              <a:xfrm>
                <a:off x="8156791" y="2257569"/>
                <a:ext cx="3704494" cy="2920409"/>
                <a:chOff x="8196778" y="3750206"/>
                <a:chExt cx="3942189" cy="3107794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53686" y="3750206"/>
                  <a:ext cx="2185281" cy="2004544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96778" y="4167945"/>
                  <a:ext cx="2096830" cy="2237186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44408" y="3814591"/>
                  <a:ext cx="1220211" cy="1944967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00323" y="3951486"/>
                  <a:ext cx="2585943" cy="2906514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13478" y="4911527"/>
                  <a:ext cx="1288076" cy="1718683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01064" y="4688118"/>
                  <a:ext cx="1447706" cy="1988690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42065" y="4771834"/>
                  <a:ext cx="1466754" cy="1965832"/>
                </a:xfrm>
                <a:prstGeom prst="rect">
                  <a:avLst/>
                </a:prstGeom>
              </p:spPr>
            </p:pic>
          </p:grp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B7F0D64-98F4-A9FF-E423-E5B54134440C}"/>
                </a:ext>
              </a:extLst>
            </p:cNvPr>
            <p:cNvSpPr/>
            <p:nvPr/>
          </p:nvSpPr>
          <p:spPr>
            <a:xfrm>
              <a:off x="2911643" y="582708"/>
              <a:ext cx="5315730" cy="32948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/>
          <p:cNvSpPr/>
          <p:nvPr/>
        </p:nvSpPr>
        <p:spPr>
          <a:xfrm>
            <a:off x="9865506" y="7596246"/>
            <a:ext cx="936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next</a:t>
            </a: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grpSp>
        <p:nvGrpSpPr>
          <p:cNvPr id="40" name="bMsPham"/>
          <p:cNvGrpSpPr/>
          <p:nvPr/>
        </p:nvGrpSpPr>
        <p:grpSpPr>
          <a:xfrm>
            <a:off x="6274950" y="4604813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2" name="Rectangle 41"/>
            <p:cNvSpPr/>
            <p:nvPr/>
          </p:nvSpPr>
          <p:spPr>
            <a:xfrm>
              <a:off x="8519425" y="2069134"/>
              <a:ext cx="2656082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party games</a:t>
              </a:r>
            </a:p>
          </p:txBody>
        </p:sp>
      </p:grpSp>
      <p:grpSp>
        <p:nvGrpSpPr>
          <p:cNvPr id="46" name="dMsPham"/>
          <p:cNvGrpSpPr/>
          <p:nvPr/>
        </p:nvGrpSpPr>
        <p:grpSpPr>
          <a:xfrm>
            <a:off x="6274950" y="5744834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8" name="Rectangle 47"/>
            <p:cNvSpPr/>
            <p:nvPr/>
          </p:nvSpPr>
          <p:spPr>
            <a:xfrm>
              <a:off x="8519425" y="2069134"/>
              <a:ext cx="2656081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party hats</a:t>
              </a:r>
            </a:p>
          </p:txBody>
        </p:sp>
      </p:grpSp>
      <p:grpSp>
        <p:nvGrpSpPr>
          <p:cNvPr id="14" name="cMsPham"/>
          <p:cNvGrpSpPr/>
          <p:nvPr/>
        </p:nvGrpSpPr>
        <p:grpSpPr>
          <a:xfrm>
            <a:off x="2717029" y="5744834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13" name="Rectangle 12"/>
            <p:cNvSpPr/>
            <p:nvPr/>
          </p:nvSpPr>
          <p:spPr>
            <a:xfrm>
              <a:off x="8557546" y="2069134"/>
              <a:ext cx="2597279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rollercoaster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717029" y="4604813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5" name="Rectangle 44"/>
            <p:cNvSpPr/>
            <p:nvPr/>
          </p:nvSpPr>
          <p:spPr>
            <a:xfrm>
              <a:off x="8557546" y="2069134"/>
              <a:ext cx="2597280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fun fair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CF59AA7-113C-6AE1-4141-5C9502740CE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89540" y="816503"/>
            <a:ext cx="3348495" cy="288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8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360B17F-F31B-30B2-BAF1-37FC1D234F7D}"/>
              </a:ext>
            </a:extLst>
          </p:cNvPr>
          <p:cNvGrpSpPr/>
          <p:nvPr/>
        </p:nvGrpSpPr>
        <p:grpSpPr>
          <a:xfrm>
            <a:off x="0" y="573"/>
            <a:ext cx="12192000" cy="6877335"/>
            <a:chOff x="0" y="573"/>
            <a:chExt cx="12192000" cy="687733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00D293B-B4BB-94F6-B76B-AAA3EE130FDB}"/>
                </a:ext>
              </a:extLst>
            </p:cNvPr>
            <p:cNvGrpSpPr/>
            <p:nvPr/>
          </p:nvGrpSpPr>
          <p:grpSpPr>
            <a:xfrm>
              <a:off x="0" y="573"/>
              <a:ext cx="12192000" cy="6877335"/>
              <a:chOff x="0" y="573"/>
              <a:chExt cx="12192000" cy="6877335"/>
            </a:xfrm>
          </p:grpSpPr>
          <p:pic>
            <p:nvPicPr>
              <p:cNvPr id="67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573"/>
                <a:ext cx="12192000" cy="68568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1357" y="1670837"/>
                <a:ext cx="2465031" cy="5207071"/>
              </a:xfrm>
              <a:prstGeom prst="rect">
                <a:avLst/>
              </a:prstGeom>
            </p:spPr>
          </p:pic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46A63AD7-724E-1971-9EC4-50CE6603755E}"/>
                  </a:ext>
                </a:extLst>
              </p:cNvPr>
              <p:cNvGrpSpPr/>
              <p:nvPr/>
            </p:nvGrpSpPr>
            <p:grpSpPr>
              <a:xfrm>
                <a:off x="2485602" y="354245"/>
                <a:ext cx="6193496" cy="3805918"/>
                <a:chOff x="2647696" y="488383"/>
                <a:chExt cx="5661578" cy="3479053"/>
              </a:xfrm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488383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B8274F00-5E83-BC3E-AC37-E447BE397C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1647001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id="{10130D34-DF47-72BF-3B1F-788A19F2A8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2805619"/>
                  <a:ext cx="5661578" cy="1161817"/>
                </a:xfrm>
                <a:prstGeom prst="rect">
                  <a:avLst/>
                </a:prstGeom>
              </p:spPr>
            </p:pic>
          </p:grpSp>
          <p:grpSp>
            <p:nvGrpSpPr>
              <p:cNvPr id="4" name="Group 3"/>
              <p:cNvGrpSpPr/>
              <p:nvPr/>
            </p:nvGrpSpPr>
            <p:grpSpPr>
              <a:xfrm>
                <a:off x="8156791" y="2257569"/>
                <a:ext cx="3704494" cy="2920409"/>
                <a:chOff x="8196778" y="3750206"/>
                <a:chExt cx="3942189" cy="3107794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53686" y="3750206"/>
                  <a:ext cx="2185281" cy="2004544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96778" y="4167945"/>
                  <a:ext cx="2096830" cy="2237186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44408" y="3814591"/>
                  <a:ext cx="1220211" cy="1944967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00323" y="3951486"/>
                  <a:ext cx="2585943" cy="2906514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13478" y="4911527"/>
                  <a:ext cx="1288076" cy="1718683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01064" y="4688118"/>
                  <a:ext cx="1447706" cy="1988690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42065" y="4771834"/>
                  <a:ext cx="1466754" cy="1965832"/>
                </a:xfrm>
                <a:prstGeom prst="rect">
                  <a:avLst/>
                </a:prstGeom>
              </p:spPr>
            </p:pic>
          </p:grp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B7F0D64-98F4-A9FF-E423-E5B54134440C}"/>
                </a:ext>
              </a:extLst>
            </p:cNvPr>
            <p:cNvSpPr/>
            <p:nvPr/>
          </p:nvSpPr>
          <p:spPr>
            <a:xfrm>
              <a:off x="2911643" y="582708"/>
              <a:ext cx="5315730" cy="32948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/>
          <p:cNvSpPr/>
          <p:nvPr/>
        </p:nvSpPr>
        <p:spPr>
          <a:xfrm>
            <a:off x="9865506" y="7596246"/>
            <a:ext cx="936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next</a:t>
            </a: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grpSp>
        <p:nvGrpSpPr>
          <p:cNvPr id="40" name="bMsPham"/>
          <p:cNvGrpSpPr/>
          <p:nvPr/>
        </p:nvGrpSpPr>
        <p:grpSpPr>
          <a:xfrm>
            <a:off x="6908485" y="4651938"/>
            <a:ext cx="2620968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2" name="Rectangle 41"/>
            <p:cNvSpPr/>
            <p:nvPr/>
          </p:nvSpPr>
          <p:spPr>
            <a:xfrm>
              <a:off x="8519425" y="2069134"/>
              <a:ext cx="2656082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hat</a:t>
              </a:r>
            </a:p>
          </p:txBody>
        </p:sp>
      </p:grpSp>
      <p:grpSp>
        <p:nvGrpSpPr>
          <p:cNvPr id="46" name="dMsPham"/>
          <p:cNvGrpSpPr/>
          <p:nvPr/>
        </p:nvGrpSpPr>
        <p:grpSpPr>
          <a:xfrm>
            <a:off x="6274950" y="5744834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8" name="Rectangle 47"/>
            <p:cNvSpPr/>
            <p:nvPr/>
          </p:nvSpPr>
          <p:spPr>
            <a:xfrm>
              <a:off x="8519425" y="2069134"/>
              <a:ext cx="2656081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beach towel</a:t>
              </a:r>
            </a:p>
          </p:txBody>
        </p:sp>
      </p:grpSp>
      <p:grpSp>
        <p:nvGrpSpPr>
          <p:cNvPr id="14" name="cMsPham"/>
          <p:cNvGrpSpPr/>
          <p:nvPr/>
        </p:nvGrpSpPr>
        <p:grpSpPr>
          <a:xfrm>
            <a:off x="2717029" y="5744834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13" name="Rectangle 12"/>
            <p:cNvSpPr/>
            <p:nvPr/>
          </p:nvSpPr>
          <p:spPr>
            <a:xfrm>
              <a:off x="8557546" y="2069134"/>
              <a:ext cx="2597279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swimsuit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253469" y="4637932"/>
            <a:ext cx="4184289" cy="768801"/>
            <a:chOff x="7260545" y="2007900"/>
            <a:chExt cx="4224082" cy="768801"/>
          </a:xfrm>
          <a:solidFill>
            <a:schemeClr val="bg1"/>
          </a:solidFill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0545" y="2007900"/>
              <a:ext cx="4224082" cy="768801"/>
            </a:xfrm>
            <a:prstGeom prst="rect">
              <a:avLst/>
            </a:prstGeom>
            <a:grpFill/>
          </p:spPr>
        </p:pic>
        <p:sp>
          <p:nvSpPr>
            <p:cNvPr id="45" name="Rectangle 44"/>
            <p:cNvSpPr/>
            <p:nvPr/>
          </p:nvSpPr>
          <p:spPr>
            <a:xfrm>
              <a:off x="7636278" y="2063790"/>
              <a:ext cx="3527814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swimming trunks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5184C00-7B5E-19A2-33B8-29CF18AB08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86572" y="939032"/>
            <a:ext cx="2200732" cy="2640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32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360B17F-F31B-30B2-BAF1-37FC1D234F7D}"/>
              </a:ext>
            </a:extLst>
          </p:cNvPr>
          <p:cNvGrpSpPr/>
          <p:nvPr/>
        </p:nvGrpSpPr>
        <p:grpSpPr>
          <a:xfrm>
            <a:off x="0" y="573"/>
            <a:ext cx="12192000" cy="6877335"/>
            <a:chOff x="0" y="573"/>
            <a:chExt cx="12192000" cy="687733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00D293B-B4BB-94F6-B76B-AAA3EE130FDB}"/>
                </a:ext>
              </a:extLst>
            </p:cNvPr>
            <p:cNvGrpSpPr/>
            <p:nvPr/>
          </p:nvGrpSpPr>
          <p:grpSpPr>
            <a:xfrm>
              <a:off x="0" y="573"/>
              <a:ext cx="12192000" cy="6877335"/>
              <a:chOff x="0" y="573"/>
              <a:chExt cx="12192000" cy="6877335"/>
            </a:xfrm>
          </p:grpSpPr>
          <p:pic>
            <p:nvPicPr>
              <p:cNvPr id="67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573"/>
                <a:ext cx="12192000" cy="68568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1357" y="1670837"/>
                <a:ext cx="2465031" cy="5207071"/>
              </a:xfrm>
              <a:prstGeom prst="rect">
                <a:avLst/>
              </a:prstGeom>
            </p:spPr>
          </p:pic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46A63AD7-724E-1971-9EC4-50CE6603755E}"/>
                  </a:ext>
                </a:extLst>
              </p:cNvPr>
              <p:cNvGrpSpPr/>
              <p:nvPr/>
            </p:nvGrpSpPr>
            <p:grpSpPr>
              <a:xfrm>
                <a:off x="2485602" y="354245"/>
                <a:ext cx="6193496" cy="3805918"/>
                <a:chOff x="2647696" y="488383"/>
                <a:chExt cx="5661578" cy="3479053"/>
              </a:xfrm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488383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B8274F00-5E83-BC3E-AC37-E447BE397C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1647001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id="{10130D34-DF47-72BF-3B1F-788A19F2A8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2805619"/>
                  <a:ext cx="5661578" cy="1161817"/>
                </a:xfrm>
                <a:prstGeom prst="rect">
                  <a:avLst/>
                </a:prstGeom>
              </p:spPr>
            </p:pic>
          </p:grpSp>
          <p:grpSp>
            <p:nvGrpSpPr>
              <p:cNvPr id="4" name="Group 3"/>
              <p:cNvGrpSpPr/>
              <p:nvPr/>
            </p:nvGrpSpPr>
            <p:grpSpPr>
              <a:xfrm>
                <a:off x="8156791" y="2257569"/>
                <a:ext cx="3704494" cy="2920409"/>
                <a:chOff x="8196778" y="3750206"/>
                <a:chExt cx="3942189" cy="3107794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53686" y="3750206"/>
                  <a:ext cx="2185281" cy="2004544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96778" y="4167945"/>
                  <a:ext cx="2096830" cy="2237186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44408" y="3814591"/>
                  <a:ext cx="1220211" cy="1944967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00323" y="3951486"/>
                  <a:ext cx="2585943" cy="2906514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13478" y="4911527"/>
                  <a:ext cx="1288076" cy="1718683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01064" y="4688118"/>
                  <a:ext cx="1447706" cy="1988690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42065" y="4771834"/>
                  <a:ext cx="1466754" cy="1965832"/>
                </a:xfrm>
                <a:prstGeom prst="rect">
                  <a:avLst/>
                </a:prstGeom>
              </p:spPr>
            </p:pic>
          </p:grp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B7F0D64-98F4-A9FF-E423-E5B54134440C}"/>
                </a:ext>
              </a:extLst>
            </p:cNvPr>
            <p:cNvSpPr/>
            <p:nvPr/>
          </p:nvSpPr>
          <p:spPr>
            <a:xfrm>
              <a:off x="2911643" y="582708"/>
              <a:ext cx="5315730" cy="32948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/>
          <p:cNvSpPr/>
          <p:nvPr/>
        </p:nvSpPr>
        <p:spPr>
          <a:xfrm>
            <a:off x="9865506" y="7596246"/>
            <a:ext cx="936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next</a:t>
            </a: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grpSp>
        <p:nvGrpSpPr>
          <p:cNvPr id="40" name="bMsPham"/>
          <p:cNvGrpSpPr/>
          <p:nvPr/>
        </p:nvGrpSpPr>
        <p:grpSpPr>
          <a:xfrm>
            <a:off x="6274950" y="4604813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2" name="Rectangle 41"/>
            <p:cNvSpPr/>
            <p:nvPr/>
          </p:nvSpPr>
          <p:spPr>
            <a:xfrm>
              <a:off x="8519425" y="2069134"/>
              <a:ext cx="2656082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groom</a:t>
              </a:r>
            </a:p>
          </p:txBody>
        </p:sp>
      </p:grpSp>
      <p:grpSp>
        <p:nvGrpSpPr>
          <p:cNvPr id="46" name="dMsPham"/>
          <p:cNvGrpSpPr/>
          <p:nvPr/>
        </p:nvGrpSpPr>
        <p:grpSpPr>
          <a:xfrm>
            <a:off x="6274950" y="5744834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8" name="Rectangle 47"/>
            <p:cNvSpPr/>
            <p:nvPr/>
          </p:nvSpPr>
          <p:spPr>
            <a:xfrm>
              <a:off x="8519425" y="2069134"/>
              <a:ext cx="2656081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invitation</a:t>
              </a:r>
            </a:p>
          </p:txBody>
        </p:sp>
      </p:grpSp>
      <p:grpSp>
        <p:nvGrpSpPr>
          <p:cNvPr id="14" name="cMsPham"/>
          <p:cNvGrpSpPr/>
          <p:nvPr/>
        </p:nvGrpSpPr>
        <p:grpSpPr>
          <a:xfrm>
            <a:off x="2717029" y="5744834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13" name="Rectangle 12"/>
            <p:cNvSpPr/>
            <p:nvPr/>
          </p:nvSpPr>
          <p:spPr>
            <a:xfrm>
              <a:off x="8557546" y="2069134"/>
              <a:ext cx="2597279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honeymoon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717029" y="4604813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5" name="Rectangle 44"/>
            <p:cNvSpPr/>
            <p:nvPr/>
          </p:nvSpPr>
          <p:spPr>
            <a:xfrm>
              <a:off x="8557546" y="2069134"/>
              <a:ext cx="2597280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wedding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24DD3E2-97F5-047F-1B50-D9C464038FB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40456" y="627496"/>
            <a:ext cx="3620797" cy="318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67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360B17F-F31B-30B2-BAF1-37FC1D234F7D}"/>
              </a:ext>
            </a:extLst>
          </p:cNvPr>
          <p:cNvGrpSpPr/>
          <p:nvPr/>
        </p:nvGrpSpPr>
        <p:grpSpPr>
          <a:xfrm>
            <a:off x="0" y="573"/>
            <a:ext cx="12192000" cy="6877335"/>
            <a:chOff x="0" y="573"/>
            <a:chExt cx="12192000" cy="687733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00D293B-B4BB-94F6-B76B-AAA3EE130FDB}"/>
                </a:ext>
              </a:extLst>
            </p:cNvPr>
            <p:cNvGrpSpPr/>
            <p:nvPr/>
          </p:nvGrpSpPr>
          <p:grpSpPr>
            <a:xfrm>
              <a:off x="0" y="573"/>
              <a:ext cx="12192000" cy="6877335"/>
              <a:chOff x="0" y="573"/>
              <a:chExt cx="12192000" cy="6877335"/>
            </a:xfrm>
          </p:grpSpPr>
          <p:pic>
            <p:nvPicPr>
              <p:cNvPr id="67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573"/>
                <a:ext cx="12192000" cy="68568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1357" y="1670837"/>
                <a:ext cx="2465031" cy="5207071"/>
              </a:xfrm>
              <a:prstGeom prst="rect">
                <a:avLst/>
              </a:prstGeom>
            </p:spPr>
          </p:pic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46A63AD7-724E-1971-9EC4-50CE6603755E}"/>
                  </a:ext>
                </a:extLst>
              </p:cNvPr>
              <p:cNvGrpSpPr/>
              <p:nvPr/>
            </p:nvGrpSpPr>
            <p:grpSpPr>
              <a:xfrm>
                <a:off x="2485602" y="354245"/>
                <a:ext cx="6193496" cy="3805918"/>
                <a:chOff x="2647696" y="488383"/>
                <a:chExt cx="5661578" cy="3479053"/>
              </a:xfrm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488383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B8274F00-5E83-BC3E-AC37-E447BE397C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1647001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id="{10130D34-DF47-72BF-3B1F-788A19F2A8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2805619"/>
                  <a:ext cx="5661578" cy="1161817"/>
                </a:xfrm>
                <a:prstGeom prst="rect">
                  <a:avLst/>
                </a:prstGeom>
              </p:spPr>
            </p:pic>
          </p:grpSp>
          <p:grpSp>
            <p:nvGrpSpPr>
              <p:cNvPr id="4" name="Group 3"/>
              <p:cNvGrpSpPr/>
              <p:nvPr/>
            </p:nvGrpSpPr>
            <p:grpSpPr>
              <a:xfrm>
                <a:off x="8156791" y="2257569"/>
                <a:ext cx="3704494" cy="2920409"/>
                <a:chOff x="8196778" y="3750206"/>
                <a:chExt cx="3942189" cy="3107794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53686" y="3750206"/>
                  <a:ext cx="2185281" cy="2004544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96778" y="4167945"/>
                  <a:ext cx="2096830" cy="2237186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44408" y="3814591"/>
                  <a:ext cx="1220211" cy="1944967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00323" y="3951486"/>
                  <a:ext cx="2585943" cy="2906514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13478" y="4911527"/>
                  <a:ext cx="1288076" cy="1718683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01064" y="4688118"/>
                  <a:ext cx="1447706" cy="1988690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42065" y="4771834"/>
                  <a:ext cx="1466754" cy="1965832"/>
                </a:xfrm>
                <a:prstGeom prst="rect">
                  <a:avLst/>
                </a:prstGeom>
              </p:spPr>
            </p:pic>
          </p:grp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B7F0D64-98F4-A9FF-E423-E5B54134440C}"/>
                </a:ext>
              </a:extLst>
            </p:cNvPr>
            <p:cNvSpPr/>
            <p:nvPr/>
          </p:nvSpPr>
          <p:spPr>
            <a:xfrm>
              <a:off x="2911643" y="582708"/>
              <a:ext cx="5315730" cy="32948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/>
          <p:cNvSpPr/>
          <p:nvPr/>
        </p:nvSpPr>
        <p:spPr>
          <a:xfrm>
            <a:off x="9865506" y="7596246"/>
            <a:ext cx="936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next</a:t>
            </a: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grpSp>
        <p:nvGrpSpPr>
          <p:cNvPr id="40" name="bMsPham"/>
          <p:cNvGrpSpPr/>
          <p:nvPr/>
        </p:nvGrpSpPr>
        <p:grpSpPr>
          <a:xfrm>
            <a:off x="6274950" y="4604813"/>
            <a:ext cx="2824877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2" name="Rectangle 41"/>
            <p:cNvSpPr/>
            <p:nvPr/>
          </p:nvSpPr>
          <p:spPr>
            <a:xfrm>
              <a:off x="8519425" y="2069134"/>
              <a:ext cx="2656082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use</a:t>
              </a:r>
            </a:p>
          </p:txBody>
        </p:sp>
      </p:grpSp>
      <p:grpSp>
        <p:nvGrpSpPr>
          <p:cNvPr id="46" name="dMsPham"/>
          <p:cNvGrpSpPr/>
          <p:nvPr/>
        </p:nvGrpSpPr>
        <p:grpSpPr>
          <a:xfrm>
            <a:off x="6274950" y="5744834"/>
            <a:ext cx="2824877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8" name="Rectangle 47"/>
            <p:cNvSpPr/>
            <p:nvPr/>
          </p:nvSpPr>
          <p:spPr>
            <a:xfrm>
              <a:off x="8519425" y="2069134"/>
              <a:ext cx="2656081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need</a:t>
              </a:r>
            </a:p>
          </p:txBody>
        </p:sp>
      </p:grpSp>
      <p:grpSp>
        <p:nvGrpSpPr>
          <p:cNvPr id="14" name="cMsPham"/>
          <p:cNvGrpSpPr/>
          <p:nvPr/>
        </p:nvGrpSpPr>
        <p:grpSpPr>
          <a:xfrm>
            <a:off x="2717029" y="5744834"/>
            <a:ext cx="2824877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13" name="Rectangle 12"/>
            <p:cNvSpPr/>
            <p:nvPr/>
          </p:nvSpPr>
          <p:spPr>
            <a:xfrm>
              <a:off x="8557546" y="2069134"/>
              <a:ext cx="2597279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start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717029" y="4604813"/>
            <a:ext cx="2824877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5" name="Rectangle 44"/>
            <p:cNvSpPr/>
            <p:nvPr/>
          </p:nvSpPr>
          <p:spPr>
            <a:xfrm>
              <a:off x="8557546" y="2069134"/>
              <a:ext cx="2597280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stop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D9B17B8-9BFB-27E2-2B5B-E5435012D9D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54727" y="960045"/>
            <a:ext cx="3479949" cy="246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2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360B17F-F31B-30B2-BAF1-37FC1D234F7D}"/>
              </a:ext>
            </a:extLst>
          </p:cNvPr>
          <p:cNvGrpSpPr/>
          <p:nvPr/>
        </p:nvGrpSpPr>
        <p:grpSpPr>
          <a:xfrm>
            <a:off x="0" y="573"/>
            <a:ext cx="12192000" cy="6877335"/>
            <a:chOff x="0" y="573"/>
            <a:chExt cx="12192000" cy="687733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00D293B-B4BB-94F6-B76B-AAA3EE130FDB}"/>
                </a:ext>
              </a:extLst>
            </p:cNvPr>
            <p:cNvGrpSpPr/>
            <p:nvPr/>
          </p:nvGrpSpPr>
          <p:grpSpPr>
            <a:xfrm>
              <a:off x="0" y="573"/>
              <a:ext cx="12192000" cy="6877335"/>
              <a:chOff x="0" y="573"/>
              <a:chExt cx="12192000" cy="6877335"/>
            </a:xfrm>
          </p:grpSpPr>
          <p:pic>
            <p:nvPicPr>
              <p:cNvPr id="67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573"/>
                <a:ext cx="12192000" cy="68568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1357" y="1670837"/>
                <a:ext cx="2465031" cy="5207071"/>
              </a:xfrm>
              <a:prstGeom prst="rect">
                <a:avLst/>
              </a:prstGeom>
            </p:spPr>
          </p:pic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46A63AD7-724E-1971-9EC4-50CE6603755E}"/>
                  </a:ext>
                </a:extLst>
              </p:cNvPr>
              <p:cNvGrpSpPr/>
              <p:nvPr/>
            </p:nvGrpSpPr>
            <p:grpSpPr>
              <a:xfrm>
                <a:off x="2485602" y="354245"/>
                <a:ext cx="6193496" cy="3805918"/>
                <a:chOff x="2647696" y="488383"/>
                <a:chExt cx="5661578" cy="3479053"/>
              </a:xfrm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488383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B8274F00-5E83-BC3E-AC37-E447BE397C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1647001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id="{10130D34-DF47-72BF-3B1F-788A19F2A8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2805619"/>
                  <a:ext cx="5661578" cy="1161817"/>
                </a:xfrm>
                <a:prstGeom prst="rect">
                  <a:avLst/>
                </a:prstGeom>
              </p:spPr>
            </p:pic>
          </p:grpSp>
          <p:grpSp>
            <p:nvGrpSpPr>
              <p:cNvPr id="4" name="Group 3"/>
              <p:cNvGrpSpPr/>
              <p:nvPr/>
            </p:nvGrpSpPr>
            <p:grpSpPr>
              <a:xfrm>
                <a:off x="8156791" y="2257569"/>
                <a:ext cx="3704494" cy="2920409"/>
                <a:chOff x="8196778" y="3750206"/>
                <a:chExt cx="3942189" cy="3107794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53686" y="3750206"/>
                  <a:ext cx="2185281" cy="2004544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96778" y="4167945"/>
                  <a:ext cx="2096830" cy="2237186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44408" y="3814591"/>
                  <a:ext cx="1220211" cy="1944967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00323" y="3951486"/>
                  <a:ext cx="2585943" cy="2906514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13478" y="4911527"/>
                  <a:ext cx="1288076" cy="1718683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01064" y="4688118"/>
                  <a:ext cx="1447706" cy="1988690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42065" y="4771834"/>
                  <a:ext cx="1466754" cy="1965832"/>
                </a:xfrm>
                <a:prstGeom prst="rect">
                  <a:avLst/>
                </a:prstGeom>
              </p:spPr>
            </p:pic>
          </p:grp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B7F0D64-98F4-A9FF-E423-E5B54134440C}"/>
                </a:ext>
              </a:extLst>
            </p:cNvPr>
            <p:cNvSpPr/>
            <p:nvPr/>
          </p:nvSpPr>
          <p:spPr>
            <a:xfrm>
              <a:off x="2911643" y="582708"/>
              <a:ext cx="5315730" cy="32948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/>
          <p:cNvSpPr/>
          <p:nvPr/>
        </p:nvSpPr>
        <p:spPr>
          <a:xfrm>
            <a:off x="9865506" y="7596246"/>
            <a:ext cx="936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next</a:t>
            </a: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grpSp>
        <p:nvGrpSpPr>
          <p:cNvPr id="40" name="bMsPham"/>
          <p:cNvGrpSpPr/>
          <p:nvPr/>
        </p:nvGrpSpPr>
        <p:grpSpPr>
          <a:xfrm>
            <a:off x="6274950" y="4604813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2" name="Rectangle 41"/>
            <p:cNvSpPr/>
            <p:nvPr/>
          </p:nvSpPr>
          <p:spPr>
            <a:xfrm>
              <a:off x="8519425" y="2069134"/>
              <a:ext cx="2656082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unhealthy</a:t>
              </a:r>
            </a:p>
          </p:txBody>
        </p:sp>
      </p:grpSp>
      <p:grpSp>
        <p:nvGrpSpPr>
          <p:cNvPr id="46" name="dMsPham"/>
          <p:cNvGrpSpPr/>
          <p:nvPr/>
        </p:nvGrpSpPr>
        <p:grpSpPr>
          <a:xfrm>
            <a:off x="6274950" y="5744834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8" name="Rectangle 47"/>
            <p:cNvSpPr/>
            <p:nvPr/>
          </p:nvSpPr>
          <p:spPr>
            <a:xfrm>
              <a:off x="8519425" y="2069134"/>
              <a:ext cx="2656081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relax</a:t>
              </a:r>
            </a:p>
          </p:txBody>
        </p:sp>
      </p:grpSp>
      <p:grpSp>
        <p:nvGrpSpPr>
          <p:cNvPr id="14" name="cMsPham"/>
          <p:cNvGrpSpPr/>
          <p:nvPr/>
        </p:nvGrpSpPr>
        <p:grpSpPr>
          <a:xfrm>
            <a:off x="2717029" y="5744834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13" name="Rectangle 12"/>
            <p:cNvSpPr/>
            <p:nvPr/>
          </p:nvSpPr>
          <p:spPr>
            <a:xfrm>
              <a:off x="8557546" y="2069134"/>
              <a:ext cx="2597279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fit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717029" y="4604813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5" name="Rectangle 44"/>
            <p:cNvSpPr/>
            <p:nvPr/>
          </p:nvSpPr>
          <p:spPr>
            <a:xfrm>
              <a:off x="8557546" y="2069134"/>
              <a:ext cx="2597280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healthy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BB0980D-AAAB-1D0A-4A1C-13ACDC31F444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6464" r="76619" b="59880"/>
          <a:stretch/>
        </p:blipFill>
        <p:spPr>
          <a:xfrm>
            <a:off x="4078655" y="776793"/>
            <a:ext cx="3131484" cy="2901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5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360B17F-F31B-30B2-BAF1-37FC1D234F7D}"/>
              </a:ext>
            </a:extLst>
          </p:cNvPr>
          <p:cNvGrpSpPr/>
          <p:nvPr/>
        </p:nvGrpSpPr>
        <p:grpSpPr>
          <a:xfrm>
            <a:off x="0" y="573"/>
            <a:ext cx="12192000" cy="6877335"/>
            <a:chOff x="0" y="573"/>
            <a:chExt cx="12192000" cy="687733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00D293B-B4BB-94F6-B76B-AAA3EE130FDB}"/>
                </a:ext>
              </a:extLst>
            </p:cNvPr>
            <p:cNvGrpSpPr/>
            <p:nvPr/>
          </p:nvGrpSpPr>
          <p:grpSpPr>
            <a:xfrm>
              <a:off x="0" y="573"/>
              <a:ext cx="12192000" cy="6877335"/>
              <a:chOff x="0" y="573"/>
              <a:chExt cx="12192000" cy="6877335"/>
            </a:xfrm>
          </p:grpSpPr>
          <p:pic>
            <p:nvPicPr>
              <p:cNvPr id="67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573"/>
                <a:ext cx="12192000" cy="68568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1357" y="1670837"/>
                <a:ext cx="2465031" cy="5207071"/>
              </a:xfrm>
              <a:prstGeom prst="rect">
                <a:avLst/>
              </a:prstGeom>
            </p:spPr>
          </p:pic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46A63AD7-724E-1971-9EC4-50CE6603755E}"/>
                  </a:ext>
                </a:extLst>
              </p:cNvPr>
              <p:cNvGrpSpPr/>
              <p:nvPr/>
            </p:nvGrpSpPr>
            <p:grpSpPr>
              <a:xfrm>
                <a:off x="2485602" y="354245"/>
                <a:ext cx="6193496" cy="3805918"/>
                <a:chOff x="2647696" y="488383"/>
                <a:chExt cx="5661578" cy="3479053"/>
              </a:xfrm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488383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B8274F00-5E83-BC3E-AC37-E447BE397C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1647001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id="{10130D34-DF47-72BF-3B1F-788A19F2A8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2805619"/>
                  <a:ext cx="5661578" cy="1161817"/>
                </a:xfrm>
                <a:prstGeom prst="rect">
                  <a:avLst/>
                </a:prstGeom>
              </p:spPr>
            </p:pic>
          </p:grpSp>
          <p:grpSp>
            <p:nvGrpSpPr>
              <p:cNvPr id="4" name="Group 3"/>
              <p:cNvGrpSpPr/>
              <p:nvPr/>
            </p:nvGrpSpPr>
            <p:grpSpPr>
              <a:xfrm>
                <a:off x="8156791" y="2257569"/>
                <a:ext cx="3704494" cy="2920409"/>
                <a:chOff x="8196778" y="3750206"/>
                <a:chExt cx="3942189" cy="3107794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53686" y="3750206"/>
                  <a:ext cx="2185281" cy="2004544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96778" y="4167945"/>
                  <a:ext cx="2096830" cy="2237186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44408" y="3814591"/>
                  <a:ext cx="1220211" cy="1944967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00323" y="3951486"/>
                  <a:ext cx="2585943" cy="2906514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13478" y="4911527"/>
                  <a:ext cx="1288076" cy="1718683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01064" y="4688118"/>
                  <a:ext cx="1447706" cy="1988690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42065" y="4771834"/>
                  <a:ext cx="1466754" cy="1965832"/>
                </a:xfrm>
                <a:prstGeom prst="rect">
                  <a:avLst/>
                </a:prstGeom>
              </p:spPr>
            </p:pic>
          </p:grp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B7F0D64-98F4-A9FF-E423-E5B54134440C}"/>
                </a:ext>
              </a:extLst>
            </p:cNvPr>
            <p:cNvSpPr/>
            <p:nvPr/>
          </p:nvSpPr>
          <p:spPr>
            <a:xfrm>
              <a:off x="2911643" y="582708"/>
              <a:ext cx="5315730" cy="32948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/>
          <p:cNvSpPr/>
          <p:nvPr/>
        </p:nvSpPr>
        <p:spPr>
          <a:xfrm>
            <a:off x="9865506" y="7596246"/>
            <a:ext cx="936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next</a:t>
            </a: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grpSp>
        <p:nvGrpSpPr>
          <p:cNvPr id="40" name="bMsPham"/>
          <p:cNvGrpSpPr/>
          <p:nvPr/>
        </p:nvGrpSpPr>
        <p:grpSpPr>
          <a:xfrm>
            <a:off x="6274950" y="4604813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2" name="Rectangle 41"/>
            <p:cNvSpPr/>
            <p:nvPr/>
          </p:nvSpPr>
          <p:spPr>
            <a:xfrm>
              <a:off x="8519425" y="2069134"/>
              <a:ext cx="2656082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go hiking</a:t>
              </a:r>
            </a:p>
          </p:txBody>
        </p:sp>
      </p:grpSp>
      <p:grpSp>
        <p:nvGrpSpPr>
          <p:cNvPr id="46" name="dMsPham"/>
          <p:cNvGrpSpPr/>
          <p:nvPr/>
        </p:nvGrpSpPr>
        <p:grpSpPr>
          <a:xfrm>
            <a:off x="6274950" y="5744834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8" name="Rectangle 47"/>
            <p:cNvSpPr/>
            <p:nvPr/>
          </p:nvSpPr>
          <p:spPr>
            <a:xfrm>
              <a:off x="8519425" y="2069134"/>
              <a:ext cx="2656081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go camping</a:t>
              </a:r>
            </a:p>
          </p:txBody>
        </p:sp>
      </p:grpSp>
      <p:grpSp>
        <p:nvGrpSpPr>
          <p:cNvPr id="14" name="cMsPham"/>
          <p:cNvGrpSpPr/>
          <p:nvPr/>
        </p:nvGrpSpPr>
        <p:grpSpPr>
          <a:xfrm>
            <a:off x="2430681" y="5757997"/>
            <a:ext cx="3574556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13" name="Rectangle 12"/>
            <p:cNvSpPr/>
            <p:nvPr/>
          </p:nvSpPr>
          <p:spPr>
            <a:xfrm>
              <a:off x="8427564" y="2058579"/>
              <a:ext cx="2856956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take a bus tour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485600" y="4604813"/>
            <a:ext cx="3488598" cy="768801"/>
            <a:chOff x="8002680" y="2007900"/>
            <a:chExt cx="3481947" cy="768801"/>
          </a:xfrm>
          <a:solidFill>
            <a:schemeClr val="bg1"/>
          </a:solidFill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2680" y="2007900"/>
              <a:ext cx="3481947" cy="768801"/>
            </a:xfrm>
            <a:prstGeom prst="rect">
              <a:avLst/>
            </a:prstGeom>
            <a:grpFill/>
          </p:spPr>
        </p:pic>
        <p:sp>
          <p:nvSpPr>
            <p:cNvPr id="45" name="Rectangle 44"/>
            <p:cNvSpPr/>
            <p:nvPr/>
          </p:nvSpPr>
          <p:spPr>
            <a:xfrm>
              <a:off x="8274809" y="2069133"/>
              <a:ext cx="2892361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go sightseeing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CAB046B-ED90-177C-137A-6E4EEAFCEB0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40937" y="1019438"/>
            <a:ext cx="4085302" cy="247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73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360B17F-F31B-30B2-BAF1-37FC1D234F7D}"/>
              </a:ext>
            </a:extLst>
          </p:cNvPr>
          <p:cNvGrpSpPr/>
          <p:nvPr/>
        </p:nvGrpSpPr>
        <p:grpSpPr>
          <a:xfrm>
            <a:off x="0" y="573"/>
            <a:ext cx="12192000" cy="6877335"/>
            <a:chOff x="0" y="573"/>
            <a:chExt cx="12192000" cy="687733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00D293B-B4BB-94F6-B76B-AAA3EE130FDB}"/>
                </a:ext>
              </a:extLst>
            </p:cNvPr>
            <p:cNvGrpSpPr/>
            <p:nvPr/>
          </p:nvGrpSpPr>
          <p:grpSpPr>
            <a:xfrm>
              <a:off x="0" y="573"/>
              <a:ext cx="12192000" cy="6877335"/>
              <a:chOff x="0" y="573"/>
              <a:chExt cx="12192000" cy="6877335"/>
            </a:xfrm>
          </p:grpSpPr>
          <p:pic>
            <p:nvPicPr>
              <p:cNvPr id="67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573"/>
                <a:ext cx="12192000" cy="68568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1357" y="1670837"/>
                <a:ext cx="2465031" cy="5207071"/>
              </a:xfrm>
              <a:prstGeom prst="rect">
                <a:avLst/>
              </a:prstGeom>
            </p:spPr>
          </p:pic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46A63AD7-724E-1971-9EC4-50CE6603755E}"/>
                  </a:ext>
                </a:extLst>
              </p:cNvPr>
              <p:cNvGrpSpPr/>
              <p:nvPr/>
            </p:nvGrpSpPr>
            <p:grpSpPr>
              <a:xfrm>
                <a:off x="2485602" y="354245"/>
                <a:ext cx="6193496" cy="3805918"/>
                <a:chOff x="2647696" y="488383"/>
                <a:chExt cx="5661578" cy="3479053"/>
              </a:xfrm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488383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B8274F00-5E83-BC3E-AC37-E447BE397C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1647001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id="{10130D34-DF47-72BF-3B1F-788A19F2A8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2805619"/>
                  <a:ext cx="5661578" cy="1161817"/>
                </a:xfrm>
                <a:prstGeom prst="rect">
                  <a:avLst/>
                </a:prstGeom>
              </p:spPr>
            </p:pic>
          </p:grpSp>
          <p:grpSp>
            <p:nvGrpSpPr>
              <p:cNvPr id="4" name="Group 3"/>
              <p:cNvGrpSpPr/>
              <p:nvPr/>
            </p:nvGrpSpPr>
            <p:grpSpPr>
              <a:xfrm>
                <a:off x="8156791" y="2257569"/>
                <a:ext cx="3704494" cy="2920409"/>
                <a:chOff x="8196778" y="3750206"/>
                <a:chExt cx="3942189" cy="3107794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53686" y="3750206"/>
                  <a:ext cx="2185281" cy="2004544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96778" y="4167945"/>
                  <a:ext cx="2096830" cy="2237186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44408" y="3814591"/>
                  <a:ext cx="1220211" cy="1944967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00323" y="3951486"/>
                  <a:ext cx="2585943" cy="2906514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13478" y="4911527"/>
                  <a:ext cx="1288076" cy="1718683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01064" y="4688118"/>
                  <a:ext cx="1447706" cy="1988690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42065" y="4771834"/>
                  <a:ext cx="1466754" cy="1965832"/>
                </a:xfrm>
                <a:prstGeom prst="rect">
                  <a:avLst/>
                </a:prstGeom>
              </p:spPr>
            </p:pic>
          </p:grp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B7F0D64-98F4-A9FF-E423-E5B54134440C}"/>
                </a:ext>
              </a:extLst>
            </p:cNvPr>
            <p:cNvSpPr/>
            <p:nvPr/>
          </p:nvSpPr>
          <p:spPr>
            <a:xfrm>
              <a:off x="2911643" y="582708"/>
              <a:ext cx="5315730" cy="32948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/>
          <p:cNvSpPr/>
          <p:nvPr/>
        </p:nvSpPr>
        <p:spPr>
          <a:xfrm>
            <a:off x="9865506" y="7596246"/>
            <a:ext cx="936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next</a:t>
            </a: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grpSp>
        <p:nvGrpSpPr>
          <p:cNvPr id="40" name="bMsPham"/>
          <p:cNvGrpSpPr/>
          <p:nvPr/>
        </p:nvGrpSpPr>
        <p:grpSpPr>
          <a:xfrm>
            <a:off x="6274950" y="4604813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2" name="Rectangle 41"/>
            <p:cNvSpPr/>
            <p:nvPr/>
          </p:nvSpPr>
          <p:spPr>
            <a:xfrm>
              <a:off x="8519425" y="2069134"/>
              <a:ext cx="2656082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bride</a:t>
              </a:r>
            </a:p>
          </p:txBody>
        </p:sp>
      </p:grpSp>
      <p:grpSp>
        <p:nvGrpSpPr>
          <p:cNvPr id="46" name="dMsPham"/>
          <p:cNvGrpSpPr/>
          <p:nvPr/>
        </p:nvGrpSpPr>
        <p:grpSpPr>
          <a:xfrm>
            <a:off x="6274950" y="5744834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8" name="Rectangle 47"/>
            <p:cNvSpPr/>
            <p:nvPr/>
          </p:nvSpPr>
          <p:spPr>
            <a:xfrm>
              <a:off x="8519425" y="2069134"/>
              <a:ext cx="2656081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wedding</a:t>
              </a:r>
            </a:p>
          </p:txBody>
        </p:sp>
      </p:grpSp>
      <p:grpSp>
        <p:nvGrpSpPr>
          <p:cNvPr id="14" name="cMsPham"/>
          <p:cNvGrpSpPr/>
          <p:nvPr/>
        </p:nvGrpSpPr>
        <p:grpSpPr>
          <a:xfrm>
            <a:off x="2717029" y="5744834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13" name="Rectangle 12"/>
            <p:cNvSpPr/>
            <p:nvPr/>
          </p:nvSpPr>
          <p:spPr>
            <a:xfrm>
              <a:off x="8557546" y="2069134"/>
              <a:ext cx="2597279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honeymoon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717029" y="4604813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5" name="Rectangle 44"/>
            <p:cNvSpPr/>
            <p:nvPr/>
          </p:nvSpPr>
          <p:spPr>
            <a:xfrm>
              <a:off x="8557546" y="2069134"/>
              <a:ext cx="2597280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groom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6D2093A-2A42-2263-CC51-93D7BC2B2B2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87546" y="643997"/>
            <a:ext cx="3602605" cy="316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1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E98967-2707-EF5D-248D-382FC0478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51078"/>
            <a:ext cx="12317021" cy="690907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96EFD3A-3CA5-DE4C-9EDF-C318732F5AE6}"/>
              </a:ext>
            </a:extLst>
          </p:cNvPr>
          <p:cNvSpPr/>
          <p:nvPr/>
        </p:nvSpPr>
        <p:spPr>
          <a:xfrm>
            <a:off x="3087428" y="2006281"/>
            <a:ext cx="6017143" cy="2114550"/>
          </a:xfrm>
          <a:prstGeom prst="roundRect">
            <a:avLst/>
          </a:prstGeom>
          <a:solidFill>
            <a:srgbClr val="E2F3DB"/>
          </a:solidFill>
          <a:ln w="28575">
            <a:solidFill>
              <a:srgbClr val="BD4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</a:rPr>
              <a:t>REVIEW VOCABULARY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52F57D-A8FA-A340-ABF5-15DB1A6EB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0806" y="3383259"/>
            <a:ext cx="5121406" cy="36065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6721AC-8832-2156-33A8-EA07F3659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8845" y="3671635"/>
            <a:ext cx="1990393" cy="199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213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360B17F-F31B-30B2-BAF1-37FC1D234F7D}"/>
              </a:ext>
            </a:extLst>
          </p:cNvPr>
          <p:cNvGrpSpPr/>
          <p:nvPr/>
        </p:nvGrpSpPr>
        <p:grpSpPr>
          <a:xfrm>
            <a:off x="0" y="573"/>
            <a:ext cx="12192000" cy="6877335"/>
            <a:chOff x="0" y="573"/>
            <a:chExt cx="12192000" cy="687733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00D293B-B4BB-94F6-B76B-AAA3EE130FDB}"/>
                </a:ext>
              </a:extLst>
            </p:cNvPr>
            <p:cNvGrpSpPr/>
            <p:nvPr/>
          </p:nvGrpSpPr>
          <p:grpSpPr>
            <a:xfrm>
              <a:off x="0" y="573"/>
              <a:ext cx="12192000" cy="6877335"/>
              <a:chOff x="0" y="573"/>
              <a:chExt cx="12192000" cy="6877335"/>
            </a:xfrm>
          </p:grpSpPr>
          <p:pic>
            <p:nvPicPr>
              <p:cNvPr id="67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573"/>
                <a:ext cx="12192000" cy="68568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1357" y="1670837"/>
                <a:ext cx="2465031" cy="5207071"/>
              </a:xfrm>
              <a:prstGeom prst="rect">
                <a:avLst/>
              </a:prstGeom>
            </p:spPr>
          </p:pic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46A63AD7-724E-1971-9EC4-50CE6603755E}"/>
                  </a:ext>
                </a:extLst>
              </p:cNvPr>
              <p:cNvGrpSpPr/>
              <p:nvPr/>
            </p:nvGrpSpPr>
            <p:grpSpPr>
              <a:xfrm>
                <a:off x="2485602" y="354245"/>
                <a:ext cx="6193496" cy="3805918"/>
                <a:chOff x="2647696" y="488383"/>
                <a:chExt cx="5661578" cy="3479053"/>
              </a:xfrm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488383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B8274F00-5E83-BC3E-AC37-E447BE397C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1647001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id="{10130D34-DF47-72BF-3B1F-788A19F2A8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2805619"/>
                  <a:ext cx="5661578" cy="1161817"/>
                </a:xfrm>
                <a:prstGeom prst="rect">
                  <a:avLst/>
                </a:prstGeom>
              </p:spPr>
            </p:pic>
          </p:grpSp>
          <p:grpSp>
            <p:nvGrpSpPr>
              <p:cNvPr id="4" name="Group 3"/>
              <p:cNvGrpSpPr/>
              <p:nvPr/>
            </p:nvGrpSpPr>
            <p:grpSpPr>
              <a:xfrm>
                <a:off x="8156791" y="2257569"/>
                <a:ext cx="3704494" cy="2920409"/>
                <a:chOff x="8196778" y="3750206"/>
                <a:chExt cx="3942189" cy="3107794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53686" y="3750206"/>
                  <a:ext cx="2185281" cy="2004544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96778" y="4167945"/>
                  <a:ext cx="2096830" cy="2237186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44408" y="3814591"/>
                  <a:ext cx="1220211" cy="1944967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00323" y="3951486"/>
                  <a:ext cx="2585943" cy="2906514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13478" y="4911527"/>
                  <a:ext cx="1288076" cy="1718683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01064" y="4688118"/>
                  <a:ext cx="1447706" cy="1988690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42065" y="4771834"/>
                  <a:ext cx="1466754" cy="1965832"/>
                </a:xfrm>
                <a:prstGeom prst="rect">
                  <a:avLst/>
                </a:prstGeom>
              </p:spPr>
            </p:pic>
          </p:grp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B7F0D64-98F4-A9FF-E423-E5B54134440C}"/>
                </a:ext>
              </a:extLst>
            </p:cNvPr>
            <p:cNvSpPr/>
            <p:nvPr/>
          </p:nvSpPr>
          <p:spPr>
            <a:xfrm>
              <a:off x="2911643" y="582708"/>
              <a:ext cx="5315730" cy="32948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/>
          <p:cNvSpPr/>
          <p:nvPr/>
        </p:nvSpPr>
        <p:spPr>
          <a:xfrm>
            <a:off x="9865506" y="7596246"/>
            <a:ext cx="936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next</a:t>
            </a: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grpSp>
        <p:nvGrpSpPr>
          <p:cNvPr id="40" name="bMsPham"/>
          <p:cNvGrpSpPr/>
          <p:nvPr/>
        </p:nvGrpSpPr>
        <p:grpSpPr>
          <a:xfrm>
            <a:off x="6274950" y="4604813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2" name="Rectangle 41"/>
            <p:cNvSpPr/>
            <p:nvPr/>
          </p:nvSpPr>
          <p:spPr>
            <a:xfrm>
              <a:off x="8519425" y="2069134"/>
              <a:ext cx="2656082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Uranus</a:t>
              </a:r>
            </a:p>
          </p:txBody>
        </p:sp>
      </p:grpSp>
      <p:grpSp>
        <p:nvGrpSpPr>
          <p:cNvPr id="46" name="dMsPham"/>
          <p:cNvGrpSpPr/>
          <p:nvPr/>
        </p:nvGrpSpPr>
        <p:grpSpPr>
          <a:xfrm>
            <a:off x="6274950" y="5744834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8" name="Rectangle 47"/>
            <p:cNvSpPr/>
            <p:nvPr/>
          </p:nvSpPr>
          <p:spPr>
            <a:xfrm>
              <a:off x="8519425" y="2069134"/>
              <a:ext cx="2656081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Saturn</a:t>
              </a:r>
            </a:p>
          </p:txBody>
        </p:sp>
      </p:grpSp>
      <p:grpSp>
        <p:nvGrpSpPr>
          <p:cNvPr id="14" name="cMsPham"/>
          <p:cNvGrpSpPr/>
          <p:nvPr/>
        </p:nvGrpSpPr>
        <p:grpSpPr>
          <a:xfrm>
            <a:off x="2717029" y="5744834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13" name="Rectangle 12"/>
            <p:cNvSpPr/>
            <p:nvPr/>
          </p:nvSpPr>
          <p:spPr>
            <a:xfrm>
              <a:off x="8557546" y="2069134"/>
              <a:ext cx="2597279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Jupiter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717029" y="4604813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5" name="Rectangle 44"/>
            <p:cNvSpPr/>
            <p:nvPr/>
          </p:nvSpPr>
          <p:spPr>
            <a:xfrm>
              <a:off x="8557546" y="2069134"/>
              <a:ext cx="2597280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Venus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7339AA5-BA0F-311D-B4F2-9E14370CEA8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24577" y="878281"/>
            <a:ext cx="3287420" cy="275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4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360B17F-F31B-30B2-BAF1-37FC1D234F7D}"/>
              </a:ext>
            </a:extLst>
          </p:cNvPr>
          <p:cNvGrpSpPr/>
          <p:nvPr/>
        </p:nvGrpSpPr>
        <p:grpSpPr>
          <a:xfrm>
            <a:off x="0" y="573"/>
            <a:ext cx="12192000" cy="6877335"/>
            <a:chOff x="0" y="573"/>
            <a:chExt cx="12192000" cy="687733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00D293B-B4BB-94F6-B76B-AAA3EE130FDB}"/>
                </a:ext>
              </a:extLst>
            </p:cNvPr>
            <p:cNvGrpSpPr/>
            <p:nvPr/>
          </p:nvGrpSpPr>
          <p:grpSpPr>
            <a:xfrm>
              <a:off x="0" y="573"/>
              <a:ext cx="12192000" cy="6877335"/>
              <a:chOff x="0" y="573"/>
              <a:chExt cx="12192000" cy="6877335"/>
            </a:xfrm>
          </p:grpSpPr>
          <p:pic>
            <p:nvPicPr>
              <p:cNvPr id="67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573"/>
                <a:ext cx="12192000" cy="68568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1357" y="1670837"/>
                <a:ext cx="2465031" cy="5207071"/>
              </a:xfrm>
              <a:prstGeom prst="rect">
                <a:avLst/>
              </a:prstGeom>
            </p:spPr>
          </p:pic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46A63AD7-724E-1971-9EC4-50CE6603755E}"/>
                  </a:ext>
                </a:extLst>
              </p:cNvPr>
              <p:cNvGrpSpPr/>
              <p:nvPr/>
            </p:nvGrpSpPr>
            <p:grpSpPr>
              <a:xfrm>
                <a:off x="2485602" y="354245"/>
                <a:ext cx="6193496" cy="3805918"/>
                <a:chOff x="2647696" y="488383"/>
                <a:chExt cx="5661578" cy="3479053"/>
              </a:xfrm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488383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B8274F00-5E83-BC3E-AC37-E447BE397C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1647001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id="{10130D34-DF47-72BF-3B1F-788A19F2A8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2805619"/>
                  <a:ext cx="5661578" cy="1161817"/>
                </a:xfrm>
                <a:prstGeom prst="rect">
                  <a:avLst/>
                </a:prstGeom>
              </p:spPr>
            </p:pic>
          </p:grpSp>
          <p:grpSp>
            <p:nvGrpSpPr>
              <p:cNvPr id="4" name="Group 3"/>
              <p:cNvGrpSpPr/>
              <p:nvPr/>
            </p:nvGrpSpPr>
            <p:grpSpPr>
              <a:xfrm>
                <a:off x="8156791" y="2257569"/>
                <a:ext cx="3704494" cy="2920409"/>
                <a:chOff x="8196778" y="3750206"/>
                <a:chExt cx="3942189" cy="3107794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53686" y="3750206"/>
                  <a:ext cx="2185281" cy="2004544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96778" y="4167945"/>
                  <a:ext cx="2096830" cy="2237186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44408" y="3814591"/>
                  <a:ext cx="1220211" cy="1944967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00323" y="3951486"/>
                  <a:ext cx="2585943" cy="2906514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13478" y="4911527"/>
                  <a:ext cx="1288076" cy="1718683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01064" y="4688118"/>
                  <a:ext cx="1447706" cy="1988690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42065" y="4771834"/>
                  <a:ext cx="1466754" cy="1965832"/>
                </a:xfrm>
                <a:prstGeom prst="rect">
                  <a:avLst/>
                </a:prstGeom>
              </p:spPr>
            </p:pic>
          </p:grp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B7F0D64-98F4-A9FF-E423-E5B54134440C}"/>
                </a:ext>
              </a:extLst>
            </p:cNvPr>
            <p:cNvSpPr/>
            <p:nvPr/>
          </p:nvSpPr>
          <p:spPr>
            <a:xfrm>
              <a:off x="2911643" y="582708"/>
              <a:ext cx="5315730" cy="32948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/>
          <p:cNvSpPr/>
          <p:nvPr/>
        </p:nvSpPr>
        <p:spPr>
          <a:xfrm>
            <a:off x="9865506" y="7596246"/>
            <a:ext cx="936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next</a:t>
            </a: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grpSp>
        <p:nvGrpSpPr>
          <p:cNvPr id="40" name="bMsPham"/>
          <p:cNvGrpSpPr/>
          <p:nvPr/>
        </p:nvGrpSpPr>
        <p:grpSpPr>
          <a:xfrm>
            <a:off x="6274950" y="4604813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2" name="Rectangle 41"/>
            <p:cNvSpPr/>
            <p:nvPr/>
          </p:nvSpPr>
          <p:spPr>
            <a:xfrm>
              <a:off x="8519425" y="2069134"/>
              <a:ext cx="2656082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relax</a:t>
              </a:r>
            </a:p>
          </p:txBody>
        </p:sp>
      </p:grpSp>
      <p:grpSp>
        <p:nvGrpSpPr>
          <p:cNvPr id="46" name="dMsPham"/>
          <p:cNvGrpSpPr/>
          <p:nvPr/>
        </p:nvGrpSpPr>
        <p:grpSpPr>
          <a:xfrm>
            <a:off x="6274950" y="5744834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8" name="Rectangle 47"/>
            <p:cNvSpPr/>
            <p:nvPr/>
          </p:nvSpPr>
          <p:spPr>
            <a:xfrm>
              <a:off x="8519425" y="2069134"/>
              <a:ext cx="2656081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fit</a:t>
              </a:r>
            </a:p>
          </p:txBody>
        </p:sp>
      </p:grpSp>
      <p:grpSp>
        <p:nvGrpSpPr>
          <p:cNvPr id="14" name="cMsPham"/>
          <p:cNvGrpSpPr/>
          <p:nvPr/>
        </p:nvGrpSpPr>
        <p:grpSpPr>
          <a:xfrm>
            <a:off x="2717029" y="5744834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13" name="Rectangle 12"/>
            <p:cNvSpPr/>
            <p:nvPr/>
          </p:nvSpPr>
          <p:spPr>
            <a:xfrm>
              <a:off x="8557546" y="2069134"/>
              <a:ext cx="2597279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do exercise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717029" y="4604813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5" name="Rectangle 44"/>
            <p:cNvSpPr/>
            <p:nvPr/>
          </p:nvSpPr>
          <p:spPr>
            <a:xfrm>
              <a:off x="8557546" y="2069134"/>
              <a:ext cx="2597280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healthy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E7C388B-055C-9AB9-C130-F9CC26FC0339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55881" t="2108" r="27105" b="62024"/>
          <a:stretch/>
        </p:blipFill>
        <p:spPr>
          <a:xfrm>
            <a:off x="4130138" y="1040444"/>
            <a:ext cx="2888567" cy="237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41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360B17F-F31B-30B2-BAF1-37FC1D234F7D}"/>
              </a:ext>
            </a:extLst>
          </p:cNvPr>
          <p:cNvGrpSpPr/>
          <p:nvPr/>
        </p:nvGrpSpPr>
        <p:grpSpPr>
          <a:xfrm>
            <a:off x="0" y="573"/>
            <a:ext cx="12192000" cy="6877335"/>
            <a:chOff x="0" y="573"/>
            <a:chExt cx="12192000" cy="687733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00D293B-B4BB-94F6-B76B-AAA3EE130FDB}"/>
                </a:ext>
              </a:extLst>
            </p:cNvPr>
            <p:cNvGrpSpPr/>
            <p:nvPr/>
          </p:nvGrpSpPr>
          <p:grpSpPr>
            <a:xfrm>
              <a:off x="0" y="573"/>
              <a:ext cx="12192000" cy="6877335"/>
              <a:chOff x="0" y="573"/>
              <a:chExt cx="12192000" cy="6877335"/>
            </a:xfrm>
          </p:grpSpPr>
          <p:pic>
            <p:nvPicPr>
              <p:cNvPr id="67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573"/>
                <a:ext cx="12192000" cy="68568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1357" y="1670837"/>
                <a:ext cx="2465031" cy="5207071"/>
              </a:xfrm>
              <a:prstGeom prst="rect">
                <a:avLst/>
              </a:prstGeom>
            </p:spPr>
          </p:pic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46A63AD7-724E-1971-9EC4-50CE6603755E}"/>
                  </a:ext>
                </a:extLst>
              </p:cNvPr>
              <p:cNvGrpSpPr/>
              <p:nvPr/>
            </p:nvGrpSpPr>
            <p:grpSpPr>
              <a:xfrm>
                <a:off x="2485602" y="354245"/>
                <a:ext cx="6193496" cy="3805918"/>
                <a:chOff x="2647696" y="488383"/>
                <a:chExt cx="5661578" cy="3479053"/>
              </a:xfrm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488383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B8274F00-5E83-BC3E-AC37-E447BE397C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1647001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id="{10130D34-DF47-72BF-3B1F-788A19F2A8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2805619"/>
                  <a:ext cx="5661578" cy="1161817"/>
                </a:xfrm>
                <a:prstGeom prst="rect">
                  <a:avLst/>
                </a:prstGeom>
              </p:spPr>
            </p:pic>
          </p:grpSp>
          <p:grpSp>
            <p:nvGrpSpPr>
              <p:cNvPr id="4" name="Group 3"/>
              <p:cNvGrpSpPr/>
              <p:nvPr/>
            </p:nvGrpSpPr>
            <p:grpSpPr>
              <a:xfrm>
                <a:off x="8156791" y="2257569"/>
                <a:ext cx="3704494" cy="2920409"/>
                <a:chOff x="8196778" y="3750206"/>
                <a:chExt cx="3942189" cy="3107794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53686" y="3750206"/>
                  <a:ext cx="2185281" cy="2004544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96778" y="4167945"/>
                  <a:ext cx="2096830" cy="2237186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44408" y="3814591"/>
                  <a:ext cx="1220211" cy="1944967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00323" y="3951486"/>
                  <a:ext cx="2585943" cy="2906514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13478" y="4911527"/>
                  <a:ext cx="1288076" cy="1718683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01064" y="4688118"/>
                  <a:ext cx="1447706" cy="1988690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42065" y="4771834"/>
                  <a:ext cx="1466754" cy="1965832"/>
                </a:xfrm>
                <a:prstGeom prst="rect">
                  <a:avLst/>
                </a:prstGeom>
              </p:spPr>
            </p:pic>
          </p:grp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B7F0D64-98F4-A9FF-E423-E5B54134440C}"/>
                </a:ext>
              </a:extLst>
            </p:cNvPr>
            <p:cNvSpPr/>
            <p:nvPr/>
          </p:nvSpPr>
          <p:spPr>
            <a:xfrm>
              <a:off x="2911643" y="582708"/>
              <a:ext cx="5315730" cy="32948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/>
          <p:cNvSpPr/>
          <p:nvPr/>
        </p:nvSpPr>
        <p:spPr>
          <a:xfrm>
            <a:off x="9865506" y="7596246"/>
            <a:ext cx="936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next</a:t>
            </a: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grpSp>
        <p:nvGrpSpPr>
          <p:cNvPr id="40" name="bMsPham"/>
          <p:cNvGrpSpPr/>
          <p:nvPr/>
        </p:nvGrpSpPr>
        <p:grpSpPr>
          <a:xfrm>
            <a:off x="6274950" y="4604813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2" name="Rectangle 41"/>
            <p:cNvSpPr/>
            <p:nvPr/>
          </p:nvSpPr>
          <p:spPr>
            <a:xfrm>
              <a:off x="8519425" y="2069134"/>
              <a:ext cx="2656082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DVD player</a:t>
              </a:r>
            </a:p>
          </p:txBody>
        </p:sp>
      </p:grpSp>
      <p:grpSp>
        <p:nvGrpSpPr>
          <p:cNvPr id="46" name="dMsPham"/>
          <p:cNvGrpSpPr/>
          <p:nvPr/>
        </p:nvGrpSpPr>
        <p:grpSpPr>
          <a:xfrm>
            <a:off x="6274950" y="5744834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8" name="Rectangle 47"/>
            <p:cNvSpPr/>
            <p:nvPr/>
          </p:nvSpPr>
          <p:spPr>
            <a:xfrm>
              <a:off x="8519425" y="2069134"/>
              <a:ext cx="2656081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CD player</a:t>
              </a:r>
            </a:p>
          </p:txBody>
        </p:sp>
      </p:grpSp>
      <p:grpSp>
        <p:nvGrpSpPr>
          <p:cNvPr id="14" name="cMsPham"/>
          <p:cNvGrpSpPr/>
          <p:nvPr/>
        </p:nvGrpSpPr>
        <p:grpSpPr>
          <a:xfrm>
            <a:off x="2717029" y="5744834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13" name="Rectangle 12"/>
            <p:cNvSpPr/>
            <p:nvPr/>
          </p:nvSpPr>
          <p:spPr>
            <a:xfrm>
              <a:off x="8557546" y="2069134"/>
              <a:ext cx="2597279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mouse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717029" y="4604813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5" name="Rectangle 44"/>
            <p:cNvSpPr/>
            <p:nvPr/>
          </p:nvSpPr>
          <p:spPr>
            <a:xfrm>
              <a:off x="8557546" y="2069134"/>
              <a:ext cx="2597280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keyboard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F3428CF-E4B0-C69B-7945-15E3E9F12E8B}"/>
              </a:ext>
            </a:extLst>
          </p:cNvPr>
          <p:cNvGrpSpPr/>
          <p:nvPr/>
        </p:nvGrpSpPr>
        <p:grpSpPr>
          <a:xfrm>
            <a:off x="3893355" y="786629"/>
            <a:ext cx="3281724" cy="2702079"/>
            <a:chOff x="4129089" y="800106"/>
            <a:chExt cx="3586161" cy="295274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CDA1C7C-466E-23FC-6D83-18CB206DF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200526" y="897137"/>
              <a:ext cx="3514724" cy="2855713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E45BEAB-124D-8725-C2EF-10B0ABE576BE}"/>
                </a:ext>
              </a:extLst>
            </p:cNvPr>
            <p:cNvSpPr/>
            <p:nvPr/>
          </p:nvSpPr>
          <p:spPr>
            <a:xfrm>
              <a:off x="4129089" y="800106"/>
              <a:ext cx="942973" cy="9001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</p:spTree>
    <p:extLst>
      <p:ext uri="{BB962C8B-B14F-4D97-AF65-F5344CB8AC3E}">
        <p14:creationId xmlns:p14="http://schemas.microsoft.com/office/powerpoint/2010/main" val="155222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360B17F-F31B-30B2-BAF1-37FC1D234F7D}"/>
              </a:ext>
            </a:extLst>
          </p:cNvPr>
          <p:cNvGrpSpPr/>
          <p:nvPr/>
        </p:nvGrpSpPr>
        <p:grpSpPr>
          <a:xfrm>
            <a:off x="0" y="573"/>
            <a:ext cx="12192000" cy="6877335"/>
            <a:chOff x="0" y="573"/>
            <a:chExt cx="12192000" cy="687733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00D293B-B4BB-94F6-B76B-AAA3EE130FDB}"/>
                </a:ext>
              </a:extLst>
            </p:cNvPr>
            <p:cNvGrpSpPr/>
            <p:nvPr/>
          </p:nvGrpSpPr>
          <p:grpSpPr>
            <a:xfrm>
              <a:off x="0" y="573"/>
              <a:ext cx="12192000" cy="6877335"/>
              <a:chOff x="0" y="573"/>
              <a:chExt cx="12192000" cy="6877335"/>
            </a:xfrm>
          </p:grpSpPr>
          <p:pic>
            <p:nvPicPr>
              <p:cNvPr id="67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573"/>
                <a:ext cx="12192000" cy="68568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1357" y="1670837"/>
                <a:ext cx="2465031" cy="5207071"/>
              </a:xfrm>
              <a:prstGeom prst="rect">
                <a:avLst/>
              </a:prstGeom>
            </p:spPr>
          </p:pic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46A63AD7-724E-1971-9EC4-50CE6603755E}"/>
                  </a:ext>
                </a:extLst>
              </p:cNvPr>
              <p:cNvGrpSpPr/>
              <p:nvPr/>
            </p:nvGrpSpPr>
            <p:grpSpPr>
              <a:xfrm>
                <a:off x="2485602" y="354245"/>
                <a:ext cx="6193496" cy="3805918"/>
                <a:chOff x="2647696" y="488383"/>
                <a:chExt cx="5661578" cy="3479053"/>
              </a:xfrm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488383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B8274F00-5E83-BC3E-AC37-E447BE397C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1647001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id="{10130D34-DF47-72BF-3B1F-788A19F2A8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2805619"/>
                  <a:ext cx="5661578" cy="1161817"/>
                </a:xfrm>
                <a:prstGeom prst="rect">
                  <a:avLst/>
                </a:prstGeom>
              </p:spPr>
            </p:pic>
          </p:grpSp>
          <p:grpSp>
            <p:nvGrpSpPr>
              <p:cNvPr id="4" name="Group 3"/>
              <p:cNvGrpSpPr/>
              <p:nvPr/>
            </p:nvGrpSpPr>
            <p:grpSpPr>
              <a:xfrm>
                <a:off x="8156791" y="2257569"/>
                <a:ext cx="3704494" cy="2920409"/>
                <a:chOff x="8196778" y="3750206"/>
                <a:chExt cx="3942189" cy="3107794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53686" y="3750206"/>
                  <a:ext cx="2185281" cy="2004544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96778" y="4167945"/>
                  <a:ext cx="2096830" cy="2237186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44408" y="3814591"/>
                  <a:ext cx="1220211" cy="1944967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00323" y="3951486"/>
                  <a:ext cx="2585943" cy="2906514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13478" y="4911527"/>
                  <a:ext cx="1288076" cy="1718683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01064" y="4688118"/>
                  <a:ext cx="1447706" cy="1988690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42065" y="4771834"/>
                  <a:ext cx="1466754" cy="1965832"/>
                </a:xfrm>
                <a:prstGeom prst="rect">
                  <a:avLst/>
                </a:prstGeom>
              </p:spPr>
            </p:pic>
          </p:grp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B7F0D64-98F4-A9FF-E423-E5B54134440C}"/>
                </a:ext>
              </a:extLst>
            </p:cNvPr>
            <p:cNvSpPr/>
            <p:nvPr/>
          </p:nvSpPr>
          <p:spPr>
            <a:xfrm>
              <a:off x="2911643" y="582708"/>
              <a:ext cx="5315730" cy="32948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/>
          <p:cNvSpPr/>
          <p:nvPr/>
        </p:nvSpPr>
        <p:spPr>
          <a:xfrm>
            <a:off x="9865506" y="7596246"/>
            <a:ext cx="936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next</a:t>
            </a: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grpSp>
        <p:nvGrpSpPr>
          <p:cNvPr id="40" name="bMsPham"/>
          <p:cNvGrpSpPr/>
          <p:nvPr/>
        </p:nvGrpSpPr>
        <p:grpSpPr>
          <a:xfrm>
            <a:off x="6274950" y="4604813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2" name="Rectangle 41"/>
            <p:cNvSpPr/>
            <p:nvPr/>
          </p:nvSpPr>
          <p:spPr>
            <a:xfrm>
              <a:off x="8519425" y="2069134"/>
              <a:ext cx="2656082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fifty</a:t>
              </a:r>
            </a:p>
          </p:txBody>
        </p:sp>
      </p:grpSp>
      <p:grpSp>
        <p:nvGrpSpPr>
          <p:cNvPr id="46" name="dMsPham"/>
          <p:cNvGrpSpPr/>
          <p:nvPr/>
        </p:nvGrpSpPr>
        <p:grpSpPr>
          <a:xfrm>
            <a:off x="6274950" y="5744834"/>
            <a:ext cx="3532816" cy="768801"/>
            <a:chOff x="8227457" y="2007900"/>
            <a:chExt cx="3449174" cy="768801"/>
          </a:xfrm>
          <a:solidFill>
            <a:schemeClr val="bg1"/>
          </a:solidFill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449174" cy="768801"/>
            </a:xfrm>
            <a:prstGeom prst="rect">
              <a:avLst/>
            </a:prstGeom>
            <a:grpFill/>
          </p:spPr>
        </p:pic>
        <p:sp>
          <p:nvSpPr>
            <p:cNvPr id="48" name="Rectangle 47"/>
            <p:cNvSpPr/>
            <p:nvPr/>
          </p:nvSpPr>
          <p:spPr>
            <a:xfrm>
              <a:off x="8519425" y="2069134"/>
              <a:ext cx="2908053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fifty thousand</a:t>
              </a:r>
            </a:p>
          </p:txBody>
        </p:sp>
      </p:grpSp>
      <p:grpSp>
        <p:nvGrpSpPr>
          <p:cNvPr id="14" name="cMsPham"/>
          <p:cNvGrpSpPr/>
          <p:nvPr/>
        </p:nvGrpSpPr>
        <p:grpSpPr>
          <a:xfrm>
            <a:off x="2717029" y="5744834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13" name="Rectangle 12"/>
            <p:cNvSpPr/>
            <p:nvPr/>
          </p:nvSpPr>
          <p:spPr>
            <a:xfrm>
              <a:off x="8557546" y="2069134"/>
              <a:ext cx="2597279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fifty million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626388" y="4604813"/>
            <a:ext cx="3347811" cy="768801"/>
            <a:chOff x="8136816" y="2007900"/>
            <a:chExt cx="3347811" cy="768801"/>
          </a:xfrm>
          <a:solidFill>
            <a:schemeClr val="bg1"/>
          </a:solidFill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6816" y="2007900"/>
              <a:ext cx="3347811" cy="768801"/>
            </a:xfrm>
            <a:prstGeom prst="rect">
              <a:avLst/>
            </a:prstGeom>
            <a:grpFill/>
          </p:spPr>
        </p:pic>
        <p:sp>
          <p:nvSpPr>
            <p:cNvPr id="45" name="Rectangle 44"/>
            <p:cNvSpPr/>
            <p:nvPr/>
          </p:nvSpPr>
          <p:spPr>
            <a:xfrm>
              <a:off x="8392830" y="2069134"/>
              <a:ext cx="2791813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five thousand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C80FF9-63A6-20CB-CD14-A4F506F871EB}"/>
              </a:ext>
            </a:extLst>
          </p:cNvPr>
          <p:cNvGrpSpPr/>
          <p:nvPr/>
        </p:nvGrpSpPr>
        <p:grpSpPr>
          <a:xfrm>
            <a:off x="3508993" y="1242476"/>
            <a:ext cx="4070300" cy="1815792"/>
            <a:chOff x="4160824" y="1282179"/>
            <a:chExt cx="4445325" cy="198309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7A28A12-77A3-5432-581C-43F6918D4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160824" y="1282179"/>
              <a:ext cx="4445325" cy="1983094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73A7947-8873-EAF5-C311-3F51F14CB9DB}"/>
                </a:ext>
              </a:extLst>
            </p:cNvPr>
            <p:cNvSpPr/>
            <p:nvPr/>
          </p:nvSpPr>
          <p:spPr>
            <a:xfrm>
              <a:off x="4492869" y="1578747"/>
              <a:ext cx="307828" cy="4170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</p:spTree>
    <p:extLst>
      <p:ext uri="{BB962C8B-B14F-4D97-AF65-F5344CB8AC3E}">
        <p14:creationId xmlns:p14="http://schemas.microsoft.com/office/powerpoint/2010/main" val="133842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360B17F-F31B-30B2-BAF1-37FC1D234F7D}"/>
              </a:ext>
            </a:extLst>
          </p:cNvPr>
          <p:cNvGrpSpPr/>
          <p:nvPr/>
        </p:nvGrpSpPr>
        <p:grpSpPr>
          <a:xfrm>
            <a:off x="0" y="573"/>
            <a:ext cx="12192000" cy="6877335"/>
            <a:chOff x="0" y="573"/>
            <a:chExt cx="12192000" cy="687733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00D293B-B4BB-94F6-B76B-AAA3EE130FDB}"/>
                </a:ext>
              </a:extLst>
            </p:cNvPr>
            <p:cNvGrpSpPr/>
            <p:nvPr/>
          </p:nvGrpSpPr>
          <p:grpSpPr>
            <a:xfrm>
              <a:off x="0" y="573"/>
              <a:ext cx="12192000" cy="6877335"/>
              <a:chOff x="0" y="573"/>
              <a:chExt cx="12192000" cy="6877335"/>
            </a:xfrm>
          </p:grpSpPr>
          <p:pic>
            <p:nvPicPr>
              <p:cNvPr id="67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573"/>
                <a:ext cx="12192000" cy="68568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1357" y="1670837"/>
                <a:ext cx="2465031" cy="5207071"/>
              </a:xfrm>
              <a:prstGeom prst="rect">
                <a:avLst/>
              </a:prstGeom>
            </p:spPr>
          </p:pic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46A63AD7-724E-1971-9EC4-50CE6603755E}"/>
                  </a:ext>
                </a:extLst>
              </p:cNvPr>
              <p:cNvGrpSpPr/>
              <p:nvPr/>
            </p:nvGrpSpPr>
            <p:grpSpPr>
              <a:xfrm>
                <a:off x="2485602" y="354245"/>
                <a:ext cx="6193496" cy="3805918"/>
                <a:chOff x="2647696" y="488383"/>
                <a:chExt cx="5661578" cy="3479053"/>
              </a:xfrm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488383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B8274F00-5E83-BC3E-AC37-E447BE397C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1647001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id="{10130D34-DF47-72BF-3B1F-788A19F2A8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2805619"/>
                  <a:ext cx="5661578" cy="1161817"/>
                </a:xfrm>
                <a:prstGeom prst="rect">
                  <a:avLst/>
                </a:prstGeom>
              </p:spPr>
            </p:pic>
          </p:grpSp>
          <p:grpSp>
            <p:nvGrpSpPr>
              <p:cNvPr id="4" name="Group 3"/>
              <p:cNvGrpSpPr/>
              <p:nvPr/>
            </p:nvGrpSpPr>
            <p:grpSpPr>
              <a:xfrm>
                <a:off x="8156791" y="2257569"/>
                <a:ext cx="3704494" cy="2920409"/>
                <a:chOff x="8196778" y="3750206"/>
                <a:chExt cx="3942189" cy="3107794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53686" y="3750206"/>
                  <a:ext cx="2185281" cy="2004544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96778" y="4167945"/>
                  <a:ext cx="2096830" cy="2237186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44408" y="3814591"/>
                  <a:ext cx="1220211" cy="1944967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00323" y="3951486"/>
                  <a:ext cx="2585943" cy="2906514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13478" y="4911527"/>
                  <a:ext cx="1288076" cy="1718683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01064" y="4688118"/>
                  <a:ext cx="1447706" cy="1988690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42065" y="4771834"/>
                  <a:ext cx="1466754" cy="1965832"/>
                </a:xfrm>
                <a:prstGeom prst="rect">
                  <a:avLst/>
                </a:prstGeom>
              </p:spPr>
            </p:pic>
          </p:grp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B7F0D64-98F4-A9FF-E423-E5B54134440C}"/>
                </a:ext>
              </a:extLst>
            </p:cNvPr>
            <p:cNvSpPr/>
            <p:nvPr/>
          </p:nvSpPr>
          <p:spPr>
            <a:xfrm>
              <a:off x="2911643" y="582708"/>
              <a:ext cx="5315730" cy="32948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/>
          <p:cNvSpPr/>
          <p:nvPr/>
        </p:nvSpPr>
        <p:spPr>
          <a:xfrm>
            <a:off x="9865506" y="7596246"/>
            <a:ext cx="936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next</a:t>
            </a: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grpSp>
        <p:nvGrpSpPr>
          <p:cNvPr id="40" name="bMsPham"/>
          <p:cNvGrpSpPr/>
          <p:nvPr/>
        </p:nvGrpSpPr>
        <p:grpSpPr>
          <a:xfrm>
            <a:off x="6274950" y="4604813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2" name="Rectangle 41"/>
            <p:cNvSpPr/>
            <p:nvPr/>
          </p:nvSpPr>
          <p:spPr>
            <a:xfrm>
              <a:off x="8487152" y="2069132"/>
              <a:ext cx="2737779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go swimming</a:t>
              </a:r>
            </a:p>
          </p:txBody>
        </p:sp>
      </p:grpSp>
      <p:grpSp>
        <p:nvGrpSpPr>
          <p:cNvPr id="46" name="dMsPham"/>
          <p:cNvGrpSpPr/>
          <p:nvPr/>
        </p:nvGrpSpPr>
        <p:grpSpPr>
          <a:xfrm>
            <a:off x="6274950" y="5744834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8" name="Rectangle 47"/>
            <p:cNvSpPr/>
            <p:nvPr/>
          </p:nvSpPr>
          <p:spPr>
            <a:xfrm>
              <a:off x="8519425" y="2069134"/>
              <a:ext cx="2656081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go surfing</a:t>
              </a:r>
            </a:p>
          </p:txBody>
        </p:sp>
      </p:grpSp>
      <p:grpSp>
        <p:nvGrpSpPr>
          <p:cNvPr id="14" name="cMsPham"/>
          <p:cNvGrpSpPr/>
          <p:nvPr/>
        </p:nvGrpSpPr>
        <p:grpSpPr>
          <a:xfrm>
            <a:off x="2430681" y="5757997"/>
            <a:ext cx="3574556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13" name="Rectangle 12"/>
            <p:cNvSpPr/>
            <p:nvPr/>
          </p:nvSpPr>
          <p:spPr>
            <a:xfrm>
              <a:off x="8427564" y="2058579"/>
              <a:ext cx="2856956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go </a:t>
              </a:r>
              <a:r>
                <a:rPr lang="en-US" sz="3600" b="1" dirty="0" err="1">
                  <a:solidFill>
                    <a:srgbClr val="002060"/>
                  </a:solidFill>
                </a:rPr>
                <a:t>snorkelling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485600" y="4604813"/>
            <a:ext cx="3488598" cy="768801"/>
            <a:chOff x="8002680" y="2007900"/>
            <a:chExt cx="3481947" cy="768801"/>
          </a:xfrm>
          <a:solidFill>
            <a:schemeClr val="bg1"/>
          </a:solidFill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2680" y="2007900"/>
              <a:ext cx="3481947" cy="768801"/>
            </a:xfrm>
            <a:prstGeom prst="rect">
              <a:avLst/>
            </a:prstGeom>
            <a:grpFill/>
          </p:spPr>
        </p:pic>
        <p:sp>
          <p:nvSpPr>
            <p:cNvPr id="45" name="Rectangle 44"/>
            <p:cNvSpPr/>
            <p:nvPr/>
          </p:nvSpPr>
          <p:spPr>
            <a:xfrm>
              <a:off x="8274809" y="2069133"/>
              <a:ext cx="2892361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go sightseeing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B6BC47E-0408-2B57-5DFE-5E73276A2C0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33530" y="887209"/>
            <a:ext cx="3892709" cy="269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11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360B17F-F31B-30B2-BAF1-37FC1D234F7D}"/>
              </a:ext>
            </a:extLst>
          </p:cNvPr>
          <p:cNvGrpSpPr/>
          <p:nvPr/>
        </p:nvGrpSpPr>
        <p:grpSpPr>
          <a:xfrm>
            <a:off x="0" y="573"/>
            <a:ext cx="12192000" cy="6877335"/>
            <a:chOff x="0" y="573"/>
            <a:chExt cx="12192000" cy="687733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00D293B-B4BB-94F6-B76B-AAA3EE130FDB}"/>
                </a:ext>
              </a:extLst>
            </p:cNvPr>
            <p:cNvGrpSpPr/>
            <p:nvPr/>
          </p:nvGrpSpPr>
          <p:grpSpPr>
            <a:xfrm>
              <a:off x="0" y="573"/>
              <a:ext cx="12192000" cy="6877335"/>
              <a:chOff x="0" y="573"/>
              <a:chExt cx="12192000" cy="6877335"/>
            </a:xfrm>
          </p:grpSpPr>
          <p:pic>
            <p:nvPicPr>
              <p:cNvPr id="67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573"/>
                <a:ext cx="12192000" cy="68568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1357" y="1670837"/>
                <a:ext cx="2465031" cy="5207071"/>
              </a:xfrm>
              <a:prstGeom prst="rect">
                <a:avLst/>
              </a:prstGeom>
            </p:spPr>
          </p:pic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46A63AD7-724E-1971-9EC4-50CE6603755E}"/>
                  </a:ext>
                </a:extLst>
              </p:cNvPr>
              <p:cNvGrpSpPr/>
              <p:nvPr/>
            </p:nvGrpSpPr>
            <p:grpSpPr>
              <a:xfrm>
                <a:off x="2485602" y="354245"/>
                <a:ext cx="6193496" cy="3805918"/>
                <a:chOff x="2647696" y="488383"/>
                <a:chExt cx="5661578" cy="3479053"/>
              </a:xfrm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488383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B8274F00-5E83-BC3E-AC37-E447BE397C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1647001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id="{10130D34-DF47-72BF-3B1F-788A19F2A8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2805619"/>
                  <a:ext cx="5661578" cy="1161817"/>
                </a:xfrm>
                <a:prstGeom prst="rect">
                  <a:avLst/>
                </a:prstGeom>
              </p:spPr>
            </p:pic>
          </p:grpSp>
          <p:grpSp>
            <p:nvGrpSpPr>
              <p:cNvPr id="4" name="Group 3"/>
              <p:cNvGrpSpPr/>
              <p:nvPr/>
            </p:nvGrpSpPr>
            <p:grpSpPr>
              <a:xfrm>
                <a:off x="8156791" y="2257569"/>
                <a:ext cx="3704494" cy="2920409"/>
                <a:chOff x="8196778" y="3750206"/>
                <a:chExt cx="3942189" cy="3107794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53686" y="3750206"/>
                  <a:ext cx="2185281" cy="2004544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96778" y="4167945"/>
                  <a:ext cx="2096830" cy="2237186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44408" y="3814591"/>
                  <a:ext cx="1220211" cy="1944967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00323" y="3951486"/>
                  <a:ext cx="2585943" cy="2906514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13478" y="4911527"/>
                  <a:ext cx="1288076" cy="1718683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01064" y="4688118"/>
                  <a:ext cx="1447706" cy="1988690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42065" y="4771834"/>
                  <a:ext cx="1466754" cy="1965832"/>
                </a:xfrm>
                <a:prstGeom prst="rect">
                  <a:avLst/>
                </a:prstGeom>
              </p:spPr>
            </p:pic>
          </p:grp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B7F0D64-98F4-A9FF-E423-E5B54134440C}"/>
                </a:ext>
              </a:extLst>
            </p:cNvPr>
            <p:cNvSpPr/>
            <p:nvPr/>
          </p:nvSpPr>
          <p:spPr>
            <a:xfrm>
              <a:off x="2911643" y="582708"/>
              <a:ext cx="5315730" cy="32948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/>
          <p:cNvSpPr/>
          <p:nvPr/>
        </p:nvSpPr>
        <p:spPr>
          <a:xfrm>
            <a:off x="9865506" y="7596246"/>
            <a:ext cx="936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next</a:t>
            </a: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grpSp>
        <p:nvGrpSpPr>
          <p:cNvPr id="40" name="bMsPham"/>
          <p:cNvGrpSpPr/>
          <p:nvPr/>
        </p:nvGrpSpPr>
        <p:grpSpPr>
          <a:xfrm>
            <a:off x="6274950" y="4604813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2" name="Rectangle 41"/>
            <p:cNvSpPr/>
            <p:nvPr/>
          </p:nvSpPr>
          <p:spPr>
            <a:xfrm>
              <a:off x="8519425" y="2069134"/>
              <a:ext cx="2656082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runny nose</a:t>
              </a:r>
            </a:p>
          </p:txBody>
        </p:sp>
      </p:grpSp>
      <p:grpSp>
        <p:nvGrpSpPr>
          <p:cNvPr id="46" name="dMsPham"/>
          <p:cNvGrpSpPr/>
          <p:nvPr/>
        </p:nvGrpSpPr>
        <p:grpSpPr>
          <a:xfrm>
            <a:off x="6274950" y="5744834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8" name="Rectangle 47"/>
            <p:cNvSpPr/>
            <p:nvPr/>
          </p:nvSpPr>
          <p:spPr>
            <a:xfrm>
              <a:off x="8519425" y="2069134"/>
              <a:ext cx="2656081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sick</a:t>
              </a:r>
            </a:p>
          </p:txBody>
        </p:sp>
      </p:grpSp>
      <p:grpSp>
        <p:nvGrpSpPr>
          <p:cNvPr id="14" name="cMsPham"/>
          <p:cNvGrpSpPr/>
          <p:nvPr/>
        </p:nvGrpSpPr>
        <p:grpSpPr>
          <a:xfrm>
            <a:off x="2717029" y="5744834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13" name="Rectangle 12"/>
            <p:cNvSpPr/>
            <p:nvPr/>
          </p:nvSpPr>
          <p:spPr>
            <a:xfrm>
              <a:off x="8557546" y="2069134"/>
              <a:ext cx="2597279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earache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717029" y="4604813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5" name="Rectangle 44"/>
            <p:cNvSpPr/>
            <p:nvPr/>
          </p:nvSpPr>
          <p:spPr>
            <a:xfrm>
              <a:off x="8557546" y="2069134"/>
              <a:ext cx="2597280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dizzy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7667A51-EE9F-A54C-EFCF-55DB647B284A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 l="42656" t="56318" r="40787" b="9630"/>
          <a:stretch/>
        </p:blipFill>
        <p:spPr>
          <a:xfrm>
            <a:off x="4216261" y="933933"/>
            <a:ext cx="2725047" cy="25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9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360B17F-F31B-30B2-BAF1-37FC1D234F7D}"/>
              </a:ext>
            </a:extLst>
          </p:cNvPr>
          <p:cNvGrpSpPr/>
          <p:nvPr/>
        </p:nvGrpSpPr>
        <p:grpSpPr>
          <a:xfrm>
            <a:off x="0" y="573"/>
            <a:ext cx="12192000" cy="6877335"/>
            <a:chOff x="0" y="573"/>
            <a:chExt cx="12192000" cy="687733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00D293B-B4BB-94F6-B76B-AAA3EE130FDB}"/>
                </a:ext>
              </a:extLst>
            </p:cNvPr>
            <p:cNvGrpSpPr/>
            <p:nvPr/>
          </p:nvGrpSpPr>
          <p:grpSpPr>
            <a:xfrm>
              <a:off x="0" y="573"/>
              <a:ext cx="12192000" cy="6877335"/>
              <a:chOff x="0" y="573"/>
              <a:chExt cx="12192000" cy="6877335"/>
            </a:xfrm>
          </p:grpSpPr>
          <p:pic>
            <p:nvPicPr>
              <p:cNvPr id="67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573"/>
                <a:ext cx="12192000" cy="68568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1357" y="1670837"/>
                <a:ext cx="2465031" cy="5207071"/>
              </a:xfrm>
              <a:prstGeom prst="rect">
                <a:avLst/>
              </a:prstGeom>
            </p:spPr>
          </p:pic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46A63AD7-724E-1971-9EC4-50CE6603755E}"/>
                  </a:ext>
                </a:extLst>
              </p:cNvPr>
              <p:cNvGrpSpPr/>
              <p:nvPr/>
            </p:nvGrpSpPr>
            <p:grpSpPr>
              <a:xfrm>
                <a:off x="2485602" y="354245"/>
                <a:ext cx="6193496" cy="3805918"/>
                <a:chOff x="2647696" y="488383"/>
                <a:chExt cx="5661578" cy="3479053"/>
              </a:xfrm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488383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B8274F00-5E83-BC3E-AC37-E447BE397C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1647001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id="{10130D34-DF47-72BF-3B1F-788A19F2A8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2805619"/>
                  <a:ext cx="5661578" cy="1161817"/>
                </a:xfrm>
                <a:prstGeom prst="rect">
                  <a:avLst/>
                </a:prstGeom>
              </p:spPr>
            </p:pic>
          </p:grpSp>
          <p:grpSp>
            <p:nvGrpSpPr>
              <p:cNvPr id="4" name="Group 3"/>
              <p:cNvGrpSpPr/>
              <p:nvPr/>
            </p:nvGrpSpPr>
            <p:grpSpPr>
              <a:xfrm>
                <a:off x="8156791" y="2257569"/>
                <a:ext cx="3704494" cy="2920409"/>
                <a:chOff x="8196778" y="3750206"/>
                <a:chExt cx="3942189" cy="3107794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53686" y="3750206"/>
                  <a:ext cx="2185281" cy="2004544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96778" y="4167945"/>
                  <a:ext cx="2096830" cy="2237186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44408" y="3814591"/>
                  <a:ext cx="1220211" cy="1944967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00323" y="3951486"/>
                  <a:ext cx="2585943" cy="2906514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13478" y="4911527"/>
                  <a:ext cx="1288076" cy="1718683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01064" y="4688118"/>
                  <a:ext cx="1447706" cy="1988690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42065" y="4771834"/>
                  <a:ext cx="1466754" cy="1965832"/>
                </a:xfrm>
                <a:prstGeom prst="rect">
                  <a:avLst/>
                </a:prstGeom>
              </p:spPr>
            </p:pic>
          </p:grp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B7F0D64-98F4-A9FF-E423-E5B54134440C}"/>
                </a:ext>
              </a:extLst>
            </p:cNvPr>
            <p:cNvSpPr/>
            <p:nvPr/>
          </p:nvSpPr>
          <p:spPr>
            <a:xfrm>
              <a:off x="2911643" y="582708"/>
              <a:ext cx="5315730" cy="32948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/>
          <p:cNvSpPr/>
          <p:nvPr/>
        </p:nvSpPr>
        <p:spPr>
          <a:xfrm>
            <a:off x="9865506" y="7596246"/>
            <a:ext cx="936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next</a:t>
            </a: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grpSp>
        <p:nvGrpSpPr>
          <p:cNvPr id="40" name="bMsPham"/>
          <p:cNvGrpSpPr/>
          <p:nvPr/>
        </p:nvGrpSpPr>
        <p:grpSpPr>
          <a:xfrm>
            <a:off x="6274950" y="4604813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2" name="Rectangle 41"/>
            <p:cNvSpPr/>
            <p:nvPr/>
          </p:nvSpPr>
          <p:spPr>
            <a:xfrm>
              <a:off x="8487152" y="2069132"/>
              <a:ext cx="2737779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computer</a:t>
              </a:r>
            </a:p>
          </p:txBody>
        </p:sp>
      </p:grpSp>
      <p:grpSp>
        <p:nvGrpSpPr>
          <p:cNvPr id="46" name="dMsPham"/>
          <p:cNvGrpSpPr/>
          <p:nvPr/>
        </p:nvGrpSpPr>
        <p:grpSpPr>
          <a:xfrm>
            <a:off x="6274950" y="5744834"/>
            <a:ext cx="3257170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48" name="Rectangle 47"/>
            <p:cNvSpPr/>
            <p:nvPr/>
          </p:nvSpPr>
          <p:spPr>
            <a:xfrm>
              <a:off x="8519425" y="2069134"/>
              <a:ext cx="2656081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email</a:t>
              </a:r>
            </a:p>
          </p:txBody>
        </p:sp>
      </p:grpSp>
      <p:grpSp>
        <p:nvGrpSpPr>
          <p:cNvPr id="14" name="cMsPham"/>
          <p:cNvGrpSpPr/>
          <p:nvPr/>
        </p:nvGrpSpPr>
        <p:grpSpPr>
          <a:xfrm>
            <a:off x="2430681" y="5757997"/>
            <a:ext cx="3574556" cy="768801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13" name="Rectangle 12"/>
            <p:cNvSpPr/>
            <p:nvPr/>
          </p:nvSpPr>
          <p:spPr>
            <a:xfrm>
              <a:off x="8427564" y="2058579"/>
              <a:ext cx="2856956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telephone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485600" y="4604813"/>
            <a:ext cx="3488598" cy="768801"/>
            <a:chOff x="8002680" y="2007900"/>
            <a:chExt cx="3481947" cy="768801"/>
          </a:xfrm>
          <a:solidFill>
            <a:schemeClr val="bg1"/>
          </a:solidFill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2680" y="2007900"/>
              <a:ext cx="3481947" cy="768801"/>
            </a:xfrm>
            <a:prstGeom prst="rect">
              <a:avLst/>
            </a:prstGeom>
            <a:grpFill/>
          </p:spPr>
        </p:pic>
        <p:sp>
          <p:nvSpPr>
            <p:cNvPr id="45" name="Rectangle 44"/>
            <p:cNvSpPr/>
            <p:nvPr/>
          </p:nvSpPr>
          <p:spPr>
            <a:xfrm>
              <a:off x="8274809" y="2069133"/>
              <a:ext cx="2892361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mobile phone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584CA34-634E-A5C7-5D70-CD992E43CF1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44214" y="1037177"/>
            <a:ext cx="2623842" cy="244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05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360B17F-F31B-30B2-BAF1-37FC1D234F7D}"/>
              </a:ext>
            </a:extLst>
          </p:cNvPr>
          <p:cNvGrpSpPr/>
          <p:nvPr/>
        </p:nvGrpSpPr>
        <p:grpSpPr>
          <a:xfrm>
            <a:off x="0" y="573"/>
            <a:ext cx="12192000" cy="6877335"/>
            <a:chOff x="0" y="573"/>
            <a:chExt cx="12192000" cy="687733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00D293B-B4BB-94F6-B76B-AAA3EE130FDB}"/>
                </a:ext>
              </a:extLst>
            </p:cNvPr>
            <p:cNvGrpSpPr/>
            <p:nvPr/>
          </p:nvGrpSpPr>
          <p:grpSpPr>
            <a:xfrm>
              <a:off x="0" y="573"/>
              <a:ext cx="12192000" cy="6877335"/>
              <a:chOff x="0" y="573"/>
              <a:chExt cx="12192000" cy="6877335"/>
            </a:xfrm>
          </p:grpSpPr>
          <p:pic>
            <p:nvPicPr>
              <p:cNvPr id="67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573"/>
                <a:ext cx="12192000" cy="68568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1357" y="1670837"/>
                <a:ext cx="2465031" cy="5207071"/>
              </a:xfrm>
              <a:prstGeom prst="rect">
                <a:avLst/>
              </a:prstGeom>
            </p:spPr>
          </p:pic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46A63AD7-724E-1971-9EC4-50CE6603755E}"/>
                  </a:ext>
                </a:extLst>
              </p:cNvPr>
              <p:cNvGrpSpPr/>
              <p:nvPr/>
            </p:nvGrpSpPr>
            <p:grpSpPr>
              <a:xfrm>
                <a:off x="2485602" y="354245"/>
                <a:ext cx="6193496" cy="3805918"/>
                <a:chOff x="2647696" y="488383"/>
                <a:chExt cx="5661578" cy="3479053"/>
              </a:xfrm>
            </p:grpSpPr>
            <p:pic>
              <p:nvPicPr>
                <p:cNvPr id="30" name="Picture 29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488383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B8274F00-5E83-BC3E-AC37-E447BE397C1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1647001"/>
                  <a:ext cx="5661578" cy="1161817"/>
                </a:xfrm>
                <a:prstGeom prst="rect">
                  <a:avLst/>
                </a:prstGeom>
              </p:spPr>
            </p:pic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id="{10130D34-DF47-72BF-3B1F-788A19F2A8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47696" y="2805619"/>
                  <a:ext cx="5661578" cy="1161817"/>
                </a:xfrm>
                <a:prstGeom prst="rect">
                  <a:avLst/>
                </a:prstGeom>
              </p:spPr>
            </p:pic>
          </p:grpSp>
          <p:grpSp>
            <p:nvGrpSpPr>
              <p:cNvPr id="4" name="Group 3"/>
              <p:cNvGrpSpPr/>
              <p:nvPr/>
            </p:nvGrpSpPr>
            <p:grpSpPr>
              <a:xfrm>
                <a:off x="8156791" y="2257569"/>
                <a:ext cx="3704494" cy="2920409"/>
                <a:chOff x="8196778" y="3750206"/>
                <a:chExt cx="3942189" cy="3107794"/>
              </a:xfrm>
            </p:grpSpPr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53686" y="3750206"/>
                  <a:ext cx="2185281" cy="2004544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96778" y="4167945"/>
                  <a:ext cx="2096830" cy="2237186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44408" y="3814591"/>
                  <a:ext cx="1220211" cy="1944967"/>
                </a:xfrm>
                <a:prstGeom prst="rect">
                  <a:avLst/>
                </a:prstGeom>
              </p:spPr>
            </p:pic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00323" y="3951486"/>
                  <a:ext cx="2585943" cy="2906514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13478" y="4911527"/>
                  <a:ext cx="1288076" cy="1718683"/>
                </a:xfrm>
                <a:prstGeom prst="rect">
                  <a:avLst/>
                </a:prstGeom>
              </p:spPr>
            </p:pic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01064" y="4688118"/>
                  <a:ext cx="1447706" cy="1988690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42065" y="4771834"/>
                  <a:ext cx="1466754" cy="1965832"/>
                </a:xfrm>
                <a:prstGeom prst="rect">
                  <a:avLst/>
                </a:prstGeom>
              </p:spPr>
            </p:pic>
          </p:grp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B7F0D64-98F4-A9FF-E423-E5B54134440C}"/>
                </a:ext>
              </a:extLst>
            </p:cNvPr>
            <p:cNvSpPr/>
            <p:nvPr/>
          </p:nvSpPr>
          <p:spPr>
            <a:xfrm>
              <a:off x="2911643" y="582708"/>
              <a:ext cx="5315730" cy="32948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/>
          <p:cNvSpPr/>
          <p:nvPr/>
        </p:nvSpPr>
        <p:spPr>
          <a:xfrm>
            <a:off x="9865506" y="7596246"/>
            <a:ext cx="936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next</a:t>
            </a:r>
          </a:p>
        </p:txBody>
      </p:sp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50934" y="5182651"/>
            <a:ext cx="1572904" cy="1060796"/>
          </a:xfrm>
          <a:prstGeom prst="rect">
            <a:avLst/>
          </a:prstGeom>
        </p:spPr>
      </p:pic>
      <p:grpSp>
        <p:nvGrpSpPr>
          <p:cNvPr id="40" name="bMsPham"/>
          <p:cNvGrpSpPr/>
          <p:nvPr/>
        </p:nvGrpSpPr>
        <p:grpSpPr>
          <a:xfrm>
            <a:off x="6213334" y="4264791"/>
            <a:ext cx="3882260" cy="1187425"/>
            <a:chOff x="8227457" y="2007900"/>
            <a:chExt cx="3882260" cy="768801"/>
          </a:xfrm>
          <a:solidFill>
            <a:schemeClr val="bg1"/>
          </a:solidFill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882260" cy="768801"/>
            </a:xfrm>
            <a:prstGeom prst="rect">
              <a:avLst/>
            </a:prstGeom>
            <a:grpFill/>
          </p:spPr>
        </p:pic>
        <p:sp>
          <p:nvSpPr>
            <p:cNvPr id="42" name="Rectangle 41"/>
            <p:cNvSpPr/>
            <p:nvPr/>
          </p:nvSpPr>
          <p:spPr>
            <a:xfrm>
              <a:off x="8519425" y="2069134"/>
              <a:ext cx="3292650" cy="61773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</a:rPr>
                <a:t>twelveth</a:t>
              </a:r>
              <a:r>
                <a:rPr lang="en-US" sz="2800" b="1" dirty="0">
                  <a:solidFill>
                    <a:srgbClr val="002060"/>
                  </a:solidFill>
                </a:rPr>
                <a:t>, thirteenth, fourteenth </a:t>
              </a:r>
            </a:p>
          </p:txBody>
        </p:sp>
      </p:grpSp>
      <p:grpSp>
        <p:nvGrpSpPr>
          <p:cNvPr id="46" name="dMsPham"/>
          <p:cNvGrpSpPr/>
          <p:nvPr/>
        </p:nvGrpSpPr>
        <p:grpSpPr>
          <a:xfrm>
            <a:off x="6213333" y="5567995"/>
            <a:ext cx="3882259" cy="1201256"/>
            <a:chOff x="8227457" y="2007900"/>
            <a:chExt cx="3257170" cy="746201"/>
          </a:xfrm>
          <a:solidFill>
            <a:schemeClr val="bg1"/>
          </a:solidFill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46201"/>
            </a:xfrm>
            <a:prstGeom prst="rect">
              <a:avLst/>
            </a:prstGeom>
            <a:grpFill/>
          </p:spPr>
        </p:pic>
        <p:sp>
          <p:nvSpPr>
            <p:cNvPr id="48" name="Rectangle 47"/>
            <p:cNvSpPr/>
            <p:nvPr/>
          </p:nvSpPr>
          <p:spPr>
            <a:xfrm>
              <a:off x="8519424" y="2069134"/>
              <a:ext cx="2723719" cy="59267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twelfth, </a:t>
              </a:r>
              <a:r>
                <a:rPr lang="en-US" sz="2800" b="1" dirty="0" err="1">
                  <a:solidFill>
                    <a:srgbClr val="002060"/>
                  </a:solidFill>
                </a:rPr>
                <a:t>thirdteenth</a:t>
              </a:r>
              <a:r>
                <a:rPr lang="en-US" sz="2800" b="1" dirty="0">
                  <a:solidFill>
                    <a:srgbClr val="002060"/>
                  </a:solidFill>
                </a:rPr>
                <a:t>, fourteenth </a:t>
              </a:r>
            </a:p>
          </p:txBody>
        </p:sp>
      </p:grpSp>
      <p:grpSp>
        <p:nvGrpSpPr>
          <p:cNvPr id="14" name="cMsPham"/>
          <p:cNvGrpSpPr/>
          <p:nvPr/>
        </p:nvGrpSpPr>
        <p:grpSpPr>
          <a:xfrm>
            <a:off x="2362033" y="5567994"/>
            <a:ext cx="3616634" cy="1201257"/>
            <a:chOff x="8227457" y="2007900"/>
            <a:chExt cx="3257170" cy="768801"/>
          </a:xfrm>
          <a:solidFill>
            <a:schemeClr val="bg1"/>
          </a:solidFill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457" y="2007900"/>
              <a:ext cx="3257170" cy="768801"/>
            </a:xfrm>
            <a:prstGeom prst="rect">
              <a:avLst/>
            </a:prstGeom>
            <a:grpFill/>
          </p:spPr>
        </p:pic>
        <p:sp>
          <p:nvSpPr>
            <p:cNvPr id="13" name="Rectangle 12"/>
            <p:cNvSpPr/>
            <p:nvPr/>
          </p:nvSpPr>
          <p:spPr>
            <a:xfrm>
              <a:off x="8448001" y="2070539"/>
              <a:ext cx="2816082" cy="61062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twelfth, thirteenth, </a:t>
              </a:r>
              <a:r>
                <a:rPr lang="en-US" sz="2800" b="1" dirty="0" err="1">
                  <a:solidFill>
                    <a:srgbClr val="002060"/>
                  </a:solidFill>
                </a:rPr>
                <a:t>forteenth</a:t>
              </a:r>
              <a:r>
                <a:rPr lang="en-US" sz="2800" b="1" dirty="0">
                  <a:solidFill>
                    <a:srgbClr val="002060"/>
                  </a:solidFill>
                </a:rPr>
                <a:t> </a:t>
              </a:r>
            </a:p>
          </p:txBody>
        </p:sp>
      </p:grpSp>
      <p:grpSp>
        <p:nvGrpSpPr>
          <p:cNvPr id="43" name="aMsPham"/>
          <p:cNvGrpSpPr/>
          <p:nvPr/>
        </p:nvGrpSpPr>
        <p:grpSpPr>
          <a:xfrm>
            <a:off x="2341265" y="4255842"/>
            <a:ext cx="3614371" cy="1216950"/>
            <a:chOff x="8306964" y="2007900"/>
            <a:chExt cx="3177663" cy="768801"/>
          </a:xfrm>
          <a:solidFill>
            <a:schemeClr val="bg1"/>
          </a:solidFill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964" y="2007900"/>
              <a:ext cx="3177663" cy="768801"/>
            </a:xfrm>
            <a:prstGeom prst="rect">
              <a:avLst/>
            </a:prstGeom>
            <a:grpFill/>
          </p:spPr>
        </p:pic>
        <p:sp>
          <p:nvSpPr>
            <p:cNvPr id="45" name="Rectangle 44"/>
            <p:cNvSpPr/>
            <p:nvPr/>
          </p:nvSpPr>
          <p:spPr>
            <a:xfrm>
              <a:off x="8547296" y="2084770"/>
              <a:ext cx="2722445" cy="60275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twelfth, thirteenth, fourteenth 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0CDFD84B-6774-5418-4561-99FA3312B42B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56432" b="38327"/>
          <a:stretch/>
        </p:blipFill>
        <p:spPr>
          <a:xfrm>
            <a:off x="2953228" y="1875017"/>
            <a:ext cx="5232559" cy="55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26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und 39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 26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9590"/>
            <a:ext cx="12192000" cy="686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isney Snow White and The Seven Dwarfs | ティンカーベル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275" y="891687"/>
            <a:ext cx="6000750" cy="505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1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EC9D74-6C1D-A76B-2D31-B421F5057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51078"/>
            <a:ext cx="12317021" cy="690907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96EFD3A-3CA5-DE4C-9EDF-C318732F5AE6}"/>
              </a:ext>
            </a:extLst>
          </p:cNvPr>
          <p:cNvSpPr/>
          <p:nvPr/>
        </p:nvSpPr>
        <p:spPr>
          <a:xfrm>
            <a:off x="3087428" y="2006281"/>
            <a:ext cx="6017143" cy="2114550"/>
          </a:xfrm>
          <a:prstGeom prst="roundRect">
            <a:avLst/>
          </a:prstGeom>
          <a:solidFill>
            <a:srgbClr val="E2F3DB"/>
          </a:solidFill>
          <a:ln w="28575">
            <a:solidFill>
              <a:srgbClr val="BD4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</a:rPr>
              <a:t>REVIEW GRAMMAR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52F57D-A8FA-A340-ABF5-15DB1A6EBD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0806" y="3383259"/>
            <a:ext cx="5121406" cy="36065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38DBCD-5DD4-95C2-7DAE-1A064EE813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3627" y="3671635"/>
            <a:ext cx="2222090" cy="222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466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81;p15">
            <a:extLst>
              <a:ext uri="{FF2B5EF4-FFF2-40B4-BE49-F238E27FC236}">
                <a16:creationId xmlns:a16="http://schemas.microsoft.com/office/drawing/2014/main" id="{2F3EB66D-5369-5A4F-AAD2-1A09D3577163}"/>
              </a:ext>
            </a:extLst>
          </p:cNvPr>
          <p:cNvSpPr txBox="1">
            <a:spLocks/>
          </p:cNvSpPr>
          <p:nvPr/>
        </p:nvSpPr>
        <p:spPr>
          <a:xfrm>
            <a:off x="10688472" y="184945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0C2BA69-9B5B-E74C-BAF0-15ED389CB514}"/>
              </a:ext>
            </a:extLst>
          </p:cNvPr>
          <p:cNvSpPr/>
          <p:nvPr/>
        </p:nvSpPr>
        <p:spPr>
          <a:xfrm>
            <a:off x="5391575" y="2589672"/>
            <a:ext cx="1386087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tablet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2E946AB-DCA8-FF4F-9B08-D4F8AC24F8CD}"/>
              </a:ext>
            </a:extLst>
          </p:cNvPr>
          <p:cNvSpPr/>
          <p:nvPr/>
        </p:nvSpPr>
        <p:spPr>
          <a:xfrm>
            <a:off x="9119137" y="2574156"/>
            <a:ext cx="1386087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email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8B05F42-E0B5-044A-B76A-C3B5B2C4197A}"/>
              </a:ext>
            </a:extLst>
          </p:cNvPr>
          <p:cNvSpPr/>
          <p:nvPr/>
        </p:nvSpPr>
        <p:spPr>
          <a:xfrm>
            <a:off x="1985075" y="5191451"/>
            <a:ext cx="1143641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letter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CD3BB5-7191-D044-844C-EB9F45363376}"/>
              </a:ext>
            </a:extLst>
          </p:cNvPr>
          <p:cNvSpPr txBox="1"/>
          <p:nvPr/>
        </p:nvSpPr>
        <p:spPr>
          <a:xfrm>
            <a:off x="2841571" y="6062870"/>
            <a:ext cx="5799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- </a:t>
            </a:r>
            <a:r>
              <a:rPr lang="x-none"/>
              <a:t>Show picture</a:t>
            </a:r>
            <a:r>
              <a:rPr lang="vi-VN" dirty="0"/>
              <a:t> </a:t>
            </a:r>
            <a:r>
              <a:rPr lang="x-none"/>
              <a:t>one by one, </a:t>
            </a:r>
            <a:r>
              <a:rPr lang="x-none" dirty="0"/>
              <a:t>students look and say the word.</a:t>
            </a:r>
          </a:p>
          <a:p>
            <a:r>
              <a:rPr lang="x-none" dirty="0"/>
              <a:t>- Show the word, students spell it again.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3AEBD63F-202B-D444-BC32-95AE3F7E3D2D}"/>
              </a:ext>
            </a:extLst>
          </p:cNvPr>
          <p:cNvSpPr/>
          <p:nvPr/>
        </p:nvSpPr>
        <p:spPr>
          <a:xfrm>
            <a:off x="1592717" y="2607384"/>
            <a:ext cx="1928356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computer</a:t>
            </a:r>
            <a:endParaRPr lang="x-none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662D6E5E-2C0A-F84B-A322-9C8BDC42D0A4}"/>
              </a:ext>
            </a:extLst>
          </p:cNvPr>
          <p:cNvSpPr/>
          <p:nvPr/>
        </p:nvSpPr>
        <p:spPr>
          <a:xfrm>
            <a:off x="5057140" y="5148588"/>
            <a:ext cx="2054956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telephone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7AE72D9D-07BE-8249-A4AA-4D8FD2CAF376}"/>
              </a:ext>
            </a:extLst>
          </p:cNvPr>
          <p:cNvSpPr/>
          <p:nvPr/>
        </p:nvSpPr>
        <p:spPr>
          <a:xfrm>
            <a:off x="8534708" y="5164859"/>
            <a:ext cx="2553104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mobile phone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E2B78D4-6423-4E4C-9FF5-41C224303170}"/>
              </a:ext>
            </a:extLst>
          </p:cNvPr>
          <p:cNvSpPr/>
          <p:nvPr/>
        </p:nvSpPr>
        <p:spPr>
          <a:xfrm>
            <a:off x="1280345" y="701733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E5101ED-2D58-0143-8C67-23E9021B9877}"/>
              </a:ext>
            </a:extLst>
          </p:cNvPr>
          <p:cNvSpPr/>
          <p:nvPr/>
        </p:nvSpPr>
        <p:spPr>
          <a:xfrm>
            <a:off x="4679443" y="701732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1FBB0E26-1AAF-0C4F-83C7-68CFF3A4AEA8}"/>
              </a:ext>
            </a:extLst>
          </p:cNvPr>
          <p:cNvSpPr/>
          <p:nvPr/>
        </p:nvSpPr>
        <p:spPr>
          <a:xfrm>
            <a:off x="8476273" y="701732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1C8F88EF-4417-374A-94CD-D4CC82732218}"/>
              </a:ext>
            </a:extLst>
          </p:cNvPr>
          <p:cNvSpPr/>
          <p:nvPr/>
        </p:nvSpPr>
        <p:spPr>
          <a:xfrm>
            <a:off x="1213095" y="3253880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962BC9DB-EEA9-3647-AD68-07E5B706B343}"/>
              </a:ext>
            </a:extLst>
          </p:cNvPr>
          <p:cNvSpPr/>
          <p:nvPr/>
        </p:nvSpPr>
        <p:spPr>
          <a:xfrm>
            <a:off x="4747626" y="3265897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F18FA6DC-4086-5F44-A8F0-FA0279D1BA3C}"/>
              </a:ext>
            </a:extLst>
          </p:cNvPr>
          <p:cNvSpPr/>
          <p:nvPr/>
        </p:nvSpPr>
        <p:spPr>
          <a:xfrm>
            <a:off x="8524473" y="3265880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Google Shape;281;p15">
            <a:extLst>
              <a:ext uri="{FF2B5EF4-FFF2-40B4-BE49-F238E27FC236}">
                <a16:creationId xmlns:a16="http://schemas.microsoft.com/office/drawing/2014/main" id="{76165FDD-F1E1-79C4-BD80-BA5B19F8BA69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Unit 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841F57-C6F4-312D-3BC2-FC1DFCF65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4472" y="3394503"/>
            <a:ext cx="1553577" cy="15535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D8C9B7-6636-3C49-A850-F8DD80FBCB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0758" y="3339793"/>
            <a:ext cx="1787720" cy="16629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18E109-2628-1B5C-6439-48E3D8CD30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414" y="3400210"/>
            <a:ext cx="2168394" cy="15165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4729C2-40ED-72CF-C56B-B4FCFB4292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5693" y="848667"/>
            <a:ext cx="2292519" cy="14894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A06B5C-5A98-54E3-E61C-4D98F2D9228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84"/>
          <a:stretch/>
        </p:blipFill>
        <p:spPr>
          <a:xfrm>
            <a:off x="5182021" y="797517"/>
            <a:ext cx="1796457" cy="16075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738CC6-6C73-5F91-64B7-A6B53FE926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1666" y="859662"/>
            <a:ext cx="2270457" cy="144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90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45" grpId="0" animBg="1"/>
      <p:bldP spid="46" grpId="0" animBg="1"/>
      <p:bldP spid="47" grpId="0" build="allAtOnce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81;p15"/>
          <p:cNvSpPr txBox="1"/>
          <p:nvPr/>
        </p:nvSpPr>
        <p:spPr>
          <a:xfrm>
            <a:off x="83820" y="142508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– Unit 6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31971" t="2930" r="32991"/>
          <a:stretch>
            <a:fillRect/>
          </a:stretch>
        </p:blipFill>
        <p:spPr>
          <a:xfrm>
            <a:off x="687295" y="2448675"/>
            <a:ext cx="1736710" cy="338818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 flipH="1">
            <a:off x="3114409" y="784823"/>
            <a:ext cx="7277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STRUCTURE – SENTENCES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80851" y="1541955"/>
            <a:ext cx="10515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Use these sentences about the past tense with regular verbs</a:t>
            </a:r>
          </a:p>
        </p:txBody>
      </p:sp>
      <p:sp>
        <p:nvSpPr>
          <p:cNvPr id="13" name="Bevel 11"/>
          <p:cNvSpPr/>
          <p:nvPr/>
        </p:nvSpPr>
        <p:spPr>
          <a:xfrm>
            <a:off x="2623820" y="2532380"/>
            <a:ext cx="6177280" cy="1124585"/>
          </a:xfrm>
          <a:prstGeom prst="beve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S + </a:t>
            </a:r>
            <a:r>
              <a:rPr lang="en-US" sz="6000" b="1" dirty="0">
                <a:solidFill>
                  <a:srgbClr val="FF0000"/>
                </a:solidFill>
              </a:rPr>
              <a:t>V-ed</a:t>
            </a:r>
            <a:r>
              <a:rPr lang="en-US" sz="6000" b="1" dirty="0">
                <a:solidFill>
                  <a:schemeClr val="tx1"/>
                </a:solidFill>
              </a:rPr>
              <a:t> + O </a:t>
            </a:r>
          </a:p>
        </p:txBody>
      </p:sp>
      <p:sp>
        <p:nvSpPr>
          <p:cNvPr id="3" name="Bevel 11"/>
          <p:cNvSpPr/>
          <p:nvPr/>
        </p:nvSpPr>
        <p:spPr>
          <a:xfrm>
            <a:off x="2623820" y="3978910"/>
            <a:ext cx="7077393" cy="1235710"/>
          </a:xfrm>
          <a:prstGeom prst="beve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S + didn’t +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V_inf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0FEEE3FB-877A-01C7-38BB-4EC90F500DDB}"/>
              </a:ext>
            </a:extLst>
          </p:cNvPr>
          <p:cNvSpPr txBox="1">
            <a:spLocks/>
          </p:cNvSpPr>
          <p:nvPr/>
        </p:nvSpPr>
        <p:spPr>
          <a:xfrm>
            <a:off x="10688472" y="132616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20272445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C99AD64A-1999-492A-8D17-5DAB69333639}"/>
              </a:ext>
            </a:extLst>
          </p:cNvPr>
          <p:cNvSpPr txBox="1"/>
          <p:nvPr/>
        </p:nvSpPr>
        <p:spPr>
          <a:xfrm>
            <a:off x="3509376" y="6022814"/>
            <a:ext cx="51732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base">
              <a:buFontTx/>
              <a:buChar char="-"/>
            </a:pPr>
            <a:r>
              <a:rPr lang="en-US" sz="1800" dirty="0"/>
              <a:t>Have students look at the box.</a:t>
            </a:r>
          </a:p>
          <a:p>
            <a:pPr marL="342900" indent="-342900" fontAlgn="base">
              <a:buFontTx/>
              <a:buChar char="-"/>
            </a:pPr>
            <a:r>
              <a:rPr lang="en-US" sz="1800" dirty="0"/>
              <a:t>Review the regular verbs in past tense end “-ed”.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826424-919D-00CC-11D4-773DBDFE3D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92" t="20451" b="28966"/>
          <a:stretch/>
        </p:blipFill>
        <p:spPr>
          <a:xfrm>
            <a:off x="1000126" y="1692888"/>
            <a:ext cx="10220694" cy="3050563"/>
          </a:xfrm>
          <a:prstGeom prst="rect">
            <a:avLst/>
          </a:prstGeom>
        </p:spPr>
      </p:pic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0154615D-B151-B442-4622-331EA21F7FB5}"/>
              </a:ext>
            </a:extLst>
          </p:cNvPr>
          <p:cNvSpPr txBox="1"/>
          <p:nvPr/>
        </p:nvSpPr>
        <p:spPr>
          <a:xfrm>
            <a:off x="83820" y="142508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– Unit 6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26DF4EC2-F5DF-2CC2-37B1-90128EBDBDF7}"/>
              </a:ext>
            </a:extLst>
          </p:cNvPr>
          <p:cNvSpPr txBox="1">
            <a:spLocks/>
          </p:cNvSpPr>
          <p:nvPr/>
        </p:nvSpPr>
        <p:spPr>
          <a:xfrm>
            <a:off x="10688472" y="132616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5693376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31971" t="2930" r="32991"/>
          <a:stretch>
            <a:fillRect/>
          </a:stretch>
        </p:blipFill>
        <p:spPr>
          <a:xfrm>
            <a:off x="687295" y="2448675"/>
            <a:ext cx="1736710" cy="338818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 flipH="1">
            <a:off x="2591560" y="810137"/>
            <a:ext cx="7277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STRUCTURE – SENTENCES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555281" y="1581337"/>
            <a:ext cx="94949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+mn-lt"/>
              </a:rPr>
              <a:t>H</a:t>
            </a:r>
            <a:r>
              <a:rPr lang="en-US" sz="3600" b="1" dirty="0">
                <a:solidFill>
                  <a:schemeClr val="accent1"/>
                </a:solidFill>
                <a:effectLst/>
                <a:latin typeface="+mn-lt"/>
              </a:rPr>
              <a:t>ow to make questions in the past simple </a:t>
            </a:r>
            <a:endParaRPr lang="en-US" sz="6600" b="1" dirty="0">
              <a:solidFill>
                <a:schemeClr val="accent1"/>
              </a:solidFill>
              <a:effectLst/>
              <a:latin typeface="+mn-lt"/>
            </a:endParaRPr>
          </a:p>
        </p:txBody>
      </p:sp>
      <p:sp>
        <p:nvSpPr>
          <p:cNvPr id="13" name="Bevel 11"/>
          <p:cNvSpPr/>
          <p:nvPr/>
        </p:nvSpPr>
        <p:spPr>
          <a:xfrm>
            <a:off x="2609751" y="2518312"/>
            <a:ext cx="9249314" cy="1124585"/>
          </a:xfrm>
          <a:prstGeom prst="beve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When + </a:t>
            </a:r>
            <a:r>
              <a:rPr lang="en-US" sz="6000" b="1" dirty="0">
                <a:solidFill>
                  <a:srgbClr val="FF0000"/>
                </a:solidFill>
              </a:rPr>
              <a:t>did + S </a:t>
            </a:r>
            <a:r>
              <a:rPr lang="en-US" sz="6000" b="1" dirty="0">
                <a:solidFill>
                  <a:schemeClr val="tx1"/>
                </a:solidFill>
              </a:rPr>
              <a:t>+ </a:t>
            </a:r>
            <a:r>
              <a:rPr lang="en-US" sz="6000" b="1" dirty="0" err="1">
                <a:solidFill>
                  <a:schemeClr val="tx1"/>
                </a:solidFill>
              </a:rPr>
              <a:t>V_inf</a:t>
            </a:r>
            <a:r>
              <a:rPr lang="en-US" sz="6000" b="1" dirty="0">
                <a:solidFill>
                  <a:schemeClr val="tx1"/>
                </a:solidFill>
              </a:rPr>
              <a:t>? </a:t>
            </a:r>
          </a:p>
        </p:txBody>
      </p:sp>
      <p:sp>
        <p:nvSpPr>
          <p:cNvPr id="4" name="Bevel 11">
            <a:extLst>
              <a:ext uri="{FF2B5EF4-FFF2-40B4-BE49-F238E27FC236}">
                <a16:creationId xmlns:a16="http://schemas.microsoft.com/office/drawing/2014/main" id="{839812BD-B03D-3161-790D-51468F8AD56C}"/>
              </a:ext>
            </a:extLst>
          </p:cNvPr>
          <p:cNvSpPr/>
          <p:nvPr/>
        </p:nvSpPr>
        <p:spPr>
          <a:xfrm>
            <a:off x="2621474" y="4105617"/>
            <a:ext cx="3905935" cy="1124585"/>
          </a:xfrm>
          <a:prstGeom prst="beve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S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>
                <a:solidFill>
                  <a:schemeClr val="tx1"/>
                </a:solidFill>
              </a:rPr>
              <a:t>+ V-ed </a:t>
            </a:r>
          </a:p>
        </p:txBody>
      </p:sp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21AB5405-FA40-C0C9-3474-39C90A1CA0FA}"/>
              </a:ext>
            </a:extLst>
          </p:cNvPr>
          <p:cNvSpPr txBox="1"/>
          <p:nvPr/>
        </p:nvSpPr>
        <p:spPr>
          <a:xfrm>
            <a:off x="83820" y="142508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– Unit 6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  <p:sp>
        <p:nvSpPr>
          <p:cNvPr id="5" name="Google Shape;281;p15">
            <a:extLst>
              <a:ext uri="{FF2B5EF4-FFF2-40B4-BE49-F238E27FC236}">
                <a16:creationId xmlns:a16="http://schemas.microsoft.com/office/drawing/2014/main" id="{A1064111-76A3-D5FC-987A-18247CCED74B}"/>
              </a:ext>
            </a:extLst>
          </p:cNvPr>
          <p:cNvSpPr txBox="1">
            <a:spLocks/>
          </p:cNvSpPr>
          <p:nvPr/>
        </p:nvSpPr>
        <p:spPr>
          <a:xfrm>
            <a:off x="10688472" y="132616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29102630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ontent Placeholder 7"/>
          <p:cNvPicPr>
            <a:picLocks noChangeAspect="1"/>
          </p:cNvPicPr>
          <p:nvPr/>
        </p:nvPicPr>
        <p:blipFill>
          <a:blip r:embed="rId28"/>
          <a:srcRect l="8172" r="17408"/>
          <a:stretch>
            <a:fillRect/>
          </a:stretch>
        </p:blipFill>
        <p:spPr>
          <a:xfrm>
            <a:off x="7291705" y="1824685"/>
            <a:ext cx="2931795" cy="2339340"/>
          </a:xfrm>
          <a:prstGeom prst="rect">
            <a:avLst/>
          </a:prstGeom>
        </p:spPr>
      </p:pic>
      <p:pic>
        <p:nvPicPr>
          <p:cNvPr id="10" name="Content Placeholder 7"/>
          <p:cNvPicPr>
            <a:picLocks noChangeAspect="1"/>
          </p:cNvPicPr>
          <p:nvPr/>
        </p:nvPicPr>
        <p:blipFill>
          <a:blip r:embed="rId28"/>
          <a:srcRect l="13153" r="14507"/>
          <a:stretch>
            <a:fillRect/>
          </a:stretch>
        </p:blipFill>
        <p:spPr>
          <a:xfrm>
            <a:off x="2633345" y="1829765"/>
            <a:ext cx="2849880" cy="23393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9"/>
          <a:srcRect l="31971" t="2930" r="32991"/>
          <a:stretch>
            <a:fillRect/>
          </a:stretch>
        </p:blipFill>
        <p:spPr>
          <a:xfrm>
            <a:off x="378460" y="2393950"/>
            <a:ext cx="1736725" cy="338836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247392" y="894720"/>
            <a:ext cx="1710372" cy="790575"/>
            <a:chOff x="2906820" y="918294"/>
            <a:chExt cx="2164138" cy="790575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2" name="Rounded Rectangle 1"/>
            <p:cNvSpPr/>
            <p:nvPr/>
          </p:nvSpPr>
          <p:spPr>
            <a:xfrm>
              <a:off x="2906820" y="918294"/>
              <a:ext cx="2164138" cy="790575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15" name="TextBox 20"/>
            <p:cNvSpPr txBox="1"/>
            <p:nvPr/>
          </p:nvSpPr>
          <p:spPr>
            <a:xfrm>
              <a:off x="3169294" y="982747"/>
              <a:ext cx="1775119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chemeClr val="tx1"/>
                  </a:solidFill>
                </a:rPr>
                <a:t>V_inf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8"/>
          <a:srcRect l="12105" r="15554" b="9528"/>
          <a:stretch>
            <a:fillRect/>
          </a:stretch>
        </p:blipFill>
        <p:spPr>
          <a:xfrm>
            <a:off x="2633345" y="3385197"/>
            <a:ext cx="2849880" cy="211645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103562" y="894720"/>
            <a:ext cx="3194679" cy="790575"/>
            <a:chOff x="2906819" y="918294"/>
            <a:chExt cx="5271939" cy="790575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5" name="Rounded Rectangle 1"/>
            <p:cNvSpPr/>
            <p:nvPr/>
          </p:nvSpPr>
          <p:spPr>
            <a:xfrm>
              <a:off x="2906819" y="918294"/>
              <a:ext cx="5271939" cy="79057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/>
            </a:p>
          </p:txBody>
        </p:sp>
        <p:sp>
          <p:nvSpPr>
            <p:cNvPr id="7" name="TextBox 20"/>
            <p:cNvSpPr txBox="1"/>
            <p:nvPr/>
          </p:nvSpPr>
          <p:spPr>
            <a:xfrm>
              <a:off x="3175972" y="953469"/>
              <a:ext cx="4953312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Irregular verbs</a:t>
              </a:r>
              <a:endParaRPr lang="en-US" sz="36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3" name="Text Box 22"/>
          <p:cNvSpPr txBox="1"/>
          <p:nvPr/>
        </p:nvSpPr>
        <p:spPr>
          <a:xfrm>
            <a:off x="3694992" y="1802845"/>
            <a:ext cx="921978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FontTx/>
              <a:buNone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sym typeface="+mn-ea"/>
              </a:rPr>
              <a:t>get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3571875" y="2300300"/>
            <a:ext cx="117157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FontTx/>
              <a:buNone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sym typeface="+mn-ea"/>
              </a:rPr>
              <a:t>have</a:t>
            </a:r>
          </a:p>
        </p:txBody>
      </p:sp>
      <p:sp>
        <p:nvSpPr>
          <p:cNvPr id="26" name="Text Box 25"/>
          <p:cNvSpPr txBox="1"/>
          <p:nvPr/>
        </p:nvSpPr>
        <p:spPr>
          <a:xfrm>
            <a:off x="3520440" y="2817190"/>
            <a:ext cx="1523048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FontTx/>
              <a:buNone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sym typeface="+mn-ea"/>
              </a:rPr>
              <a:t>write</a:t>
            </a:r>
          </a:p>
        </p:txBody>
      </p:sp>
      <p:sp>
        <p:nvSpPr>
          <p:cNvPr id="27" name="Text Box 26"/>
          <p:cNvSpPr txBox="1"/>
          <p:nvPr/>
        </p:nvSpPr>
        <p:spPr>
          <a:xfrm>
            <a:off x="3518941" y="3343990"/>
            <a:ext cx="13716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FontTx/>
              <a:buNone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sym typeface="+mn-ea"/>
              </a:rPr>
              <a:t>wear</a:t>
            </a:r>
          </a:p>
        </p:txBody>
      </p:sp>
      <p:sp>
        <p:nvSpPr>
          <p:cNvPr id="28" name="Text Box 27"/>
          <p:cNvSpPr txBox="1"/>
          <p:nvPr/>
        </p:nvSpPr>
        <p:spPr>
          <a:xfrm>
            <a:off x="3629432" y="3860313"/>
            <a:ext cx="867618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FontTx/>
              <a:buNone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sym typeface="+mn-ea"/>
              </a:rPr>
              <a:t>eat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3662743" y="4390856"/>
            <a:ext cx="684405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FontTx/>
              <a:buNone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sym typeface="+mn-ea"/>
              </a:rPr>
              <a:t>go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3428979" y="4893392"/>
            <a:ext cx="1158011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FontTx/>
              <a:buNone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sym typeface="+mn-ea"/>
              </a:rPr>
              <a:t>drink</a:t>
            </a:r>
          </a:p>
        </p:txBody>
      </p:sp>
      <p:pic>
        <p:nvPicPr>
          <p:cNvPr id="32" name="Content Placeholder 7"/>
          <p:cNvPicPr>
            <a:picLocks noChangeAspect="1"/>
          </p:cNvPicPr>
          <p:nvPr/>
        </p:nvPicPr>
        <p:blipFill>
          <a:blip r:embed="rId28"/>
          <a:srcRect l="11493" r="14088" b="9528"/>
          <a:stretch>
            <a:fillRect/>
          </a:stretch>
        </p:blipFill>
        <p:spPr>
          <a:xfrm>
            <a:off x="7291705" y="3394405"/>
            <a:ext cx="2931795" cy="2116455"/>
          </a:xfrm>
          <a:prstGeom prst="rect">
            <a:avLst/>
          </a:prstGeom>
        </p:spPr>
      </p:pic>
      <p:sp>
        <p:nvSpPr>
          <p:cNvPr id="34" name="Text Box 33"/>
          <p:cNvSpPr txBox="1"/>
          <p:nvPr/>
        </p:nvSpPr>
        <p:spPr>
          <a:xfrm>
            <a:off x="8366572" y="1766265"/>
            <a:ext cx="852379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FontTx/>
              <a:buNone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sym typeface="+mn-ea"/>
              </a:rPr>
              <a:t>got</a:t>
            </a:r>
          </a:p>
        </p:txBody>
      </p:sp>
      <p:sp>
        <p:nvSpPr>
          <p:cNvPr id="35" name="Text Box 34"/>
          <p:cNvSpPr txBox="1"/>
          <p:nvPr/>
        </p:nvSpPr>
        <p:spPr>
          <a:xfrm>
            <a:off x="8305748" y="2292998"/>
            <a:ext cx="958173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FontTx/>
              <a:buNone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sym typeface="+mn-ea"/>
              </a:rPr>
              <a:t>had</a:t>
            </a:r>
          </a:p>
        </p:txBody>
      </p:sp>
      <p:sp>
        <p:nvSpPr>
          <p:cNvPr id="36" name="Text Box 35"/>
          <p:cNvSpPr txBox="1"/>
          <p:nvPr/>
        </p:nvSpPr>
        <p:spPr>
          <a:xfrm>
            <a:off x="8053258" y="2808935"/>
            <a:ext cx="1420525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FontTx/>
              <a:buNone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sym typeface="+mn-ea"/>
              </a:rPr>
              <a:t>wrote</a:t>
            </a:r>
          </a:p>
        </p:txBody>
      </p:sp>
      <p:sp>
        <p:nvSpPr>
          <p:cNvPr id="37" name="Text Box 36"/>
          <p:cNvSpPr txBox="1"/>
          <p:nvPr/>
        </p:nvSpPr>
        <p:spPr>
          <a:xfrm>
            <a:off x="8188819" y="3335985"/>
            <a:ext cx="1210013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FontTx/>
              <a:buNone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sym typeface="+mn-ea"/>
              </a:rPr>
              <a:t>wore</a:t>
            </a:r>
          </a:p>
        </p:txBody>
      </p:sp>
      <p:sp>
        <p:nvSpPr>
          <p:cNvPr id="38" name="Text Box 37"/>
          <p:cNvSpPr txBox="1"/>
          <p:nvPr/>
        </p:nvSpPr>
        <p:spPr>
          <a:xfrm>
            <a:off x="8378407" y="3870724"/>
            <a:ext cx="870524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FontTx/>
              <a:buNone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sym typeface="+mn-ea"/>
              </a:rPr>
              <a:t>ate</a:t>
            </a:r>
          </a:p>
        </p:txBody>
      </p:sp>
      <p:sp>
        <p:nvSpPr>
          <p:cNvPr id="39" name="Text Box 38"/>
          <p:cNvSpPr txBox="1"/>
          <p:nvPr/>
        </p:nvSpPr>
        <p:spPr>
          <a:xfrm>
            <a:off x="8151375" y="4371989"/>
            <a:ext cx="1142528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FontTx/>
              <a:buNone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sym typeface="+mn-ea"/>
              </a:rPr>
              <a:t>went</a:t>
            </a:r>
          </a:p>
        </p:txBody>
      </p:sp>
      <p:sp>
        <p:nvSpPr>
          <p:cNvPr id="40" name="Text Box 39"/>
          <p:cNvSpPr txBox="1"/>
          <p:nvPr/>
        </p:nvSpPr>
        <p:spPr>
          <a:xfrm>
            <a:off x="8037011" y="4885386"/>
            <a:ext cx="1286871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>
              <a:buFontTx/>
              <a:buNone/>
            </a:pPr>
            <a:r>
              <a:rPr lang="en-US" sz="3600" i="1" dirty="0">
                <a:solidFill>
                  <a:schemeClr val="accent5">
                    <a:lumMod val="75000"/>
                  </a:schemeClr>
                </a:solidFill>
                <a:sym typeface="+mn-ea"/>
              </a:rPr>
              <a:t>drank</a:t>
            </a:r>
          </a:p>
        </p:txBody>
      </p:sp>
      <p:sp>
        <p:nvSpPr>
          <p:cNvPr id="44" name="Right Arrow 43"/>
          <p:cNvSpPr/>
          <p:nvPr/>
        </p:nvSpPr>
        <p:spPr>
          <a:xfrm>
            <a:off x="6236970" y="2145360"/>
            <a:ext cx="488315" cy="2381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Arrow 44"/>
          <p:cNvSpPr/>
          <p:nvPr/>
        </p:nvSpPr>
        <p:spPr>
          <a:xfrm>
            <a:off x="6242685" y="2677490"/>
            <a:ext cx="488315" cy="2381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45"/>
          <p:cNvSpPr/>
          <p:nvPr/>
        </p:nvSpPr>
        <p:spPr>
          <a:xfrm>
            <a:off x="6240780" y="3205175"/>
            <a:ext cx="488315" cy="2381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Arrow 46"/>
          <p:cNvSpPr/>
          <p:nvPr/>
        </p:nvSpPr>
        <p:spPr>
          <a:xfrm>
            <a:off x="6240145" y="3722065"/>
            <a:ext cx="488315" cy="2381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Arrow 47"/>
          <p:cNvSpPr/>
          <p:nvPr/>
        </p:nvSpPr>
        <p:spPr>
          <a:xfrm>
            <a:off x="6245860" y="4258643"/>
            <a:ext cx="488315" cy="2381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ight Arrow 48"/>
          <p:cNvSpPr/>
          <p:nvPr/>
        </p:nvSpPr>
        <p:spPr>
          <a:xfrm>
            <a:off x="6243955" y="4743464"/>
            <a:ext cx="488315" cy="2381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ight Arrow 49"/>
          <p:cNvSpPr/>
          <p:nvPr/>
        </p:nvSpPr>
        <p:spPr>
          <a:xfrm>
            <a:off x="6230620" y="5291153"/>
            <a:ext cx="488315" cy="2381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5247FB-9DBA-9CAB-4794-5201518EA074}"/>
              </a:ext>
            </a:extLst>
          </p:cNvPr>
          <p:cNvSpPr txBox="1"/>
          <p:nvPr/>
        </p:nvSpPr>
        <p:spPr>
          <a:xfrm>
            <a:off x="2764436" y="6081222"/>
            <a:ext cx="66631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Show the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table of irregular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verbs, students listen and repeat.</a:t>
            </a:r>
          </a:p>
        </p:txBody>
      </p:sp>
      <p:pic>
        <p:nvPicPr>
          <p:cNvPr id="13" name="get1709824003.mp3">
            <a:hlinkClick r:id="" action="ppaction://media"/>
            <a:extLst>
              <a:ext uri="{FF2B5EF4-FFF2-40B4-BE49-F238E27FC236}">
                <a16:creationId xmlns:a16="http://schemas.microsoft.com/office/drawing/2014/main" id="{F5337D96-40D6-C5F8-7A28-4119007132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0" y="6965014"/>
            <a:ext cx="812800" cy="812800"/>
          </a:xfrm>
          <a:prstGeom prst="rect">
            <a:avLst/>
          </a:prstGeom>
        </p:spPr>
      </p:pic>
      <p:pic>
        <p:nvPicPr>
          <p:cNvPr id="14" name="go1709824511.mp3">
            <a:hlinkClick r:id="" action="ppaction://media"/>
            <a:extLst>
              <a:ext uri="{FF2B5EF4-FFF2-40B4-BE49-F238E27FC236}">
                <a16:creationId xmlns:a16="http://schemas.microsoft.com/office/drawing/2014/main" id="{60459549-6C25-40E1-EFDC-69BD9697EC1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832787" y="6994994"/>
            <a:ext cx="812800" cy="812800"/>
          </a:xfrm>
          <a:prstGeom prst="rect">
            <a:avLst/>
          </a:prstGeom>
        </p:spPr>
      </p:pic>
      <p:pic>
        <p:nvPicPr>
          <p:cNvPr id="16" name="have1709824036.mp3">
            <a:hlinkClick r:id="" action="ppaction://media"/>
            <a:extLst>
              <a:ext uri="{FF2B5EF4-FFF2-40B4-BE49-F238E27FC236}">
                <a16:creationId xmlns:a16="http://schemas.microsoft.com/office/drawing/2014/main" id="{FB8C8D65-1841-0B40-80C6-5665E4D8000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657246" y="7009983"/>
            <a:ext cx="812800" cy="812800"/>
          </a:xfrm>
          <a:prstGeom prst="rect">
            <a:avLst/>
          </a:prstGeom>
        </p:spPr>
      </p:pic>
      <p:pic>
        <p:nvPicPr>
          <p:cNvPr id="17" name="had1709824047.mp3">
            <a:hlinkClick r:id="" action="ppaction://media"/>
            <a:extLst>
              <a:ext uri="{FF2B5EF4-FFF2-40B4-BE49-F238E27FC236}">
                <a16:creationId xmlns:a16="http://schemas.microsoft.com/office/drawing/2014/main" id="{3A1B0372-B19D-DEB6-4515-4E4AB507A5F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2451724" y="7024974"/>
            <a:ext cx="812800" cy="812800"/>
          </a:xfrm>
          <a:prstGeom prst="rect">
            <a:avLst/>
          </a:prstGeom>
        </p:spPr>
      </p:pic>
      <p:pic>
        <p:nvPicPr>
          <p:cNvPr id="18" name="write1709824080.mp3">
            <a:hlinkClick r:id="" action="ppaction://media"/>
            <a:extLst>
              <a:ext uri="{FF2B5EF4-FFF2-40B4-BE49-F238E27FC236}">
                <a16:creationId xmlns:a16="http://schemas.microsoft.com/office/drawing/2014/main" id="{134E7C92-E48E-5344-22E3-C3A763867A0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3381114" y="7024974"/>
            <a:ext cx="812800" cy="812800"/>
          </a:xfrm>
          <a:prstGeom prst="rect">
            <a:avLst/>
          </a:prstGeom>
        </p:spPr>
      </p:pic>
      <p:pic>
        <p:nvPicPr>
          <p:cNvPr id="20" name="wrote1709824091.mp3">
            <a:hlinkClick r:id="" action="ppaction://media"/>
            <a:extLst>
              <a:ext uri="{FF2B5EF4-FFF2-40B4-BE49-F238E27FC236}">
                <a16:creationId xmlns:a16="http://schemas.microsoft.com/office/drawing/2014/main" id="{62C8A4C3-E979-0E14-AEAB-FE661F9B983A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4235554" y="7039964"/>
            <a:ext cx="812800" cy="812800"/>
          </a:xfrm>
          <a:prstGeom prst="rect">
            <a:avLst/>
          </a:prstGeom>
        </p:spPr>
      </p:pic>
      <p:pic>
        <p:nvPicPr>
          <p:cNvPr id="21" name="wore1709824466.mp3">
            <a:hlinkClick r:id="" action="ppaction://media"/>
            <a:extLst>
              <a:ext uri="{FF2B5EF4-FFF2-40B4-BE49-F238E27FC236}">
                <a16:creationId xmlns:a16="http://schemas.microsoft.com/office/drawing/2014/main" id="{F753DC7B-99EB-96C6-0633-5E5D5FBD007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045023" y="7069944"/>
            <a:ext cx="812800" cy="812800"/>
          </a:xfrm>
          <a:prstGeom prst="rect">
            <a:avLst/>
          </a:prstGeom>
        </p:spPr>
      </p:pic>
      <p:pic>
        <p:nvPicPr>
          <p:cNvPr id="22" name="wear1709824456.mp3">
            <a:hlinkClick r:id="" action="ppaction://media"/>
            <a:extLst>
              <a:ext uri="{FF2B5EF4-FFF2-40B4-BE49-F238E27FC236}">
                <a16:creationId xmlns:a16="http://schemas.microsoft.com/office/drawing/2014/main" id="{B4FC66A3-EF4A-AB15-9BE8-77A91E4F1D4F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834063" y="7054954"/>
            <a:ext cx="812800" cy="812800"/>
          </a:xfrm>
          <a:prstGeom prst="rect">
            <a:avLst/>
          </a:prstGeom>
        </p:spPr>
      </p:pic>
      <p:pic>
        <p:nvPicPr>
          <p:cNvPr id="25" name="went1709824520.mp3">
            <a:hlinkClick r:id="" action="ppaction://media"/>
            <a:extLst>
              <a:ext uri="{FF2B5EF4-FFF2-40B4-BE49-F238E27FC236}">
                <a16:creationId xmlns:a16="http://schemas.microsoft.com/office/drawing/2014/main" id="{B2E053F8-1BF4-A3B0-27B1-800C570C0FF1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6678951" y="7024973"/>
            <a:ext cx="812800" cy="812800"/>
          </a:xfrm>
          <a:prstGeom prst="rect">
            <a:avLst/>
          </a:prstGeom>
        </p:spPr>
      </p:pic>
      <p:pic>
        <p:nvPicPr>
          <p:cNvPr id="33" name="eat1709824484.mp3">
            <a:hlinkClick r:id="" action="ppaction://media"/>
            <a:extLst>
              <a:ext uri="{FF2B5EF4-FFF2-40B4-BE49-F238E27FC236}">
                <a16:creationId xmlns:a16="http://schemas.microsoft.com/office/drawing/2014/main" id="{4E3C806E-8F0E-7BD8-A358-2BACBDBCD3A8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7488420" y="7009983"/>
            <a:ext cx="812800" cy="812800"/>
          </a:xfrm>
          <a:prstGeom prst="rect">
            <a:avLst/>
          </a:prstGeom>
        </p:spPr>
      </p:pic>
      <p:pic>
        <p:nvPicPr>
          <p:cNvPr id="41" name="drink1709824531.mp3">
            <a:hlinkClick r:id="" action="ppaction://media"/>
            <a:extLst>
              <a:ext uri="{FF2B5EF4-FFF2-40B4-BE49-F238E27FC236}">
                <a16:creationId xmlns:a16="http://schemas.microsoft.com/office/drawing/2014/main" id="{482413BB-B171-BA4C-A3DE-8D6C8F98C3BE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8297888" y="7024974"/>
            <a:ext cx="812800" cy="812800"/>
          </a:xfrm>
          <a:prstGeom prst="rect">
            <a:avLst/>
          </a:prstGeom>
        </p:spPr>
      </p:pic>
      <p:pic>
        <p:nvPicPr>
          <p:cNvPr id="42" name="drank1709824540.mp3">
            <a:hlinkClick r:id="" action="ppaction://media"/>
            <a:extLst>
              <a:ext uri="{FF2B5EF4-FFF2-40B4-BE49-F238E27FC236}">
                <a16:creationId xmlns:a16="http://schemas.microsoft.com/office/drawing/2014/main" id="{15947DCB-5E13-6163-ABEE-D5389397BE1D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9137338" y="7024974"/>
            <a:ext cx="812800" cy="812800"/>
          </a:xfrm>
          <a:prstGeom prst="rect">
            <a:avLst/>
          </a:prstGeom>
        </p:spPr>
      </p:pic>
      <p:pic>
        <p:nvPicPr>
          <p:cNvPr id="43" name="ate1709824492.mp3">
            <a:hlinkClick r:id="" action="ppaction://media"/>
            <a:extLst>
              <a:ext uri="{FF2B5EF4-FFF2-40B4-BE49-F238E27FC236}">
                <a16:creationId xmlns:a16="http://schemas.microsoft.com/office/drawing/2014/main" id="{F7DA1849-A8D4-3392-71A8-23317937C1DF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0021758" y="6994993"/>
            <a:ext cx="812800" cy="812800"/>
          </a:xfrm>
          <a:prstGeom prst="rect">
            <a:avLst/>
          </a:prstGeom>
        </p:spPr>
      </p:pic>
      <p:pic>
        <p:nvPicPr>
          <p:cNvPr id="51" name="go1709824511.mp3">
            <a:hlinkClick r:id="" action="ppaction://media"/>
            <a:extLst>
              <a:ext uri="{FF2B5EF4-FFF2-40B4-BE49-F238E27FC236}">
                <a16:creationId xmlns:a16="http://schemas.microsoft.com/office/drawing/2014/main" id="{F520447B-0B3E-6C09-6CF6-4CB1243A0D6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0831227" y="7009983"/>
            <a:ext cx="812800" cy="812800"/>
          </a:xfrm>
          <a:prstGeom prst="rect">
            <a:avLst/>
          </a:prstGeom>
        </p:spPr>
      </p:pic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CB2747DC-FB1D-0804-C685-8E5FDF7C5AE8}"/>
              </a:ext>
            </a:extLst>
          </p:cNvPr>
          <p:cNvSpPr txBox="1"/>
          <p:nvPr/>
        </p:nvSpPr>
        <p:spPr>
          <a:xfrm>
            <a:off x="83820" y="142508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– Unit 7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  <p:sp>
        <p:nvSpPr>
          <p:cNvPr id="52" name="Google Shape;281;p15">
            <a:extLst>
              <a:ext uri="{FF2B5EF4-FFF2-40B4-BE49-F238E27FC236}">
                <a16:creationId xmlns:a16="http://schemas.microsoft.com/office/drawing/2014/main" id="{39D866DE-40CF-3163-F545-57D1EAA45106}"/>
              </a:ext>
            </a:extLst>
          </p:cNvPr>
          <p:cNvSpPr txBox="1">
            <a:spLocks/>
          </p:cNvSpPr>
          <p:nvPr/>
        </p:nvSpPr>
        <p:spPr>
          <a:xfrm>
            <a:off x="10688472" y="132616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407941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3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8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8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93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88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81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816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3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88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93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" dur="96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23" grpId="0"/>
      <p:bldP spid="23" grpId="1"/>
      <p:bldP spid="24" grpId="0"/>
      <p:bldP spid="24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4" grpId="0" bldLvl="0" animBg="1"/>
      <p:bldP spid="44" grpId="1" animBg="1"/>
      <p:bldP spid="45" grpId="0" bldLvl="0" animBg="1"/>
      <p:bldP spid="45" grpId="1" animBg="1"/>
      <p:bldP spid="46" grpId="0" bldLvl="0" animBg="1"/>
      <p:bldP spid="46" grpId="1" animBg="1"/>
      <p:bldP spid="47" grpId="0" bldLvl="0" animBg="1"/>
      <p:bldP spid="47" grpId="1" animBg="1"/>
      <p:bldP spid="48" grpId="0" bldLvl="0" animBg="1"/>
      <p:bldP spid="48" grpId="1" animBg="1"/>
      <p:bldP spid="49" grpId="0" bldLvl="0" animBg="1"/>
      <p:bldP spid="49" grpId="1" animBg="1"/>
      <p:bldP spid="50" grpId="0" bldLvl="0" animBg="1"/>
      <p:bldP spid="50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/>
          <a:srcRect l="31971" t="2930" r="32991"/>
          <a:stretch>
            <a:fillRect/>
          </a:stretch>
        </p:blipFill>
        <p:spPr>
          <a:xfrm>
            <a:off x="379420" y="2434392"/>
            <a:ext cx="1736710" cy="338818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 flipH="1">
            <a:off x="2498780" y="810357"/>
            <a:ext cx="6943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STRUCTURE – SENTENCES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561528" y="1674251"/>
            <a:ext cx="938269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dirty="0">
                <a:solidFill>
                  <a:schemeClr val="accent1"/>
                </a:solidFill>
              </a:rPr>
              <a:t>Use these sentences to ask about the date of birth.</a:t>
            </a:r>
          </a:p>
        </p:txBody>
      </p:sp>
      <p:sp>
        <p:nvSpPr>
          <p:cNvPr id="13" name="Bevel 11"/>
          <p:cNvSpPr/>
          <p:nvPr/>
        </p:nvSpPr>
        <p:spPr>
          <a:xfrm>
            <a:off x="2764736" y="2572720"/>
            <a:ext cx="8179489" cy="1216326"/>
          </a:xfrm>
          <a:prstGeom prst="beve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When is your birthday?</a:t>
            </a:r>
          </a:p>
        </p:txBody>
      </p:sp>
      <p:sp>
        <p:nvSpPr>
          <p:cNvPr id="2" name="Bevel 11">
            <a:extLst>
              <a:ext uri="{FF2B5EF4-FFF2-40B4-BE49-F238E27FC236}">
                <a16:creationId xmlns:a16="http://schemas.microsoft.com/office/drawing/2014/main" id="{3F2AEA67-1EFA-5014-159E-56363ABD6369}"/>
              </a:ext>
            </a:extLst>
          </p:cNvPr>
          <p:cNvSpPr/>
          <p:nvPr/>
        </p:nvSpPr>
        <p:spPr>
          <a:xfrm>
            <a:off x="2764737" y="4128487"/>
            <a:ext cx="3331264" cy="1009015"/>
          </a:xfrm>
          <a:prstGeom prst="bevel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It’s on …</a:t>
            </a:r>
          </a:p>
        </p:txBody>
      </p:sp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AB3FFEFF-D0D6-F5D9-ADBE-BFF00545DBC4}"/>
              </a:ext>
            </a:extLst>
          </p:cNvPr>
          <p:cNvSpPr txBox="1"/>
          <p:nvPr/>
        </p:nvSpPr>
        <p:spPr>
          <a:xfrm>
            <a:off x="83820" y="189758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– Unit 7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  <p:sp>
        <p:nvSpPr>
          <p:cNvPr id="5" name="Google Shape;281;p15">
            <a:extLst>
              <a:ext uri="{FF2B5EF4-FFF2-40B4-BE49-F238E27FC236}">
                <a16:creationId xmlns:a16="http://schemas.microsoft.com/office/drawing/2014/main" id="{6667DA26-E67C-BFE3-72C3-576E34E94E07}"/>
              </a:ext>
            </a:extLst>
          </p:cNvPr>
          <p:cNvSpPr txBox="1">
            <a:spLocks/>
          </p:cNvSpPr>
          <p:nvPr/>
        </p:nvSpPr>
        <p:spPr>
          <a:xfrm>
            <a:off x="10688472" y="179866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7" name="Google Shape;927;p35"/>
          <p:cNvPicPr preferRelativeResize="0"/>
          <p:nvPr/>
        </p:nvPicPr>
        <p:blipFill rotWithShape="1">
          <a:blip r:embed="rId3">
            <a:alphaModFix/>
          </a:blip>
          <a:srcRect l="31972" t="2931" r="32988"/>
          <a:stretch/>
        </p:blipFill>
        <p:spPr>
          <a:xfrm>
            <a:off x="687295" y="2448675"/>
            <a:ext cx="1736710" cy="3388188"/>
          </a:xfrm>
          <a:prstGeom prst="rect">
            <a:avLst/>
          </a:prstGeom>
          <a:noFill/>
          <a:ln>
            <a:noFill/>
          </a:ln>
        </p:spPr>
      </p:pic>
      <p:sp>
        <p:nvSpPr>
          <p:cNvPr id="928" name="Google Shape;928;p35"/>
          <p:cNvSpPr/>
          <p:nvPr/>
        </p:nvSpPr>
        <p:spPr>
          <a:xfrm>
            <a:off x="3292594" y="2672873"/>
            <a:ext cx="5606812" cy="1803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9" name="Google Shape;929;p35"/>
          <p:cNvSpPr txBox="1"/>
          <p:nvPr/>
        </p:nvSpPr>
        <p:spPr>
          <a:xfrm flipH="1">
            <a:off x="2498903" y="810357"/>
            <a:ext cx="69435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STRUCTURE – SENTENCES</a:t>
            </a:r>
            <a:endParaRPr sz="4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0" name="Google Shape;930;p35"/>
          <p:cNvSpPr txBox="1"/>
          <p:nvPr/>
        </p:nvSpPr>
        <p:spPr>
          <a:xfrm>
            <a:off x="3606045" y="2851269"/>
            <a:ext cx="4979910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They will/ They’ll … </a:t>
            </a:r>
            <a:endParaRPr sz="20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They will not …</a:t>
            </a:r>
            <a:endParaRPr sz="4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1" name="Google Shape;931;p35"/>
          <p:cNvSpPr txBox="1"/>
          <p:nvPr/>
        </p:nvSpPr>
        <p:spPr>
          <a:xfrm>
            <a:off x="441839" y="1646004"/>
            <a:ext cx="1130832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Use these sentences to tell about the present future (will).</a:t>
            </a:r>
            <a:endParaRPr sz="1400" dirty="0"/>
          </a:p>
        </p:txBody>
      </p:sp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21F19743-5CA7-51BC-87B3-78496B964146}"/>
              </a:ext>
            </a:extLst>
          </p:cNvPr>
          <p:cNvSpPr txBox="1"/>
          <p:nvPr/>
        </p:nvSpPr>
        <p:spPr>
          <a:xfrm>
            <a:off x="83820" y="189758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– Unit 8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795EA9EF-A538-A905-59FD-9E6F09CDA52F}"/>
              </a:ext>
            </a:extLst>
          </p:cNvPr>
          <p:cNvSpPr txBox="1">
            <a:spLocks/>
          </p:cNvSpPr>
          <p:nvPr/>
        </p:nvSpPr>
        <p:spPr>
          <a:xfrm>
            <a:off x="10688472" y="179866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7" name="Google Shape;927;p35"/>
          <p:cNvPicPr preferRelativeResize="0"/>
          <p:nvPr/>
        </p:nvPicPr>
        <p:blipFill rotWithShape="1">
          <a:blip r:embed="rId3">
            <a:alphaModFix/>
          </a:blip>
          <a:srcRect l="31972" t="2931" r="32988"/>
          <a:stretch/>
        </p:blipFill>
        <p:spPr>
          <a:xfrm>
            <a:off x="125176" y="2580715"/>
            <a:ext cx="1736710" cy="3388188"/>
          </a:xfrm>
          <a:prstGeom prst="rect">
            <a:avLst/>
          </a:prstGeom>
          <a:noFill/>
          <a:ln>
            <a:noFill/>
          </a:ln>
        </p:spPr>
      </p:pic>
      <p:sp>
        <p:nvSpPr>
          <p:cNvPr id="929" name="Google Shape;929;p35"/>
          <p:cNvSpPr txBox="1"/>
          <p:nvPr/>
        </p:nvSpPr>
        <p:spPr>
          <a:xfrm flipH="1">
            <a:off x="2498902" y="634620"/>
            <a:ext cx="69435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STRUCTURE – SENTENCES</a:t>
            </a:r>
            <a:endParaRPr sz="4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1" name="Google Shape;931;p35"/>
          <p:cNvSpPr txBox="1"/>
          <p:nvPr/>
        </p:nvSpPr>
        <p:spPr>
          <a:xfrm>
            <a:off x="2886940" y="1421609"/>
            <a:ext cx="616742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Make </a:t>
            </a:r>
            <a:r>
              <a:rPr lang="en-US" sz="3600" b="1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Wh</a:t>
            </a:r>
            <a:r>
              <a:rPr lang="en-US" sz="36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-questions with </a:t>
            </a:r>
            <a:r>
              <a:rPr lang="en-US" sz="3600" b="1" i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How</a:t>
            </a:r>
            <a:r>
              <a:rPr lang="en-US" sz="36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400" dirty="0"/>
          </a:p>
        </p:txBody>
      </p:sp>
      <p:sp>
        <p:nvSpPr>
          <p:cNvPr id="3" name="Google Shape;958;p37">
            <a:extLst>
              <a:ext uri="{FF2B5EF4-FFF2-40B4-BE49-F238E27FC236}">
                <a16:creationId xmlns:a16="http://schemas.microsoft.com/office/drawing/2014/main" id="{65693C83-DAA1-010A-AFC7-400DE39DF8AE}"/>
              </a:ext>
            </a:extLst>
          </p:cNvPr>
          <p:cNvSpPr/>
          <p:nvPr/>
        </p:nvSpPr>
        <p:spPr>
          <a:xfrm>
            <a:off x="2750659" y="2924887"/>
            <a:ext cx="6020286" cy="957756"/>
          </a:xfrm>
          <a:prstGeom prst="bevel">
            <a:avLst>
              <a:gd name="adj" fmla="val 12500"/>
            </a:avLst>
          </a:prstGeom>
          <a:solidFill>
            <a:srgbClr val="F4B081"/>
          </a:solidFill>
          <a:ln w="12700" cap="flat" cmpd="sng">
            <a:solidFill>
              <a:srgbClr val="64341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will </a:t>
            </a:r>
            <a:r>
              <a:rPr lang="en-US" sz="4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+ S + </a:t>
            </a:r>
            <a:r>
              <a:rPr lang="en-US" sz="44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V_inf</a:t>
            </a:r>
            <a:r>
              <a:rPr lang="en-US" sz="4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>
                <a:latin typeface="Calibri"/>
                <a:ea typeface="Calibri"/>
                <a:cs typeface="Calibri"/>
                <a:sym typeface="Calibri"/>
              </a:rPr>
              <a:t>?</a:t>
            </a:r>
            <a:endParaRPr sz="44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958;p37">
            <a:extLst>
              <a:ext uri="{FF2B5EF4-FFF2-40B4-BE49-F238E27FC236}">
                <a16:creationId xmlns:a16="http://schemas.microsoft.com/office/drawing/2014/main" id="{5BDFA67A-5C6D-C9BE-6C26-85435D7F6A34}"/>
              </a:ext>
            </a:extLst>
          </p:cNvPr>
          <p:cNvSpPr/>
          <p:nvPr/>
        </p:nvSpPr>
        <p:spPr>
          <a:xfrm>
            <a:off x="2750659" y="4142769"/>
            <a:ext cx="8754046" cy="957756"/>
          </a:xfrm>
          <a:prstGeom prst="bevel">
            <a:avLst>
              <a:gd name="adj" fmla="val 12500"/>
            </a:avLst>
          </a:prstGeom>
          <a:solidFill>
            <a:srgbClr val="F4B081"/>
          </a:solidFill>
          <a:ln w="12700" cap="flat" cmpd="sng">
            <a:solidFill>
              <a:srgbClr val="64341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</a:t>
            </a:r>
            <a:r>
              <a:rPr lang="en-US" sz="4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+ adjective </a:t>
            </a:r>
            <a:r>
              <a:rPr lang="en-US" sz="4400" b="1" dirty="0">
                <a:latin typeface="Calibri"/>
                <a:ea typeface="Calibri"/>
                <a:cs typeface="Calibri"/>
                <a:sym typeface="Calibri"/>
              </a:rPr>
              <a:t>+ will + S + </a:t>
            </a:r>
            <a:r>
              <a:rPr lang="en-US" sz="4400" b="1" dirty="0" err="1">
                <a:latin typeface="Calibri"/>
                <a:ea typeface="Calibri"/>
                <a:cs typeface="Calibri"/>
                <a:sym typeface="Calibri"/>
              </a:rPr>
              <a:t>V_inf</a:t>
            </a:r>
            <a:r>
              <a:rPr lang="en-US" sz="4400" b="1" dirty="0">
                <a:latin typeface="Calibri"/>
                <a:ea typeface="Calibri"/>
                <a:cs typeface="Calibri"/>
                <a:sym typeface="Calibri"/>
              </a:rPr>
              <a:t>?</a:t>
            </a:r>
            <a:endParaRPr sz="44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931;p35">
            <a:extLst>
              <a:ext uri="{FF2B5EF4-FFF2-40B4-BE49-F238E27FC236}">
                <a16:creationId xmlns:a16="http://schemas.microsoft.com/office/drawing/2014/main" id="{64593344-CA19-5DE0-24F8-D1A4A4B1DBA9}"/>
              </a:ext>
            </a:extLst>
          </p:cNvPr>
          <p:cNvSpPr txBox="1"/>
          <p:nvPr/>
        </p:nvSpPr>
        <p:spPr>
          <a:xfrm>
            <a:off x="687295" y="2018471"/>
            <a:ext cx="1070586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Use the structures </a:t>
            </a:r>
            <a:r>
              <a:rPr lang="en-US" sz="3600" b="1" i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How far…? How tall…? How deep…?</a:t>
            </a:r>
            <a:endParaRPr sz="1400" i="1" dirty="0"/>
          </a:p>
        </p:txBody>
      </p:sp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1FB4DE75-FB0E-60CA-2C3F-A0AC8F425EEA}"/>
              </a:ext>
            </a:extLst>
          </p:cNvPr>
          <p:cNvSpPr txBox="1"/>
          <p:nvPr/>
        </p:nvSpPr>
        <p:spPr>
          <a:xfrm>
            <a:off x="83820" y="189758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– Unit 8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  <p:sp>
        <p:nvSpPr>
          <p:cNvPr id="7" name="Google Shape;281;p15">
            <a:extLst>
              <a:ext uri="{FF2B5EF4-FFF2-40B4-BE49-F238E27FC236}">
                <a16:creationId xmlns:a16="http://schemas.microsoft.com/office/drawing/2014/main" id="{7D6149AC-73CF-B965-136E-D958EA866482}"/>
              </a:ext>
            </a:extLst>
          </p:cNvPr>
          <p:cNvSpPr txBox="1">
            <a:spLocks/>
          </p:cNvSpPr>
          <p:nvPr/>
        </p:nvSpPr>
        <p:spPr>
          <a:xfrm>
            <a:off x="10688472" y="179866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F39F2F7-4FB2-D84D-88E8-30F2516F7A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71" t="2930" r="32991"/>
          <a:stretch/>
        </p:blipFill>
        <p:spPr>
          <a:xfrm>
            <a:off x="1358544" y="2471244"/>
            <a:ext cx="1736710" cy="338818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FD7741C-18AF-4448-8AF9-2B41D57A8604}"/>
              </a:ext>
            </a:extLst>
          </p:cNvPr>
          <p:cNvSpPr txBox="1"/>
          <p:nvPr/>
        </p:nvSpPr>
        <p:spPr>
          <a:xfrm flipH="1">
            <a:off x="4468956" y="796181"/>
            <a:ext cx="3254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b="1" dirty="0"/>
              <a:t>STRUCTURE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9FF35D2-540B-0745-9145-E05072EAB241}"/>
              </a:ext>
            </a:extLst>
          </p:cNvPr>
          <p:cNvSpPr txBox="1"/>
          <p:nvPr/>
        </p:nvSpPr>
        <p:spPr>
          <a:xfrm>
            <a:off x="617064" y="1654156"/>
            <a:ext cx="109578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b="1" dirty="0">
                <a:solidFill>
                  <a:schemeClr val="accent1"/>
                </a:solidFill>
              </a:rPr>
              <a:t>Use these sentences to talk about planned events in the future.</a:t>
            </a:r>
          </a:p>
        </p:txBody>
      </p:sp>
      <p:sp>
        <p:nvSpPr>
          <p:cNvPr id="5" name="Google Shape;958;p37">
            <a:extLst>
              <a:ext uri="{FF2B5EF4-FFF2-40B4-BE49-F238E27FC236}">
                <a16:creationId xmlns:a16="http://schemas.microsoft.com/office/drawing/2014/main" id="{2097941B-F990-767F-CCAA-EFBDDED8F912}"/>
              </a:ext>
            </a:extLst>
          </p:cNvPr>
          <p:cNvSpPr/>
          <p:nvPr/>
        </p:nvSpPr>
        <p:spPr>
          <a:xfrm>
            <a:off x="3885246" y="2471244"/>
            <a:ext cx="4421507" cy="957756"/>
          </a:xfrm>
          <a:prstGeom prst="bevel">
            <a:avLst>
              <a:gd name="adj" fmla="val 12500"/>
            </a:avLst>
          </a:prstGeom>
          <a:solidFill>
            <a:srgbClr val="F4B081"/>
          </a:solidFill>
          <a:ln w="12700" cap="flat" cmpd="sng">
            <a:solidFill>
              <a:srgbClr val="64341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going to </a:t>
            </a:r>
            <a:r>
              <a:rPr lang="en-US" sz="4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+ </a:t>
            </a:r>
            <a:r>
              <a:rPr lang="en-US" sz="44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V_inf</a:t>
            </a:r>
            <a:endParaRPr sz="44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928;p35">
            <a:extLst>
              <a:ext uri="{FF2B5EF4-FFF2-40B4-BE49-F238E27FC236}">
                <a16:creationId xmlns:a16="http://schemas.microsoft.com/office/drawing/2014/main" id="{7F6B280A-814D-DF31-993E-21A407AE4663}"/>
              </a:ext>
            </a:extLst>
          </p:cNvPr>
          <p:cNvSpPr/>
          <p:nvPr/>
        </p:nvSpPr>
        <p:spPr>
          <a:xfrm>
            <a:off x="3095254" y="3847804"/>
            <a:ext cx="8931582" cy="154253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930;p35">
            <a:extLst>
              <a:ext uri="{FF2B5EF4-FFF2-40B4-BE49-F238E27FC236}">
                <a16:creationId xmlns:a16="http://schemas.microsoft.com/office/drawing/2014/main" id="{67A68108-4FF3-9213-0835-38FB3EC5D70A}"/>
              </a:ext>
            </a:extLst>
          </p:cNvPr>
          <p:cNvSpPr txBox="1"/>
          <p:nvPr/>
        </p:nvSpPr>
        <p:spPr>
          <a:xfrm>
            <a:off x="3188793" y="3957369"/>
            <a:ext cx="8931582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I’m going to … / We’re going to …</a:t>
            </a:r>
            <a:endParaRPr dirty="0"/>
          </a:p>
          <a:p>
            <a:pPr lvl="0"/>
            <a:r>
              <a:rPr lang="en-US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I’m not going to … </a:t>
            </a:r>
            <a:r>
              <a:rPr lang="en-US" sz="4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/ We aren’t going to…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C5AD1900-2325-861C-F734-6E62A02BED85}"/>
              </a:ext>
            </a:extLst>
          </p:cNvPr>
          <p:cNvSpPr txBox="1"/>
          <p:nvPr/>
        </p:nvSpPr>
        <p:spPr>
          <a:xfrm>
            <a:off x="83820" y="189758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– Unit 9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DB5A87F6-6556-C51E-FF8B-2AEC9FC910A9}"/>
              </a:ext>
            </a:extLst>
          </p:cNvPr>
          <p:cNvSpPr txBox="1">
            <a:spLocks/>
          </p:cNvSpPr>
          <p:nvPr/>
        </p:nvSpPr>
        <p:spPr>
          <a:xfrm>
            <a:off x="10688472" y="179866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6447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F39F2F7-4FB2-D84D-88E8-30F2516F7A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71" t="2930" r="32991"/>
          <a:stretch/>
        </p:blipFill>
        <p:spPr>
          <a:xfrm>
            <a:off x="1011382" y="2267561"/>
            <a:ext cx="1846548" cy="360247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FD7741C-18AF-4448-8AF9-2B41D57A8604}"/>
              </a:ext>
            </a:extLst>
          </p:cNvPr>
          <p:cNvSpPr txBox="1"/>
          <p:nvPr/>
        </p:nvSpPr>
        <p:spPr>
          <a:xfrm flipH="1">
            <a:off x="2857930" y="819853"/>
            <a:ext cx="6946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b="1" dirty="0"/>
              <a:t>STRUCTURE – QUESTION?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9FF35D2-540B-0745-9145-E05072EAB241}"/>
              </a:ext>
            </a:extLst>
          </p:cNvPr>
          <p:cNvSpPr txBox="1"/>
          <p:nvPr/>
        </p:nvSpPr>
        <p:spPr>
          <a:xfrm>
            <a:off x="712234" y="1650850"/>
            <a:ext cx="1094068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400" b="1" dirty="0">
                <a:solidFill>
                  <a:schemeClr val="accent1"/>
                </a:solidFill>
              </a:rPr>
              <a:t>Use the question to ask about planned events in the future.</a:t>
            </a:r>
          </a:p>
        </p:txBody>
      </p:sp>
      <p:sp>
        <p:nvSpPr>
          <p:cNvPr id="5" name="Google Shape;958;p37">
            <a:extLst>
              <a:ext uri="{FF2B5EF4-FFF2-40B4-BE49-F238E27FC236}">
                <a16:creationId xmlns:a16="http://schemas.microsoft.com/office/drawing/2014/main" id="{2097941B-F990-767F-CCAA-EFBDDED8F912}"/>
              </a:ext>
            </a:extLst>
          </p:cNvPr>
          <p:cNvSpPr/>
          <p:nvPr/>
        </p:nvSpPr>
        <p:spPr>
          <a:xfrm>
            <a:off x="3119066" y="2600901"/>
            <a:ext cx="6685772" cy="957756"/>
          </a:xfrm>
          <a:prstGeom prst="bevel">
            <a:avLst>
              <a:gd name="adj" fmla="val 12500"/>
            </a:avLst>
          </a:prstGeom>
          <a:solidFill>
            <a:srgbClr val="F4B081"/>
          </a:solidFill>
          <a:ln w="12700" cap="flat" cmpd="sng">
            <a:solidFill>
              <a:srgbClr val="64341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Are</a:t>
            </a:r>
            <a:r>
              <a:rPr lang="en-US" sz="4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+ S + </a:t>
            </a:r>
            <a:r>
              <a:rPr lang="en-US" sz="4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going to + </a:t>
            </a:r>
            <a:r>
              <a:rPr lang="en-US" sz="4400" b="1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V_inf</a:t>
            </a:r>
            <a:r>
              <a:rPr lang="en-US" sz="44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44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928;p35">
            <a:extLst>
              <a:ext uri="{FF2B5EF4-FFF2-40B4-BE49-F238E27FC236}">
                <a16:creationId xmlns:a16="http://schemas.microsoft.com/office/drawing/2014/main" id="{7F6B280A-814D-DF31-993E-21A407AE4663}"/>
              </a:ext>
            </a:extLst>
          </p:cNvPr>
          <p:cNvSpPr/>
          <p:nvPr/>
        </p:nvSpPr>
        <p:spPr>
          <a:xfrm>
            <a:off x="3119066" y="3927855"/>
            <a:ext cx="4732564" cy="117061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930;p35">
            <a:extLst>
              <a:ext uri="{FF2B5EF4-FFF2-40B4-BE49-F238E27FC236}">
                <a16:creationId xmlns:a16="http://schemas.microsoft.com/office/drawing/2014/main" id="{67A68108-4FF3-9213-0835-38FB3EC5D70A}"/>
              </a:ext>
            </a:extLst>
          </p:cNvPr>
          <p:cNvSpPr txBox="1"/>
          <p:nvPr/>
        </p:nvSpPr>
        <p:spPr>
          <a:xfrm>
            <a:off x="3142878" y="4159240"/>
            <a:ext cx="504080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Are you going to …? 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71CCAD78-7A98-09F6-C7CC-7218032049F5}"/>
              </a:ext>
            </a:extLst>
          </p:cNvPr>
          <p:cNvSpPr txBox="1"/>
          <p:nvPr/>
        </p:nvSpPr>
        <p:spPr>
          <a:xfrm>
            <a:off x="83820" y="189758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– Unit 9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D3E9E74A-BEC3-63FE-46A9-56D68EF0778C}"/>
              </a:ext>
            </a:extLst>
          </p:cNvPr>
          <p:cNvSpPr txBox="1">
            <a:spLocks/>
          </p:cNvSpPr>
          <p:nvPr/>
        </p:nvSpPr>
        <p:spPr>
          <a:xfrm>
            <a:off x="10688472" y="179866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227158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F39F2F7-4FB2-D84D-88E8-30F2516F7A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71" t="2930" r="32991"/>
          <a:stretch/>
        </p:blipFill>
        <p:spPr>
          <a:xfrm>
            <a:off x="1358544" y="1779588"/>
            <a:ext cx="2091238" cy="4079846"/>
          </a:xfrm>
          <a:prstGeom prst="rect">
            <a:avLst/>
          </a:prstGeom>
        </p:spPr>
      </p:pic>
      <p:sp>
        <p:nvSpPr>
          <p:cNvPr id="7" name="Google Shape;928;p35">
            <a:extLst>
              <a:ext uri="{FF2B5EF4-FFF2-40B4-BE49-F238E27FC236}">
                <a16:creationId xmlns:a16="http://schemas.microsoft.com/office/drawing/2014/main" id="{7F6B280A-814D-DF31-993E-21A407AE4663}"/>
              </a:ext>
            </a:extLst>
          </p:cNvPr>
          <p:cNvSpPr/>
          <p:nvPr/>
        </p:nvSpPr>
        <p:spPr>
          <a:xfrm>
            <a:off x="4257780" y="2955220"/>
            <a:ext cx="4104131" cy="158377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930;p35">
            <a:extLst>
              <a:ext uri="{FF2B5EF4-FFF2-40B4-BE49-F238E27FC236}">
                <a16:creationId xmlns:a16="http://schemas.microsoft.com/office/drawing/2014/main" id="{67A68108-4FF3-9213-0835-38FB3EC5D70A}"/>
              </a:ext>
            </a:extLst>
          </p:cNvPr>
          <p:cNvSpPr txBox="1"/>
          <p:nvPr/>
        </p:nvSpPr>
        <p:spPr>
          <a:xfrm>
            <a:off x="4698278" y="3085407"/>
            <a:ext cx="3475698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Yes, I am.</a:t>
            </a:r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No, I’m not.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6D1A5F-3742-75E2-FEA0-574A2FE57B47}"/>
              </a:ext>
            </a:extLst>
          </p:cNvPr>
          <p:cNvSpPr txBox="1"/>
          <p:nvPr/>
        </p:nvSpPr>
        <p:spPr>
          <a:xfrm flipH="1">
            <a:off x="3119066" y="916157"/>
            <a:ext cx="6943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800" b="1" dirty="0"/>
              <a:t>STRUCTURE – ANSWERS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B90DDA-CAA9-C146-8078-E11212EDCFFB}"/>
              </a:ext>
            </a:extLst>
          </p:cNvPr>
          <p:cNvSpPr txBox="1"/>
          <p:nvPr/>
        </p:nvSpPr>
        <p:spPr>
          <a:xfrm>
            <a:off x="5057163" y="1672675"/>
            <a:ext cx="2505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chemeClr val="accent1"/>
                </a:solidFill>
              </a:rPr>
              <a:t>We will use:</a:t>
            </a:r>
          </a:p>
        </p:txBody>
      </p:sp>
      <p:sp>
        <p:nvSpPr>
          <p:cNvPr id="5" name="Google Shape;281;p15">
            <a:extLst>
              <a:ext uri="{FF2B5EF4-FFF2-40B4-BE49-F238E27FC236}">
                <a16:creationId xmlns:a16="http://schemas.microsoft.com/office/drawing/2014/main" id="{12D311A0-C460-E4E3-816C-674CC17FDC1A}"/>
              </a:ext>
            </a:extLst>
          </p:cNvPr>
          <p:cNvSpPr txBox="1"/>
          <p:nvPr/>
        </p:nvSpPr>
        <p:spPr>
          <a:xfrm>
            <a:off x="83820" y="189758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– Unit 9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  <p:sp>
        <p:nvSpPr>
          <p:cNvPr id="9" name="Google Shape;281;p15">
            <a:extLst>
              <a:ext uri="{FF2B5EF4-FFF2-40B4-BE49-F238E27FC236}">
                <a16:creationId xmlns:a16="http://schemas.microsoft.com/office/drawing/2014/main" id="{39535131-EDC9-E3B3-49AC-9FEA1130D21F}"/>
              </a:ext>
            </a:extLst>
          </p:cNvPr>
          <p:cNvSpPr txBox="1">
            <a:spLocks/>
          </p:cNvSpPr>
          <p:nvPr/>
        </p:nvSpPr>
        <p:spPr>
          <a:xfrm>
            <a:off x="10688472" y="179866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233917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90C2BA69-9B5B-E74C-BAF0-15ED389CB514}"/>
              </a:ext>
            </a:extLst>
          </p:cNvPr>
          <p:cNvSpPr/>
          <p:nvPr/>
        </p:nvSpPr>
        <p:spPr>
          <a:xfrm>
            <a:off x="5248700" y="2589672"/>
            <a:ext cx="1523575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mouse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2E946AB-DCA8-FF4F-9B08-D4F8AC24F8CD}"/>
              </a:ext>
            </a:extLst>
          </p:cNvPr>
          <p:cNvSpPr/>
          <p:nvPr/>
        </p:nvSpPr>
        <p:spPr>
          <a:xfrm>
            <a:off x="8790525" y="2588444"/>
            <a:ext cx="2053688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keyboard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8B05F42-E0B5-044A-B76A-C3B5B2C4197A}"/>
              </a:ext>
            </a:extLst>
          </p:cNvPr>
          <p:cNvSpPr/>
          <p:nvPr/>
        </p:nvSpPr>
        <p:spPr>
          <a:xfrm>
            <a:off x="1885063" y="5162876"/>
            <a:ext cx="1243900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study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CD3BB5-7191-D044-844C-EB9F45363376}"/>
              </a:ext>
            </a:extLst>
          </p:cNvPr>
          <p:cNvSpPr txBox="1"/>
          <p:nvPr/>
        </p:nvSpPr>
        <p:spPr>
          <a:xfrm>
            <a:off x="2841571" y="6062870"/>
            <a:ext cx="56829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dirty="0"/>
              <a:t>- Show one by one picture, students look and say the word.</a:t>
            </a:r>
          </a:p>
          <a:p>
            <a:r>
              <a:rPr lang="x-none" dirty="0"/>
              <a:t>- Show the word, students spell it again.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3AEBD63F-202B-D444-BC32-95AE3F7E3D2D}"/>
              </a:ext>
            </a:extLst>
          </p:cNvPr>
          <p:cNvSpPr/>
          <p:nvPr/>
        </p:nvSpPr>
        <p:spPr>
          <a:xfrm>
            <a:off x="1592717" y="2607384"/>
            <a:ext cx="1928356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 player</a:t>
            </a:r>
            <a:endParaRPr lang="x-none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662D6E5E-2C0A-F84B-A322-9C8BDC42D0A4}"/>
              </a:ext>
            </a:extLst>
          </p:cNvPr>
          <p:cNvSpPr/>
          <p:nvPr/>
        </p:nvSpPr>
        <p:spPr>
          <a:xfrm>
            <a:off x="5614353" y="5134300"/>
            <a:ext cx="943610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use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7AE72D9D-07BE-8249-A4AA-4D8FD2CAF376}"/>
              </a:ext>
            </a:extLst>
          </p:cNvPr>
          <p:cNvSpPr/>
          <p:nvPr/>
        </p:nvSpPr>
        <p:spPr>
          <a:xfrm>
            <a:off x="9419248" y="5148589"/>
            <a:ext cx="910615" cy="50951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call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E2B78D4-6423-4E4C-9FF5-41C224303170}"/>
              </a:ext>
            </a:extLst>
          </p:cNvPr>
          <p:cNvSpPr/>
          <p:nvPr/>
        </p:nvSpPr>
        <p:spPr>
          <a:xfrm>
            <a:off x="1280345" y="701733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E5101ED-2D58-0143-8C67-23E9021B9877}"/>
              </a:ext>
            </a:extLst>
          </p:cNvPr>
          <p:cNvSpPr/>
          <p:nvPr/>
        </p:nvSpPr>
        <p:spPr>
          <a:xfrm>
            <a:off x="4679443" y="701732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1FBB0E26-1AAF-0C4F-83C7-68CFF3A4AEA8}"/>
              </a:ext>
            </a:extLst>
          </p:cNvPr>
          <p:cNvSpPr/>
          <p:nvPr/>
        </p:nvSpPr>
        <p:spPr>
          <a:xfrm>
            <a:off x="8476273" y="701732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1C8F88EF-4417-374A-94CD-D4CC82732218}"/>
              </a:ext>
            </a:extLst>
          </p:cNvPr>
          <p:cNvSpPr/>
          <p:nvPr/>
        </p:nvSpPr>
        <p:spPr>
          <a:xfrm>
            <a:off x="1213095" y="3253880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962BC9DB-EEA9-3647-AD68-07E5B706B343}"/>
              </a:ext>
            </a:extLst>
          </p:cNvPr>
          <p:cNvSpPr/>
          <p:nvPr/>
        </p:nvSpPr>
        <p:spPr>
          <a:xfrm>
            <a:off x="4747626" y="3265897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F18FA6DC-4086-5F44-A8F0-FA0279D1BA3C}"/>
              </a:ext>
            </a:extLst>
          </p:cNvPr>
          <p:cNvSpPr/>
          <p:nvPr/>
        </p:nvSpPr>
        <p:spPr>
          <a:xfrm>
            <a:off x="8524473" y="3265880"/>
            <a:ext cx="2553104" cy="176867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3A5ADFD-1B91-2720-E5A3-0D4490788BC2}"/>
              </a:ext>
            </a:extLst>
          </p:cNvPr>
          <p:cNvGrpSpPr/>
          <p:nvPr/>
        </p:nvGrpSpPr>
        <p:grpSpPr>
          <a:xfrm>
            <a:off x="1585915" y="828675"/>
            <a:ext cx="1874062" cy="1543050"/>
            <a:chOff x="4129089" y="800106"/>
            <a:chExt cx="3586161" cy="295274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58CE9F2-E7A2-DB78-AB39-DD7187F00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00526" y="897137"/>
              <a:ext cx="3514724" cy="285571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FEA49A4-E685-F672-B53C-E143D0D02CDC}"/>
                </a:ext>
              </a:extLst>
            </p:cNvPr>
            <p:cNvSpPr/>
            <p:nvPr/>
          </p:nvSpPr>
          <p:spPr>
            <a:xfrm>
              <a:off x="4129089" y="800106"/>
              <a:ext cx="942973" cy="9001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4F9E6A4-351B-6A0F-0D7E-B31D65FCE926}"/>
              </a:ext>
            </a:extLst>
          </p:cNvPr>
          <p:cNvGrpSpPr/>
          <p:nvPr/>
        </p:nvGrpSpPr>
        <p:grpSpPr>
          <a:xfrm>
            <a:off x="4972051" y="828675"/>
            <a:ext cx="1943263" cy="1468363"/>
            <a:chOff x="3971926" y="828680"/>
            <a:chExt cx="3871912" cy="292568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BA1A1C1-F5F0-7E0D-38FC-65CEE852D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6476" y="862927"/>
              <a:ext cx="3697362" cy="2891436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8208B8B-4E56-4C7F-F2F5-A54209B32A45}"/>
                </a:ext>
              </a:extLst>
            </p:cNvPr>
            <p:cNvSpPr/>
            <p:nvPr/>
          </p:nvSpPr>
          <p:spPr>
            <a:xfrm>
              <a:off x="3971926" y="828680"/>
              <a:ext cx="1085849" cy="1000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687DFEC-1D4D-0002-09DC-90A06858F696}"/>
              </a:ext>
            </a:extLst>
          </p:cNvPr>
          <p:cNvGrpSpPr/>
          <p:nvPr/>
        </p:nvGrpSpPr>
        <p:grpSpPr>
          <a:xfrm>
            <a:off x="8694739" y="777085"/>
            <a:ext cx="2178049" cy="1608927"/>
            <a:chOff x="4379913" y="892175"/>
            <a:chExt cx="3463925" cy="255880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E2CB0AE-73D7-48F4-CB3C-9071E26E0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86963" y="900088"/>
              <a:ext cx="3456875" cy="255089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6509EC1-1B92-A501-9CCE-8594C6E55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79913" y="892175"/>
              <a:ext cx="1006475" cy="822325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3D90B97-8084-BFFC-23BB-635BE74890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951" t="7500" r="19048" b="56250"/>
          <a:stretch/>
        </p:blipFill>
        <p:spPr>
          <a:xfrm>
            <a:off x="1514477" y="3308268"/>
            <a:ext cx="2000249" cy="164949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52D30D4-252B-0A68-1B8D-467049E78739}"/>
              </a:ext>
            </a:extLst>
          </p:cNvPr>
          <p:cNvGrpSpPr/>
          <p:nvPr/>
        </p:nvGrpSpPr>
        <p:grpSpPr>
          <a:xfrm>
            <a:off x="4983126" y="3386138"/>
            <a:ext cx="2089187" cy="1522374"/>
            <a:chOff x="7326276" y="1797050"/>
            <a:chExt cx="4146588" cy="3197187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9D0F0AE-5A40-06CF-C1F9-953C0D6E9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26276" y="1797249"/>
              <a:ext cx="4146588" cy="319698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55E74E0-ED3F-CBCB-AC11-563E344AB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326312" y="1797050"/>
              <a:ext cx="889001" cy="917575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66517FFF-9161-0416-ED3D-1E34CE4958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86025" y="3357563"/>
            <a:ext cx="1602820" cy="1567636"/>
          </a:xfrm>
          <a:prstGeom prst="rect">
            <a:avLst/>
          </a:prstGeom>
        </p:spPr>
      </p:pic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EDDDCB6A-B8E2-9385-4EA4-4F901B30F3FB}"/>
              </a:ext>
            </a:extLst>
          </p:cNvPr>
          <p:cNvSpPr txBox="1">
            <a:spLocks/>
          </p:cNvSpPr>
          <p:nvPr/>
        </p:nvSpPr>
        <p:spPr>
          <a:xfrm>
            <a:off x="10688472" y="184945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  <p:sp>
        <p:nvSpPr>
          <p:cNvPr id="7" name="Google Shape;281;p15">
            <a:extLst>
              <a:ext uri="{FF2B5EF4-FFF2-40B4-BE49-F238E27FC236}">
                <a16:creationId xmlns:a16="http://schemas.microsoft.com/office/drawing/2014/main" id="{AC2E06BD-48A2-228C-964F-B77513B7E9E6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5682902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Unit 6</a:t>
            </a:r>
          </a:p>
        </p:txBody>
      </p:sp>
    </p:spTree>
    <p:extLst>
      <p:ext uri="{BB962C8B-B14F-4D97-AF65-F5344CB8AC3E}">
        <p14:creationId xmlns:p14="http://schemas.microsoft.com/office/powerpoint/2010/main" val="425385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45" grpId="0" animBg="1"/>
      <p:bldP spid="46" grpId="0" animBg="1"/>
      <p:bldP spid="47" grpId="0" build="allAtOnce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6C0C7A-A6EF-6042-868C-AF713D156E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396"/>
          <a:stretch/>
        </p:blipFill>
        <p:spPr>
          <a:xfrm>
            <a:off x="381233" y="797394"/>
            <a:ext cx="979233" cy="9129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2629CE-686C-C98A-4701-534B0362F0C8}"/>
              </a:ext>
            </a:extLst>
          </p:cNvPr>
          <p:cNvSpPr txBox="1"/>
          <p:nvPr/>
        </p:nvSpPr>
        <p:spPr>
          <a:xfrm>
            <a:off x="4262971" y="6153960"/>
            <a:ext cx="3666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Ask students to look and make some sentences.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BF904B3-CE9C-5234-3983-426A281C0D1A}"/>
              </a:ext>
            </a:extLst>
          </p:cNvPr>
          <p:cNvSpPr/>
          <p:nvPr/>
        </p:nvSpPr>
        <p:spPr>
          <a:xfrm>
            <a:off x="1678112" y="1414363"/>
            <a:ext cx="9123452" cy="128544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S + 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</a:rPr>
              <a:t>should</a:t>
            </a:r>
            <a:r>
              <a:rPr lang="en-US" sz="5400" dirty="0"/>
              <a:t> + </a:t>
            </a:r>
            <a:r>
              <a:rPr lang="en-US" sz="5400" dirty="0">
                <a:solidFill>
                  <a:srgbClr val="FF0000"/>
                </a:solidFill>
              </a:rPr>
              <a:t>V (bare inf) </a:t>
            </a:r>
            <a:r>
              <a:rPr lang="en-US" sz="5400" dirty="0"/>
              <a:t>+ …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67F826-BE25-2AD9-385D-2BE96E5FABF2}"/>
              </a:ext>
            </a:extLst>
          </p:cNvPr>
          <p:cNvSpPr/>
          <p:nvPr/>
        </p:nvSpPr>
        <p:spPr>
          <a:xfrm>
            <a:off x="1678112" y="3619568"/>
            <a:ext cx="9123452" cy="128544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S + 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</a:rPr>
              <a:t>shouldn’t</a:t>
            </a:r>
            <a:r>
              <a:rPr lang="en-US" sz="5400" dirty="0"/>
              <a:t> + </a:t>
            </a:r>
            <a:r>
              <a:rPr lang="en-US" sz="5400" dirty="0">
                <a:solidFill>
                  <a:srgbClr val="FF0000"/>
                </a:solidFill>
              </a:rPr>
              <a:t>V (bare inf) </a:t>
            </a:r>
            <a:r>
              <a:rPr lang="en-US" sz="5400" dirty="0"/>
              <a:t>+ 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05C27C-CE97-F2EF-E321-8BDEE2DA6F02}"/>
              </a:ext>
            </a:extLst>
          </p:cNvPr>
          <p:cNvSpPr txBox="1"/>
          <p:nvPr/>
        </p:nvSpPr>
        <p:spPr>
          <a:xfrm>
            <a:off x="2528910" y="2844225"/>
            <a:ext cx="45005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ex: You should take a rest.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B1429B-EBA2-25B1-3B0C-064E1F532FB7}"/>
              </a:ext>
            </a:extLst>
          </p:cNvPr>
          <p:cNvSpPr txBox="1"/>
          <p:nvPr/>
        </p:nvSpPr>
        <p:spPr>
          <a:xfrm>
            <a:off x="2528910" y="4905008"/>
            <a:ext cx="49796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ex: You shouldn’t go outside.</a:t>
            </a:r>
          </a:p>
        </p:txBody>
      </p:sp>
      <p:sp>
        <p:nvSpPr>
          <p:cNvPr id="9" name="Google Shape;281;p15">
            <a:extLst>
              <a:ext uri="{FF2B5EF4-FFF2-40B4-BE49-F238E27FC236}">
                <a16:creationId xmlns:a16="http://schemas.microsoft.com/office/drawing/2014/main" id="{3D508798-FA9F-5DCA-4AAA-3935C7B47D69}"/>
              </a:ext>
            </a:extLst>
          </p:cNvPr>
          <p:cNvSpPr txBox="1"/>
          <p:nvPr/>
        </p:nvSpPr>
        <p:spPr>
          <a:xfrm>
            <a:off x="83820" y="189758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– Unit 10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  <p:sp>
        <p:nvSpPr>
          <p:cNvPr id="10" name="Google Shape;281;p15">
            <a:extLst>
              <a:ext uri="{FF2B5EF4-FFF2-40B4-BE49-F238E27FC236}">
                <a16:creationId xmlns:a16="http://schemas.microsoft.com/office/drawing/2014/main" id="{92E128AB-3736-E10B-096F-D23AEC937255}"/>
              </a:ext>
            </a:extLst>
          </p:cNvPr>
          <p:cNvSpPr txBox="1">
            <a:spLocks/>
          </p:cNvSpPr>
          <p:nvPr/>
        </p:nvSpPr>
        <p:spPr>
          <a:xfrm>
            <a:off x="10688472" y="179866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33477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8ED9B-8AAE-E5A1-9D90-DD9808A0D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B2A3B6C-5529-3D32-1B87-FB6A1823294C}"/>
              </a:ext>
            </a:extLst>
          </p:cNvPr>
          <p:cNvSpPr txBox="1"/>
          <p:nvPr/>
        </p:nvSpPr>
        <p:spPr>
          <a:xfrm>
            <a:off x="4678937" y="6253886"/>
            <a:ext cx="28342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Ask students to look at the example.</a:t>
            </a:r>
            <a:endParaRPr lang="en-VN" sz="14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F57ECB8-302D-B37D-341A-863974CB87F9}"/>
              </a:ext>
            </a:extLst>
          </p:cNvPr>
          <p:cNvGrpSpPr/>
          <p:nvPr/>
        </p:nvGrpSpPr>
        <p:grpSpPr>
          <a:xfrm>
            <a:off x="976445" y="521831"/>
            <a:ext cx="9963895" cy="2945337"/>
            <a:chOff x="576496" y="483663"/>
            <a:chExt cx="9963895" cy="2945337"/>
          </a:xfrm>
        </p:grpSpPr>
        <p:pic>
          <p:nvPicPr>
            <p:cNvPr id="1028" name="Picture 4" descr="Frame Border Label Vector PNG Images, Cartoon Cute Animal Label Border  Photo Frame, Cartoon, Cute, Animal PNG Image For Free Download">
              <a:extLst>
                <a:ext uri="{FF2B5EF4-FFF2-40B4-BE49-F238E27FC236}">
                  <a16:creationId xmlns:a16="http://schemas.microsoft.com/office/drawing/2014/main" id="{95A9E770-35CE-FF74-2709-B848937C82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250" b="40250" l="5000" r="48417">
                          <a14:foregroundMark x1="31583" y1="33083" x2="43917" y2="37917"/>
                          <a14:foregroundMark x1="20583" y1="33000" x2="31000" y2="38417"/>
                          <a14:foregroundMark x1="9500" y1="31583" x2="27750" y2="40250"/>
                          <a14:foregroundMark x1="11917" y1="29167" x2="32000" y2="32000"/>
                          <a14:foregroundMark x1="34333" y1="28917" x2="42500" y2="33083"/>
                          <a14:foregroundMark x1="45583" y1="28083" x2="48417" y2="36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57053"/>
            <a:stretch/>
          </p:blipFill>
          <p:spPr bwMode="auto">
            <a:xfrm>
              <a:off x="576496" y="483669"/>
              <a:ext cx="3429000" cy="2945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4" descr="Frame Border Label Vector PNG Images, Cartoon Cute Animal Label Border  Photo Frame, Cartoon, Cute, Animal PNG Image For Free Download">
              <a:extLst>
                <a:ext uri="{FF2B5EF4-FFF2-40B4-BE49-F238E27FC236}">
                  <a16:creationId xmlns:a16="http://schemas.microsoft.com/office/drawing/2014/main" id="{A3177D7F-212A-91BD-AD45-0BAABE41E3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250" b="40250" l="5000" r="48417">
                          <a14:foregroundMark x1="31583" y1="33083" x2="43917" y2="37917"/>
                          <a14:foregroundMark x1="20583" y1="33000" x2="31000" y2="38417"/>
                          <a14:foregroundMark x1="9500" y1="31583" x2="27750" y2="40250"/>
                          <a14:foregroundMark x1="11917" y1="29167" x2="32000" y2="32000"/>
                          <a14:foregroundMark x1="34333" y1="28917" x2="42500" y2="33083"/>
                          <a14:foregroundMark x1="45583" y1="28083" x2="48417" y2="36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14" r="50000" b="57053"/>
            <a:stretch/>
          </p:blipFill>
          <p:spPr bwMode="auto">
            <a:xfrm>
              <a:off x="3637788" y="483668"/>
              <a:ext cx="1500940" cy="2945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Frame Border Label Vector PNG Images, Cartoon Cute Animal Label Border  Photo Frame, Cartoon, Cute, Animal PNG Image For Free Download">
              <a:extLst>
                <a:ext uri="{FF2B5EF4-FFF2-40B4-BE49-F238E27FC236}">
                  <a16:creationId xmlns:a16="http://schemas.microsoft.com/office/drawing/2014/main" id="{A4B58231-84C1-F28B-A11E-9B32F74637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250" b="40250" l="5000" r="48417">
                          <a14:foregroundMark x1="31583" y1="33083" x2="43917" y2="37917"/>
                          <a14:foregroundMark x1="20583" y1="33000" x2="31000" y2="38417"/>
                          <a14:foregroundMark x1="9500" y1="31583" x2="27750" y2="40250"/>
                          <a14:foregroundMark x1="11917" y1="29167" x2="32000" y2="32000"/>
                          <a14:foregroundMark x1="34333" y1="28917" x2="42500" y2="33083"/>
                          <a14:foregroundMark x1="45583" y1="28083" x2="48417" y2="36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14" r="50000" b="57053"/>
            <a:stretch/>
          </p:blipFill>
          <p:spPr bwMode="auto">
            <a:xfrm>
              <a:off x="4800841" y="483667"/>
              <a:ext cx="1500940" cy="2945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Frame Border Label Vector PNG Images, Cartoon Cute Animal Label Border  Photo Frame, Cartoon, Cute, Animal PNG Image For Free Download">
              <a:extLst>
                <a:ext uri="{FF2B5EF4-FFF2-40B4-BE49-F238E27FC236}">
                  <a16:creationId xmlns:a16="http://schemas.microsoft.com/office/drawing/2014/main" id="{04EE6E94-AAEF-6B3D-E639-8853BF9B71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250" b="40250" l="5000" r="48417">
                          <a14:foregroundMark x1="31583" y1="33083" x2="43917" y2="37917"/>
                          <a14:foregroundMark x1="20583" y1="33000" x2="31000" y2="38417"/>
                          <a14:foregroundMark x1="9500" y1="31583" x2="27750" y2="40250"/>
                          <a14:foregroundMark x1="11917" y1="29167" x2="32000" y2="32000"/>
                          <a14:foregroundMark x1="34333" y1="28917" x2="42500" y2="33083"/>
                          <a14:foregroundMark x1="45583" y1="28083" x2="48417" y2="36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14" r="50000" b="57053"/>
            <a:stretch/>
          </p:blipFill>
          <p:spPr bwMode="auto">
            <a:xfrm>
              <a:off x="5934073" y="483666"/>
              <a:ext cx="1500940" cy="2945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Frame Border Label Vector PNG Images, Cartoon Cute Animal Label Border  Photo Frame, Cartoon, Cute, Animal PNG Image For Free Download">
              <a:extLst>
                <a:ext uri="{FF2B5EF4-FFF2-40B4-BE49-F238E27FC236}">
                  <a16:creationId xmlns:a16="http://schemas.microsoft.com/office/drawing/2014/main" id="{44A5A527-6042-8FE4-D268-505943E746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250" b="40250" l="5000" r="48417">
                          <a14:foregroundMark x1="31583" y1="33083" x2="43917" y2="37917"/>
                          <a14:foregroundMark x1="20583" y1="33000" x2="31000" y2="38417"/>
                          <a14:foregroundMark x1="9500" y1="31583" x2="27750" y2="40250"/>
                          <a14:foregroundMark x1="11917" y1="29167" x2="32000" y2="32000"/>
                          <a14:foregroundMark x1="34333" y1="28917" x2="42500" y2="33083"/>
                          <a14:foregroundMark x1="45583" y1="28083" x2="48417" y2="36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14" r="50000" b="57053"/>
            <a:stretch/>
          </p:blipFill>
          <p:spPr bwMode="auto">
            <a:xfrm>
              <a:off x="7022832" y="483665"/>
              <a:ext cx="1500940" cy="2945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Frame Border Label Vector PNG Images, Cartoon Cute Animal Label Border  Photo Frame, Cartoon, Cute, Animal PNG Image For Free Download">
              <a:extLst>
                <a:ext uri="{FF2B5EF4-FFF2-40B4-BE49-F238E27FC236}">
                  <a16:creationId xmlns:a16="http://schemas.microsoft.com/office/drawing/2014/main" id="{7EA047C6-BB34-BABD-743C-D46D278CA7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250" b="40250" l="5000" r="48417">
                          <a14:foregroundMark x1="31583" y1="33083" x2="43917" y2="37917"/>
                          <a14:foregroundMark x1="20583" y1="33000" x2="31000" y2="38417"/>
                          <a14:foregroundMark x1="9500" y1="31583" x2="27750" y2="40250"/>
                          <a14:foregroundMark x1="11917" y1="29167" x2="32000" y2="32000"/>
                          <a14:foregroundMark x1="34333" y1="28917" x2="42500" y2="33083"/>
                          <a14:foregroundMark x1="45583" y1="28083" x2="48417" y2="36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14" r="50000" b="57053"/>
            <a:stretch/>
          </p:blipFill>
          <p:spPr bwMode="auto">
            <a:xfrm>
              <a:off x="8001744" y="483664"/>
              <a:ext cx="1500940" cy="2945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Frame Border Label Vector PNG Images, Cartoon Cute Animal Label Border  Photo Frame, Cartoon, Cute, Animal PNG Image For Free Download">
              <a:extLst>
                <a:ext uri="{FF2B5EF4-FFF2-40B4-BE49-F238E27FC236}">
                  <a16:creationId xmlns:a16="http://schemas.microsoft.com/office/drawing/2014/main" id="{43158DB0-1753-A2B8-0B2F-67DF1A22629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250" b="40250" l="5000" r="48417">
                          <a14:foregroundMark x1="31583" y1="33083" x2="43917" y2="37917"/>
                          <a14:foregroundMark x1="20583" y1="33000" x2="31000" y2="38417"/>
                          <a14:foregroundMark x1="9500" y1="31583" x2="27750" y2="40250"/>
                          <a14:foregroundMark x1="11917" y1="29167" x2="32000" y2="32000"/>
                          <a14:foregroundMark x1="34333" y1="28917" x2="42500" y2="33083"/>
                          <a14:foregroundMark x1="45583" y1="28083" x2="48417" y2="36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14" r="50000" b="57053"/>
            <a:stretch/>
          </p:blipFill>
          <p:spPr bwMode="auto">
            <a:xfrm>
              <a:off x="9039451" y="483663"/>
              <a:ext cx="1500940" cy="29453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939F394-92AD-EE0B-2431-4C09AE76E0D7}"/>
              </a:ext>
            </a:extLst>
          </p:cNvPr>
          <p:cNvSpPr txBox="1"/>
          <p:nvPr/>
        </p:nvSpPr>
        <p:spPr>
          <a:xfrm>
            <a:off x="1667382" y="2509408"/>
            <a:ext cx="9088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We use </a:t>
            </a:r>
            <a:r>
              <a:rPr lang="en-US" sz="3600" i="1" dirty="0">
                <a:solidFill>
                  <a:srgbClr val="FF0000"/>
                </a:solidFill>
              </a:rPr>
              <a:t>to</a:t>
            </a:r>
            <a:r>
              <a:rPr lang="en-US" sz="3600" i="1" dirty="0"/>
              <a:t> + </a:t>
            </a:r>
            <a:r>
              <a:rPr lang="en-US" sz="3600" i="1" dirty="0">
                <a:solidFill>
                  <a:srgbClr val="0070C0"/>
                </a:solidFill>
              </a:rPr>
              <a:t>be / verb </a:t>
            </a:r>
            <a:r>
              <a:rPr lang="en-US" sz="3600" dirty="0"/>
              <a:t>to show the purpose.</a:t>
            </a:r>
            <a:endParaRPr lang="en-VN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572191-BEBB-0030-91F3-2E8FCB4F2ECF}"/>
              </a:ext>
            </a:extLst>
          </p:cNvPr>
          <p:cNvSpPr txBox="1"/>
          <p:nvPr/>
        </p:nvSpPr>
        <p:spPr>
          <a:xfrm>
            <a:off x="833641" y="3531918"/>
            <a:ext cx="9088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ex: I’m running </a:t>
            </a:r>
            <a:r>
              <a:rPr lang="en-US" sz="3600" dirty="0">
                <a:solidFill>
                  <a:srgbClr val="FF0000"/>
                </a:solidFill>
              </a:rPr>
              <a:t>to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0070C0"/>
                </a:solidFill>
              </a:rPr>
              <a:t>be</a:t>
            </a:r>
            <a:r>
              <a:rPr lang="en-US" sz="3600" dirty="0"/>
              <a:t> fit and healthy. </a:t>
            </a:r>
            <a:endParaRPr lang="en-VN" sz="3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BC93F4-5F95-B61C-D04B-A4F69E1786B8}"/>
              </a:ext>
            </a:extLst>
          </p:cNvPr>
          <p:cNvSpPr txBox="1"/>
          <p:nvPr/>
        </p:nvSpPr>
        <p:spPr>
          <a:xfrm>
            <a:off x="1686632" y="4242999"/>
            <a:ext cx="9088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I went to the supermarket </a:t>
            </a:r>
            <a:r>
              <a:rPr lang="en-US" sz="3600" dirty="0">
                <a:solidFill>
                  <a:srgbClr val="FF0000"/>
                </a:solidFill>
              </a:rPr>
              <a:t>to</a:t>
            </a:r>
            <a:r>
              <a:rPr lang="en-US" sz="3600" dirty="0"/>
              <a:t> </a:t>
            </a:r>
            <a:r>
              <a:rPr lang="en-US" sz="3600" dirty="0">
                <a:solidFill>
                  <a:srgbClr val="0070C0"/>
                </a:solidFill>
              </a:rPr>
              <a:t>buy</a:t>
            </a:r>
            <a:r>
              <a:rPr lang="en-US" sz="3600" dirty="0"/>
              <a:t> fruit.</a:t>
            </a:r>
            <a:endParaRPr lang="en-VN" sz="3600" dirty="0"/>
          </a:p>
        </p:txBody>
      </p:sp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542DEEE9-33A7-813A-53B5-76A6641212A0}"/>
              </a:ext>
            </a:extLst>
          </p:cNvPr>
          <p:cNvSpPr txBox="1"/>
          <p:nvPr/>
        </p:nvSpPr>
        <p:spPr>
          <a:xfrm>
            <a:off x="83820" y="189758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GRAMMAR – Unit 10</a:t>
            </a:r>
            <a:endParaRPr lang="en-US" sz="2800" b="1" dirty="0">
              <a:cs typeface="Calibri Light" panose="020F0302020204030204" pitchFamily="34" charset="0"/>
            </a:endParaRPr>
          </a:p>
        </p:txBody>
      </p:sp>
      <p:sp>
        <p:nvSpPr>
          <p:cNvPr id="5" name="Google Shape;281;p15">
            <a:extLst>
              <a:ext uri="{FF2B5EF4-FFF2-40B4-BE49-F238E27FC236}">
                <a16:creationId xmlns:a16="http://schemas.microsoft.com/office/drawing/2014/main" id="{6F12DA95-077C-5226-01FA-11C79BD14FD5}"/>
              </a:ext>
            </a:extLst>
          </p:cNvPr>
          <p:cNvSpPr txBox="1">
            <a:spLocks/>
          </p:cNvSpPr>
          <p:nvPr/>
        </p:nvSpPr>
        <p:spPr>
          <a:xfrm>
            <a:off x="10688472" y="179866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417976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en-US" sz="2800" dirty="0">
                <a:latin typeface="+mn-lt"/>
                <a:cs typeface="Calibri Light" panose="020F0302020204030204" pitchFamily="34" charset="0"/>
              </a:rPr>
              <a:t>PRACTICE </a:t>
            </a:r>
            <a:r>
              <a:rPr lang="en-US" sz="2800" dirty="0">
                <a:latin typeface="+mn-lt"/>
              </a:rPr>
              <a:t> </a:t>
            </a:r>
            <a:r>
              <a:rPr lang="en-US" sz="2800" dirty="0">
                <a:latin typeface="+mn-lt"/>
                <a:cs typeface="Calibri Light" panose="020F0302020204030204" pitchFamily="34" charset="0"/>
              </a:rPr>
              <a:t> </a:t>
            </a: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5E8BF774-7843-EB46-A719-E7F11D9A26C8}"/>
              </a:ext>
            </a:extLst>
          </p:cNvPr>
          <p:cNvSpPr/>
          <p:nvPr/>
        </p:nvSpPr>
        <p:spPr>
          <a:xfrm>
            <a:off x="2052945" y="2046787"/>
            <a:ext cx="8372618" cy="309326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E1C4F1-A326-1149-A030-AC4DA7460876}"/>
              </a:ext>
            </a:extLst>
          </p:cNvPr>
          <p:cNvSpPr txBox="1"/>
          <p:nvPr/>
        </p:nvSpPr>
        <p:spPr>
          <a:xfrm>
            <a:off x="2319414" y="2254590"/>
            <a:ext cx="81061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D</a:t>
            </a:r>
            <a:r>
              <a:rPr lang="en-VN" sz="2400" dirty="0"/>
              <a:t>ivide the class i</a:t>
            </a:r>
            <a:r>
              <a:rPr lang="en-US" sz="2400" dirty="0" err="1"/>
              <a:t>nto</a:t>
            </a:r>
            <a:r>
              <a:rPr lang="en-US" sz="2400" dirty="0"/>
              <a:t> groups of 4. </a:t>
            </a:r>
            <a:endParaRPr lang="en-VN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Each team prepares a mini-board. Students take turns to write (One student one word)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Read the sentence and discuss finishing it using the given words.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Write the sentence on the board.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 faster team with the correct answer can get 2 points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6C0C7A-A6EF-6042-868C-AF713D156E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396"/>
          <a:stretch/>
        </p:blipFill>
        <p:spPr>
          <a:xfrm>
            <a:off x="9811292" y="1722677"/>
            <a:ext cx="979233" cy="9129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07BD63-9D96-41C8-E70B-D86EECA2BC72}"/>
              </a:ext>
            </a:extLst>
          </p:cNvPr>
          <p:cNvSpPr txBox="1"/>
          <p:nvPr/>
        </p:nvSpPr>
        <p:spPr>
          <a:xfrm>
            <a:off x="2307234" y="948510"/>
            <a:ext cx="78640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2"/>
                </a:solidFill>
                <a:ea typeface="Carter One" panose="03080802040405060005" pitchFamily="66" charset="77"/>
              </a:rPr>
              <a:t>Activity: Make the sentences</a:t>
            </a:r>
            <a:endParaRPr lang="en-VN" sz="4400" b="1" dirty="0">
              <a:solidFill>
                <a:schemeClr val="accent2"/>
              </a:solidFill>
              <a:ea typeface="Carter One" panose="030808020404050600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681825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D2EB653C-B66D-2202-0355-F5C00B566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662" t="2889" r="4938" b="9333"/>
          <a:stretch/>
        </p:blipFill>
        <p:spPr>
          <a:xfrm>
            <a:off x="-119605" y="0"/>
            <a:ext cx="1243121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723CBEF-15ED-7434-ECBA-D8580A1D9136}"/>
              </a:ext>
            </a:extLst>
          </p:cNvPr>
          <p:cNvSpPr/>
          <p:nvPr/>
        </p:nvSpPr>
        <p:spPr>
          <a:xfrm rot="21211596">
            <a:off x="1344785" y="1554516"/>
            <a:ext cx="9674312" cy="3251870"/>
          </a:xfrm>
          <a:custGeom>
            <a:avLst/>
            <a:gdLst>
              <a:gd name="connsiteX0" fmla="*/ 0 w 2581154"/>
              <a:gd name="connsiteY0" fmla="*/ 0 h 937550"/>
              <a:gd name="connsiteX1" fmla="*/ 2581154 w 2581154"/>
              <a:gd name="connsiteY1" fmla="*/ 0 h 937550"/>
              <a:gd name="connsiteX2" fmla="*/ 2581154 w 2581154"/>
              <a:gd name="connsiteY2" fmla="*/ 937550 h 937550"/>
              <a:gd name="connsiteX3" fmla="*/ 0 w 2581154"/>
              <a:gd name="connsiteY3" fmla="*/ 937550 h 937550"/>
              <a:gd name="connsiteX4" fmla="*/ 0 w 2581154"/>
              <a:gd name="connsiteY4" fmla="*/ 0 h 937550"/>
              <a:gd name="connsiteX0" fmla="*/ 0 w 2743200"/>
              <a:gd name="connsiteY0" fmla="*/ 0 h 937550"/>
              <a:gd name="connsiteX1" fmla="*/ 2743200 w 2743200"/>
              <a:gd name="connsiteY1" fmla="*/ 127321 h 937550"/>
              <a:gd name="connsiteX2" fmla="*/ 2581154 w 2743200"/>
              <a:gd name="connsiteY2" fmla="*/ 937550 h 937550"/>
              <a:gd name="connsiteX3" fmla="*/ 0 w 2743200"/>
              <a:gd name="connsiteY3" fmla="*/ 937550 h 937550"/>
              <a:gd name="connsiteX4" fmla="*/ 0 w 2743200"/>
              <a:gd name="connsiteY4" fmla="*/ 0 h 937550"/>
              <a:gd name="connsiteX0" fmla="*/ 104172 w 2743200"/>
              <a:gd name="connsiteY0" fmla="*/ 208345 h 810229"/>
              <a:gd name="connsiteX1" fmla="*/ 2743200 w 2743200"/>
              <a:gd name="connsiteY1" fmla="*/ 0 h 810229"/>
              <a:gd name="connsiteX2" fmla="*/ 2581154 w 2743200"/>
              <a:gd name="connsiteY2" fmla="*/ 810229 h 810229"/>
              <a:gd name="connsiteX3" fmla="*/ 0 w 2743200"/>
              <a:gd name="connsiteY3" fmla="*/ 810229 h 810229"/>
              <a:gd name="connsiteX4" fmla="*/ 104172 w 2743200"/>
              <a:gd name="connsiteY4" fmla="*/ 208345 h 810229"/>
              <a:gd name="connsiteX0" fmla="*/ 0 w 2754775"/>
              <a:gd name="connsiteY0" fmla="*/ 0 h 925975"/>
              <a:gd name="connsiteX1" fmla="*/ 2754775 w 2754775"/>
              <a:gd name="connsiteY1" fmla="*/ 115746 h 925975"/>
              <a:gd name="connsiteX2" fmla="*/ 2592729 w 2754775"/>
              <a:gd name="connsiteY2" fmla="*/ 925975 h 925975"/>
              <a:gd name="connsiteX3" fmla="*/ 11575 w 2754775"/>
              <a:gd name="connsiteY3" fmla="*/ 925975 h 925975"/>
              <a:gd name="connsiteX4" fmla="*/ 0 w 2754775"/>
              <a:gd name="connsiteY4" fmla="*/ 0 h 925975"/>
              <a:gd name="connsiteX0" fmla="*/ 0 w 2754775"/>
              <a:gd name="connsiteY0" fmla="*/ 0 h 949125"/>
              <a:gd name="connsiteX1" fmla="*/ 2754775 w 2754775"/>
              <a:gd name="connsiteY1" fmla="*/ 115746 h 949125"/>
              <a:gd name="connsiteX2" fmla="*/ 2592729 w 2754775"/>
              <a:gd name="connsiteY2" fmla="*/ 925975 h 949125"/>
              <a:gd name="connsiteX3" fmla="*/ 324091 w 2754775"/>
              <a:gd name="connsiteY3" fmla="*/ 949125 h 949125"/>
              <a:gd name="connsiteX4" fmla="*/ 0 w 2754775"/>
              <a:gd name="connsiteY4" fmla="*/ 0 h 949125"/>
              <a:gd name="connsiteX0" fmla="*/ 0 w 2754775"/>
              <a:gd name="connsiteY0" fmla="*/ 0 h 925975"/>
              <a:gd name="connsiteX1" fmla="*/ 2754775 w 2754775"/>
              <a:gd name="connsiteY1" fmla="*/ 115746 h 925975"/>
              <a:gd name="connsiteX2" fmla="*/ 2592729 w 2754775"/>
              <a:gd name="connsiteY2" fmla="*/ 925975 h 925975"/>
              <a:gd name="connsiteX3" fmla="*/ 462988 w 2754775"/>
              <a:gd name="connsiteY3" fmla="*/ 636608 h 925975"/>
              <a:gd name="connsiteX4" fmla="*/ 0 w 2754775"/>
              <a:gd name="connsiteY4" fmla="*/ 0 h 925975"/>
              <a:gd name="connsiteX0" fmla="*/ 0 w 2754775"/>
              <a:gd name="connsiteY0" fmla="*/ 0 h 925975"/>
              <a:gd name="connsiteX1" fmla="*/ 2754775 w 2754775"/>
              <a:gd name="connsiteY1" fmla="*/ 115746 h 925975"/>
              <a:gd name="connsiteX2" fmla="*/ 2592729 w 2754775"/>
              <a:gd name="connsiteY2" fmla="*/ 925975 h 925975"/>
              <a:gd name="connsiteX3" fmla="*/ 208345 w 2754775"/>
              <a:gd name="connsiteY3" fmla="*/ 648183 h 925975"/>
              <a:gd name="connsiteX4" fmla="*/ 0 w 2754775"/>
              <a:gd name="connsiteY4" fmla="*/ 0 h 925975"/>
              <a:gd name="connsiteX0" fmla="*/ 0 w 2754775"/>
              <a:gd name="connsiteY0" fmla="*/ 0 h 740780"/>
              <a:gd name="connsiteX1" fmla="*/ 2754775 w 2754775"/>
              <a:gd name="connsiteY1" fmla="*/ 115746 h 740780"/>
              <a:gd name="connsiteX2" fmla="*/ 2546430 w 2754775"/>
              <a:gd name="connsiteY2" fmla="*/ 740780 h 740780"/>
              <a:gd name="connsiteX3" fmla="*/ 208345 w 2754775"/>
              <a:gd name="connsiteY3" fmla="*/ 648183 h 740780"/>
              <a:gd name="connsiteX4" fmla="*/ 0 w 2754775"/>
              <a:gd name="connsiteY4" fmla="*/ 0 h 740780"/>
              <a:gd name="connsiteX0" fmla="*/ 0 w 2754775"/>
              <a:gd name="connsiteY0" fmla="*/ 0 h 925975"/>
              <a:gd name="connsiteX1" fmla="*/ 2754775 w 2754775"/>
              <a:gd name="connsiteY1" fmla="*/ 115746 h 925975"/>
              <a:gd name="connsiteX2" fmla="*/ 2558005 w 2754775"/>
              <a:gd name="connsiteY2" fmla="*/ 925975 h 925975"/>
              <a:gd name="connsiteX3" fmla="*/ 208345 w 2754775"/>
              <a:gd name="connsiteY3" fmla="*/ 648183 h 925975"/>
              <a:gd name="connsiteX4" fmla="*/ 0 w 2754775"/>
              <a:gd name="connsiteY4" fmla="*/ 0 h 925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4775" h="925975">
                <a:moveTo>
                  <a:pt x="0" y="0"/>
                </a:moveTo>
                <a:lnTo>
                  <a:pt x="2754775" y="115746"/>
                </a:lnTo>
                <a:lnTo>
                  <a:pt x="2558005" y="925975"/>
                </a:lnTo>
                <a:lnTo>
                  <a:pt x="208345" y="64818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2DF71F8-5F5B-8942-D5B7-8559F0E75023}"/>
              </a:ext>
            </a:extLst>
          </p:cNvPr>
          <p:cNvSpPr txBox="1"/>
          <p:nvPr/>
        </p:nvSpPr>
        <p:spPr>
          <a:xfrm>
            <a:off x="1841820" y="1879519"/>
            <a:ext cx="868024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spc="-19" dirty="0">
                <a:latin typeface="Algerian" panose="04020705040A02060702" pitchFamily="82" charset="0"/>
                <a:cs typeface="Arial" panose="020B0604020202020204" pitchFamily="34" charset="0"/>
              </a:rPr>
              <a:t>Make the sentences</a:t>
            </a:r>
            <a:endParaRPr lang="en-US" sz="7200" dirty="0">
              <a:latin typeface="Algerian" panose="04020705040A02060702" pitchFamily="82" charset="0"/>
            </a:endParaRPr>
          </a:p>
        </p:txBody>
      </p:sp>
      <p:grpSp>
        <p:nvGrpSpPr>
          <p:cNvPr id="4" name="MsPham-0936082789">
            <a:extLst>
              <a:ext uri="{FF2B5EF4-FFF2-40B4-BE49-F238E27FC236}">
                <a16:creationId xmlns:a16="http://schemas.microsoft.com/office/drawing/2014/main" id="{205C784F-CC76-2829-53CC-DC08BCAE3071}"/>
              </a:ext>
            </a:extLst>
          </p:cNvPr>
          <p:cNvGrpSpPr/>
          <p:nvPr/>
        </p:nvGrpSpPr>
        <p:grpSpPr>
          <a:xfrm>
            <a:off x="4584606" y="4301384"/>
            <a:ext cx="3194670" cy="1198867"/>
            <a:chOff x="4584606" y="4301384"/>
            <a:chExt cx="3194670" cy="1198867"/>
          </a:xfrm>
        </p:grpSpPr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7D655B39-693C-C882-372A-B03CEEFD8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4584606" y="4301384"/>
              <a:ext cx="3194670" cy="1198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831A237-ED5B-3A85-D5B8-529684E31997}"/>
                </a:ext>
              </a:extLst>
            </p:cNvPr>
            <p:cNvSpPr txBox="1"/>
            <p:nvPr/>
          </p:nvSpPr>
          <p:spPr>
            <a:xfrm>
              <a:off x="5141295" y="4573804"/>
              <a:ext cx="1909408" cy="6540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vert="horz" wrap="square" lIns="0" tIns="38100" rIns="0" bIns="0" rtlCol="0" anchor="ctr">
              <a:spAutoFit/>
            </a:bodyPr>
            <a:lstStyle/>
            <a:p>
              <a:pPr algn="ctr">
                <a:tabLst>
                  <a:tab pos="259079" algn="l"/>
                  <a:tab pos="938530" algn="l"/>
                </a:tabLst>
              </a:pPr>
              <a:r>
                <a:rPr lang="en-US" sz="4000" b="1">
                  <a:solidFill>
                    <a:srgbClr val="C00000"/>
                  </a:solidFill>
                  <a:latin typeface=".VnVogue" panose="020B7200000000000000" pitchFamily="34" charset="0"/>
                </a:rPr>
                <a:t>Start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92964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D2EB653C-B66D-2202-0355-F5C00B566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3662" t="2889" r="4938" b="9333"/>
          <a:stretch/>
        </p:blipFill>
        <p:spPr>
          <a:xfrm>
            <a:off x="-119605" y="0"/>
            <a:ext cx="12431210" cy="6858000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BFC26D5D-465D-A3B4-BF75-62F91137E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3598" y="1727934"/>
            <a:ext cx="3194670" cy="11919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3461E6-53D8-0310-E6D3-07BAD269E5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8183" y="1050402"/>
            <a:ext cx="7419372" cy="4548851"/>
          </a:xfrm>
          <a:prstGeom prst="roundRect">
            <a:avLst>
              <a:gd name="adj" fmla="val 4256"/>
            </a:avLst>
          </a:prstGeom>
          <a:solidFill>
            <a:schemeClr val="bg1"/>
          </a:solidFill>
          <a:ln w="57150" cmpd="thickThin">
            <a:solidFill>
              <a:srgbClr val="2399A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ACB02A-A3CC-A329-175C-7645F88B44D3}"/>
              </a:ext>
            </a:extLst>
          </p:cNvPr>
          <p:cNvGrpSpPr/>
          <p:nvPr/>
        </p:nvGrpSpPr>
        <p:grpSpPr>
          <a:xfrm>
            <a:off x="8773598" y="3486275"/>
            <a:ext cx="3194670" cy="1198867"/>
            <a:chOff x="8266060" y="3558195"/>
            <a:chExt cx="3194670" cy="1198867"/>
          </a:xfrm>
        </p:grpSpPr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3495A812-8BBA-2890-126B-06A193260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66060" y="3558195"/>
              <a:ext cx="3194670" cy="1198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C97146F-F3E0-0D20-8EC3-6E7AA434CC30}"/>
                </a:ext>
              </a:extLst>
            </p:cNvPr>
            <p:cNvSpPr txBox="1"/>
            <p:nvPr/>
          </p:nvSpPr>
          <p:spPr>
            <a:xfrm>
              <a:off x="8944204" y="3830615"/>
              <a:ext cx="1909408" cy="6540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vert="horz" wrap="square" lIns="0" tIns="38100" rIns="0" bIns="0" rtlCol="0" anchor="ctr">
              <a:spAutoFit/>
            </a:bodyPr>
            <a:lstStyle/>
            <a:p>
              <a:pPr algn="ctr">
                <a:tabLst>
                  <a:tab pos="259079" algn="l"/>
                  <a:tab pos="938530" algn="l"/>
                </a:tabLst>
              </a:pPr>
              <a:r>
                <a:rPr lang="en-US" sz="4000" b="1">
                  <a:solidFill>
                    <a:srgbClr val="C00000"/>
                  </a:solidFill>
                  <a:latin typeface=".VnVogue" panose="020B7200000000000000" pitchFamily="34" charset="0"/>
                </a:rPr>
                <a:t>Next</a:t>
              </a:r>
            </a:p>
          </p:txBody>
        </p:sp>
      </p:grp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1523116-7CC4-F946-1161-F896948D3D7D}"/>
              </a:ext>
            </a:extLst>
          </p:cNvPr>
          <p:cNvSpPr txBox="1"/>
          <p:nvPr/>
        </p:nvSpPr>
        <p:spPr>
          <a:xfrm>
            <a:off x="9451742" y="1982173"/>
            <a:ext cx="1909408" cy="65402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algn="ctr">
              <a:tabLst>
                <a:tab pos="259079" algn="l"/>
                <a:tab pos="938530" algn="l"/>
              </a:tabLst>
            </a:pPr>
            <a:r>
              <a:rPr lang="en-US" sz="4000" b="1">
                <a:solidFill>
                  <a:srgbClr val="C00000"/>
                </a:solidFill>
                <a:latin typeface=".VnVogue" panose="020B7200000000000000" pitchFamily="34" charset="0"/>
              </a:rPr>
              <a:t>Check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8302482-D1B3-FE3D-CAFD-8271270DEE2C}"/>
              </a:ext>
            </a:extLst>
          </p:cNvPr>
          <p:cNvSpPr txBox="1"/>
          <p:nvPr/>
        </p:nvSpPr>
        <p:spPr>
          <a:xfrm>
            <a:off x="657964" y="4170478"/>
            <a:ext cx="7336285" cy="126957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solidFill>
                  <a:srgbClr val="C00000"/>
                </a:solidFill>
                <a:cs typeface="Arial" panose="020B0604020202020204" pitchFamily="34" charset="0"/>
              </a:rPr>
              <a:t>You should go to the doctor’s. You shouldn’t go outside.</a:t>
            </a:r>
          </a:p>
        </p:txBody>
      </p:sp>
      <p:pic>
        <p:nvPicPr>
          <p:cNvPr id="1026" name="Picture 2" descr="Arrow Right 1 Icon | Flat Cute Arrows Iconpack | Custom Icon Design">
            <a:extLst>
              <a:ext uri="{FF2B5EF4-FFF2-40B4-BE49-F238E27FC236}">
                <a16:creationId xmlns:a16="http://schemas.microsoft.com/office/drawing/2014/main" id="{7B5C12AD-C29C-22F8-47A2-CB9DFCAF5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12721" y="3356534"/>
            <a:ext cx="826770" cy="82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984C9A-D17D-D843-BBA6-9FE726EDAFB6}"/>
              </a:ext>
            </a:extLst>
          </p:cNvPr>
          <p:cNvSpPr txBox="1"/>
          <p:nvPr/>
        </p:nvSpPr>
        <p:spPr>
          <a:xfrm>
            <a:off x="3760886" y="1954015"/>
            <a:ext cx="3985442" cy="1200329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go to the doctor’s / go outside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D8D345-B654-0847-20A5-DA290710E3C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8" t="62041" r="44508" b="1587"/>
          <a:stretch/>
        </p:blipFill>
        <p:spPr>
          <a:xfrm>
            <a:off x="1191818" y="1258747"/>
            <a:ext cx="2337009" cy="218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7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D2EB653C-B66D-2202-0355-F5C00B566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3662" t="2889" r="4938" b="9333"/>
          <a:stretch/>
        </p:blipFill>
        <p:spPr>
          <a:xfrm>
            <a:off x="-119605" y="0"/>
            <a:ext cx="12431210" cy="6858000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BFC26D5D-465D-A3B4-BF75-62F91137E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6060" y="1799854"/>
            <a:ext cx="3194670" cy="11919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3461E6-53D8-0310-E6D3-07BAD269E5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8183" y="1050402"/>
            <a:ext cx="7419372" cy="4548851"/>
          </a:xfrm>
          <a:prstGeom prst="roundRect">
            <a:avLst>
              <a:gd name="adj" fmla="val 4256"/>
            </a:avLst>
          </a:prstGeom>
          <a:solidFill>
            <a:schemeClr val="bg1"/>
          </a:solidFill>
          <a:ln w="57150" cmpd="thickThin">
            <a:solidFill>
              <a:srgbClr val="2399A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ACB02A-A3CC-A329-175C-7645F88B44D3}"/>
              </a:ext>
            </a:extLst>
          </p:cNvPr>
          <p:cNvGrpSpPr/>
          <p:nvPr/>
        </p:nvGrpSpPr>
        <p:grpSpPr>
          <a:xfrm>
            <a:off x="8266060" y="3558195"/>
            <a:ext cx="3194670" cy="1198867"/>
            <a:chOff x="8266060" y="3558195"/>
            <a:chExt cx="3194670" cy="1198867"/>
          </a:xfrm>
        </p:grpSpPr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3495A812-8BBA-2890-126B-06A193260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66060" y="3558195"/>
              <a:ext cx="3194670" cy="1198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C97146F-F3E0-0D20-8EC3-6E7AA434CC30}"/>
                </a:ext>
              </a:extLst>
            </p:cNvPr>
            <p:cNvSpPr txBox="1"/>
            <p:nvPr/>
          </p:nvSpPr>
          <p:spPr>
            <a:xfrm>
              <a:off x="8944204" y="3830615"/>
              <a:ext cx="1909408" cy="6540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vert="horz" wrap="square" lIns="0" tIns="38100" rIns="0" bIns="0" rtlCol="0" anchor="ctr">
              <a:spAutoFit/>
            </a:bodyPr>
            <a:lstStyle/>
            <a:p>
              <a:pPr algn="ctr">
                <a:tabLst>
                  <a:tab pos="259079" algn="l"/>
                  <a:tab pos="938530" algn="l"/>
                </a:tabLst>
              </a:pPr>
              <a:r>
                <a:rPr lang="en-US" sz="4000" b="1">
                  <a:solidFill>
                    <a:srgbClr val="C00000"/>
                  </a:solidFill>
                  <a:latin typeface=".VnVogue" panose="020B7200000000000000" pitchFamily="34" charset="0"/>
                </a:rPr>
                <a:t>Next</a:t>
              </a:r>
            </a:p>
          </p:txBody>
        </p:sp>
      </p:grp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E38F8B0-EC44-D7D4-A95D-02688641EC6C}"/>
              </a:ext>
            </a:extLst>
          </p:cNvPr>
          <p:cNvSpPr txBox="1"/>
          <p:nvPr/>
        </p:nvSpPr>
        <p:spPr>
          <a:xfrm>
            <a:off x="4637600" y="2292087"/>
            <a:ext cx="3057317" cy="123649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marL="64749" marR="69228" algn="ctr">
              <a:lnSpc>
                <a:spcPct val="110500"/>
              </a:lnSpc>
              <a:spcBef>
                <a:spcPts val="109"/>
              </a:spcBef>
            </a:pPr>
            <a:r>
              <a:rPr lang="vi-VN" sz="3600" b="1" spc="5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Did/like/they/country/this?</a:t>
            </a:r>
            <a:endParaRPr lang="en-US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1523116-7CC4-F946-1161-F896948D3D7D}"/>
              </a:ext>
            </a:extLst>
          </p:cNvPr>
          <p:cNvSpPr txBox="1"/>
          <p:nvPr/>
        </p:nvSpPr>
        <p:spPr>
          <a:xfrm>
            <a:off x="8944204" y="2054093"/>
            <a:ext cx="1909408" cy="65402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algn="ctr">
              <a:tabLst>
                <a:tab pos="259079" algn="l"/>
                <a:tab pos="938530" algn="l"/>
              </a:tabLst>
            </a:pPr>
            <a:r>
              <a:rPr lang="en-US" sz="4000" b="1">
                <a:solidFill>
                  <a:srgbClr val="C00000"/>
                </a:solidFill>
                <a:latin typeface=".VnVogue" panose="020B7200000000000000" pitchFamily="34" charset="0"/>
              </a:rPr>
              <a:t>Check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8302482-D1B3-FE3D-CAFD-8271270DEE2C}"/>
              </a:ext>
            </a:extLst>
          </p:cNvPr>
          <p:cNvSpPr txBox="1"/>
          <p:nvPr/>
        </p:nvSpPr>
        <p:spPr>
          <a:xfrm>
            <a:off x="689726" y="4852676"/>
            <a:ext cx="7336285" cy="682366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marL="64749" marR="69228" algn="ctr">
              <a:lnSpc>
                <a:spcPct val="110500"/>
              </a:lnSpc>
              <a:spcBef>
                <a:spcPts val="109"/>
              </a:spcBef>
            </a:pPr>
            <a:r>
              <a:rPr lang="vi-VN" sz="4000" b="1" spc="55" dirty="0">
                <a:solidFill>
                  <a:srgbClr val="C00000"/>
                </a:solidFill>
                <a:cs typeface="Arial" panose="020B0604020202020204" pitchFamily="34" charset="0"/>
              </a:rPr>
              <a:t>Did they like this country?</a:t>
            </a:r>
            <a:endParaRPr lang="en-US" sz="40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pic>
        <p:nvPicPr>
          <p:cNvPr id="1026" name="Picture 2" descr="Arrow Right 1 Icon | Flat Cute Arrows Iconpack | Custom Icon Design">
            <a:extLst>
              <a:ext uri="{FF2B5EF4-FFF2-40B4-BE49-F238E27FC236}">
                <a16:creationId xmlns:a16="http://schemas.microsoft.com/office/drawing/2014/main" id="{7B5C12AD-C29C-22F8-47A2-CB9DFCAF5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44234" y="4061729"/>
            <a:ext cx="826770" cy="82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B931AD-709F-7F56-3A46-B12AF5133B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071" y="1620784"/>
            <a:ext cx="3276761" cy="217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2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D2EB653C-B66D-2202-0355-F5C00B566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3662" t="2889" r="4938" b="9333"/>
          <a:stretch/>
        </p:blipFill>
        <p:spPr>
          <a:xfrm>
            <a:off x="-119605" y="0"/>
            <a:ext cx="12431210" cy="6858000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BFC26D5D-465D-A3B4-BF75-62F91137E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6060" y="1799854"/>
            <a:ext cx="3194670" cy="11919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3461E6-53D8-0310-E6D3-07BAD269E5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8183" y="1050402"/>
            <a:ext cx="7419372" cy="4548851"/>
          </a:xfrm>
          <a:prstGeom prst="roundRect">
            <a:avLst>
              <a:gd name="adj" fmla="val 4256"/>
            </a:avLst>
          </a:prstGeom>
          <a:solidFill>
            <a:schemeClr val="bg1"/>
          </a:solidFill>
          <a:ln w="57150" cmpd="thickThin">
            <a:solidFill>
              <a:srgbClr val="2399A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ACB02A-A3CC-A329-175C-7645F88B44D3}"/>
              </a:ext>
            </a:extLst>
          </p:cNvPr>
          <p:cNvGrpSpPr/>
          <p:nvPr/>
        </p:nvGrpSpPr>
        <p:grpSpPr>
          <a:xfrm>
            <a:off x="8266060" y="3558195"/>
            <a:ext cx="3194670" cy="1198867"/>
            <a:chOff x="8266060" y="3558195"/>
            <a:chExt cx="3194670" cy="1198867"/>
          </a:xfrm>
        </p:grpSpPr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3495A812-8BBA-2890-126B-06A193260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66060" y="3558195"/>
              <a:ext cx="3194670" cy="1198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C97146F-F3E0-0D20-8EC3-6E7AA434CC30}"/>
                </a:ext>
              </a:extLst>
            </p:cNvPr>
            <p:cNvSpPr txBox="1"/>
            <p:nvPr/>
          </p:nvSpPr>
          <p:spPr>
            <a:xfrm>
              <a:off x="8944204" y="3830615"/>
              <a:ext cx="1909408" cy="6540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vert="horz" wrap="square" lIns="0" tIns="38100" rIns="0" bIns="0" rtlCol="0" anchor="ctr">
              <a:spAutoFit/>
            </a:bodyPr>
            <a:lstStyle/>
            <a:p>
              <a:pPr algn="ctr">
                <a:tabLst>
                  <a:tab pos="259079" algn="l"/>
                  <a:tab pos="938530" algn="l"/>
                </a:tabLst>
              </a:pPr>
              <a:r>
                <a:rPr lang="en-US" sz="4000" b="1">
                  <a:solidFill>
                    <a:srgbClr val="C00000"/>
                  </a:solidFill>
                  <a:latin typeface=".VnVogue" panose="020B7200000000000000" pitchFamily="34" charset="0"/>
                </a:rPr>
                <a:t>Next</a:t>
              </a:r>
            </a:p>
          </p:txBody>
        </p:sp>
      </p:grp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E38F8B0-EC44-D7D4-A95D-02688641EC6C}"/>
              </a:ext>
            </a:extLst>
          </p:cNvPr>
          <p:cNvSpPr txBox="1"/>
          <p:nvPr/>
        </p:nvSpPr>
        <p:spPr>
          <a:xfrm>
            <a:off x="648183" y="1388008"/>
            <a:ext cx="7336285" cy="114646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algn="ctr"/>
            <a:r>
              <a:rPr lang="vi-VN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People/call/each other/by a telephone.</a:t>
            </a:r>
            <a:endParaRPr lang="en-US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1523116-7CC4-F946-1161-F896948D3D7D}"/>
              </a:ext>
            </a:extLst>
          </p:cNvPr>
          <p:cNvSpPr txBox="1"/>
          <p:nvPr/>
        </p:nvSpPr>
        <p:spPr>
          <a:xfrm>
            <a:off x="8944204" y="2054093"/>
            <a:ext cx="1909408" cy="65402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algn="ctr">
              <a:tabLst>
                <a:tab pos="259079" algn="l"/>
                <a:tab pos="938530" algn="l"/>
              </a:tabLst>
            </a:pPr>
            <a:r>
              <a:rPr lang="en-US" sz="4000" b="1">
                <a:solidFill>
                  <a:srgbClr val="C00000"/>
                </a:solidFill>
                <a:latin typeface=".VnVogue" panose="020B7200000000000000" pitchFamily="34" charset="0"/>
              </a:rPr>
              <a:t>Check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8302482-D1B3-FE3D-CAFD-8271270DEE2C}"/>
              </a:ext>
            </a:extLst>
          </p:cNvPr>
          <p:cNvSpPr txBox="1"/>
          <p:nvPr/>
        </p:nvSpPr>
        <p:spPr>
          <a:xfrm>
            <a:off x="648183" y="3887041"/>
            <a:ext cx="7336285" cy="126957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People called each other by a telephone.</a:t>
            </a:r>
            <a:endParaRPr lang="en-US" sz="4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Arrow Right 1 Icon | Flat Cute Arrows Iconpack | Custom Icon Design">
            <a:extLst>
              <a:ext uri="{FF2B5EF4-FFF2-40B4-BE49-F238E27FC236}">
                <a16:creationId xmlns:a16="http://schemas.microsoft.com/office/drawing/2014/main" id="{7B5C12AD-C29C-22F8-47A2-CB9DFCAF5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63340" y="2911442"/>
            <a:ext cx="826770" cy="82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67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D2EB653C-B66D-2202-0355-F5C00B566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3662" t="2889" r="4938" b="9333"/>
          <a:stretch/>
        </p:blipFill>
        <p:spPr>
          <a:xfrm>
            <a:off x="-119605" y="0"/>
            <a:ext cx="12431210" cy="6858000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BFC26D5D-465D-A3B4-BF75-62F91137E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6060" y="1799854"/>
            <a:ext cx="3194670" cy="11919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3461E6-53D8-0310-E6D3-07BAD269E5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8183" y="1050402"/>
            <a:ext cx="7419372" cy="4548851"/>
          </a:xfrm>
          <a:prstGeom prst="roundRect">
            <a:avLst>
              <a:gd name="adj" fmla="val 4256"/>
            </a:avLst>
          </a:prstGeom>
          <a:solidFill>
            <a:schemeClr val="bg1"/>
          </a:solidFill>
          <a:ln w="57150" cmpd="thickThin">
            <a:solidFill>
              <a:srgbClr val="2399A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ACB02A-A3CC-A329-175C-7645F88B44D3}"/>
              </a:ext>
            </a:extLst>
          </p:cNvPr>
          <p:cNvGrpSpPr/>
          <p:nvPr/>
        </p:nvGrpSpPr>
        <p:grpSpPr>
          <a:xfrm>
            <a:off x="8266060" y="3558195"/>
            <a:ext cx="3194670" cy="1198867"/>
            <a:chOff x="8266060" y="3558195"/>
            <a:chExt cx="3194670" cy="1198867"/>
          </a:xfrm>
        </p:grpSpPr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3495A812-8BBA-2890-126B-06A193260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66060" y="3558195"/>
              <a:ext cx="3194670" cy="1198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C97146F-F3E0-0D20-8EC3-6E7AA434CC30}"/>
                </a:ext>
              </a:extLst>
            </p:cNvPr>
            <p:cNvSpPr txBox="1"/>
            <p:nvPr/>
          </p:nvSpPr>
          <p:spPr>
            <a:xfrm>
              <a:off x="8944204" y="3830615"/>
              <a:ext cx="1909408" cy="6540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vert="horz" wrap="square" lIns="0" tIns="38100" rIns="0" bIns="0" rtlCol="0" anchor="ctr">
              <a:spAutoFit/>
            </a:bodyPr>
            <a:lstStyle/>
            <a:p>
              <a:pPr algn="ctr">
                <a:tabLst>
                  <a:tab pos="259079" algn="l"/>
                  <a:tab pos="938530" algn="l"/>
                </a:tabLst>
              </a:pPr>
              <a:r>
                <a:rPr lang="en-US" sz="4000" b="1">
                  <a:solidFill>
                    <a:srgbClr val="C00000"/>
                  </a:solidFill>
                  <a:latin typeface=".VnVogue" panose="020B7200000000000000" pitchFamily="34" charset="0"/>
                </a:rPr>
                <a:t>Next</a:t>
              </a:r>
            </a:p>
          </p:txBody>
        </p:sp>
      </p:grp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1523116-7CC4-F946-1161-F896948D3D7D}"/>
              </a:ext>
            </a:extLst>
          </p:cNvPr>
          <p:cNvSpPr txBox="1"/>
          <p:nvPr/>
        </p:nvSpPr>
        <p:spPr>
          <a:xfrm>
            <a:off x="8944204" y="2054093"/>
            <a:ext cx="1909408" cy="65402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algn="ctr">
              <a:tabLst>
                <a:tab pos="259079" algn="l"/>
                <a:tab pos="938530" algn="l"/>
              </a:tabLst>
            </a:pPr>
            <a:r>
              <a:rPr lang="en-US" sz="4000" b="1">
                <a:solidFill>
                  <a:srgbClr val="C00000"/>
                </a:solidFill>
                <a:latin typeface=".VnVogue" panose="020B7200000000000000" pitchFamily="34" charset="0"/>
              </a:rPr>
              <a:t>Check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8302482-D1B3-FE3D-CAFD-8271270DEE2C}"/>
              </a:ext>
            </a:extLst>
          </p:cNvPr>
          <p:cNvSpPr txBox="1"/>
          <p:nvPr/>
        </p:nvSpPr>
        <p:spPr>
          <a:xfrm>
            <a:off x="1055612" y="4913241"/>
            <a:ext cx="6806454" cy="65402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lvl="0"/>
            <a:r>
              <a:rPr lang="en-US" sz="4000" b="1" dirty="0">
                <a:solidFill>
                  <a:srgbClr val="C00000"/>
                </a:solidFill>
                <a:ea typeface="Calibri"/>
                <a:cs typeface="Calibri"/>
                <a:sym typeface="Calibri"/>
              </a:rPr>
              <a:t>The guests wore nice costumes.</a:t>
            </a:r>
            <a:endParaRPr lang="en-US" sz="40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Arrow Right 1 Icon | Flat Cute Arrows Iconpack | Custom Icon Design">
            <a:extLst>
              <a:ext uri="{FF2B5EF4-FFF2-40B4-BE49-F238E27FC236}">
                <a16:creationId xmlns:a16="http://schemas.microsoft.com/office/drawing/2014/main" id="{7B5C12AD-C29C-22F8-47A2-CB9DFCAF5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40505" y="4244545"/>
            <a:ext cx="826770" cy="82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637;p29">
            <a:extLst>
              <a:ext uri="{FF2B5EF4-FFF2-40B4-BE49-F238E27FC236}">
                <a16:creationId xmlns:a16="http://schemas.microsoft.com/office/drawing/2014/main" id="{56AFCECD-86A5-FD96-E2D0-47DA45F22372}"/>
              </a:ext>
            </a:extLst>
          </p:cNvPr>
          <p:cNvSpPr txBox="1"/>
          <p:nvPr/>
        </p:nvSpPr>
        <p:spPr>
          <a:xfrm>
            <a:off x="3997763" y="2127885"/>
            <a:ext cx="410283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guests/ wear/ nice/ costumes</a:t>
            </a:r>
            <a:endParaRPr sz="3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4ECC79D5-6792-7677-EB31-B914A2E278BD}"/>
              </a:ext>
            </a:extLst>
          </p:cNvPr>
          <p:cNvSpPr/>
          <p:nvPr/>
        </p:nvSpPr>
        <p:spPr>
          <a:xfrm>
            <a:off x="948244" y="1375308"/>
            <a:ext cx="3049519" cy="2631844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8277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D2EB653C-B66D-2202-0355-F5C00B566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3662" t="2889" r="4938" b="9333"/>
          <a:stretch/>
        </p:blipFill>
        <p:spPr>
          <a:xfrm>
            <a:off x="-119605" y="0"/>
            <a:ext cx="12431210" cy="6858000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BFC26D5D-465D-A3B4-BF75-62F91137E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6001" y="1720952"/>
            <a:ext cx="3194670" cy="11919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3461E6-53D8-0310-E6D3-07BAD269E501}"/>
              </a:ext>
            </a:extLst>
          </p:cNvPr>
          <p:cNvSpPr>
            <a:spLocks/>
          </p:cNvSpPr>
          <p:nvPr/>
        </p:nvSpPr>
        <p:spPr>
          <a:xfrm>
            <a:off x="271330" y="1050402"/>
            <a:ext cx="8391282" cy="4548851"/>
          </a:xfrm>
          <a:prstGeom prst="roundRect">
            <a:avLst>
              <a:gd name="adj" fmla="val 4256"/>
            </a:avLst>
          </a:prstGeom>
          <a:solidFill>
            <a:schemeClr val="bg1"/>
          </a:solidFill>
          <a:ln w="57150" cmpd="thickThin">
            <a:solidFill>
              <a:srgbClr val="2399A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ACB02A-A3CC-A329-175C-7645F88B44D3}"/>
              </a:ext>
            </a:extLst>
          </p:cNvPr>
          <p:cNvGrpSpPr/>
          <p:nvPr/>
        </p:nvGrpSpPr>
        <p:grpSpPr>
          <a:xfrm>
            <a:off x="8889773" y="3345677"/>
            <a:ext cx="3194670" cy="1198867"/>
            <a:chOff x="8889773" y="3345677"/>
            <a:chExt cx="3194670" cy="1198867"/>
          </a:xfrm>
        </p:grpSpPr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3495A812-8BBA-2890-126B-06A193260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89773" y="3345677"/>
              <a:ext cx="3194670" cy="1198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C97146F-F3E0-0D20-8EC3-6E7AA434CC30}"/>
                </a:ext>
              </a:extLst>
            </p:cNvPr>
            <p:cNvSpPr txBox="1"/>
            <p:nvPr/>
          </p:nvSpPr>
          <p:spPr>
            <a:xfrm>
              <a:off x="9567917" y="3618097"/>
              <a:ext cx="1909408" cy="6540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vert="horz" wrap="square" lIns="0" tIns="38100" rIns="0" bIns="0" rtlCol="0" anchor="ctr">
              <a:spAutoFit/>
            </a:bodyPr>
            <a:lstStyle/>
            <a:p>
              <a:pPr algn="ctr">
                <a:tabLst>
                  <a:tab pos="259079" algn="l"/>
                  <a:tab pos="938530" algn="l"/>
                </a:tabLst>
              </a:pPr>
              <a:r>
                <a:rPr lang="en-US" sz="4000" b="1" dirty="0">
                  <a:solidFill>
                    <a:srgbClr val="C00000"/>
                  </a:solidFill>
                  <a:latin typeface=".VnVogue" panose="020B7200000000000000" pitchFamily="34" charset="0"/>
                </a:rPr>
                <a:t>Next</a:t>
              </a:r>
            </a:p>
          </p:txBody>
        </p:sp>
      </p:grp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DE38F8B0-EC44-D7D4-A95D-02688641EC6C}"/>
              </a:ext>
            </a:extLst>
          </p:cNvPr>
          <p:cNvSpPr txBox="1"/>
          <p:nvPr/>
        </p:nvSpPr>
        <p:spPr>
          <a:xfrm>
            <a:off x="464614" y="1270942"/>
            <a:ext cx="7839744" cy="1369606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marL="64749" marR="69228" algn="ctr">
              <a:lnSpc>
                <a:spcPct val="110500"/>
              </a:lnSpc>
              <a:spcBef>
                <a:spcPts val="109"/>
              </a:spcBef>
            </a:pPr>
            <a:r>
              <a:rPr lang="en-US" sz="4000" b="1" spc="55" dirty="0">
                <a:cs typeface="Arial" panose="020B0604020202020204" pitchFamily="34" charset="0"/>
              </a:rPr>
              <a:t>I need to buy some trainers. I’m going to a sports shop.</a:t>
            </a:r>
            <a:endParaRPr lang="en-US" sz="4000" b="1" dirty="0">
              <a:cs typeface="Arial" panose="020B0604020202020204" pitchFamily="34" charset="0"/>
            </a:endParaRP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1523116-7CC4-F946-1161-F896948D3D7D}"/>
              </a:ext>
            </a:extLst>
          </p:cNvPr>
          <p:cNvSpPr txBox="1"/>
          <p:nvPr/>
        </p:nvSpPr>
        <p:spPr>
          <a:xfrm>
            <a:off x="9404145" y="1975191"/>
            <a:ext cx="1909408" cy="65402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algn="ctr">
              <a:tabLst>
                <a:tab pos="259079" algn="l"/>
                <a:tab pos="938530" algn="l"/>
              </a:tabLst>
            </a:pPr>
            <a:r>
              <a:rPr lang="en-US" sz="4000" b="1">
                <a:solidFill>
                  <a:srgbClr val="C00000"/>
                </a:solidFill>
                <a:latin typeface=".VnVogue" panose="020B7200000000000000" pitchFamily="34" charset="0"/>
              </a:rPr>
              <a:t>Check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8302482-D1B3-FE3D-CAFD-8271270DEE2C}"/>
              </a:ext>
            </a:extLst>
          </p:cNvPr>
          <p:cNvSpPr txBox="1"/>
          <p:nvPr/>
        </p:nvSpPr>
        <p:spPr>
          <a:xfrm>
            <a:off x="297180" y="3910785"/>
            <a:ext cx="8428821" cy="1369606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marL="64749" marR="69228" algn="ctr">
              <a:lnSpc>
                <a:spcPct val="110500"/>
              </a:lnSpc>
              <a:spcBef>
                <a:spcPts val="109"/>
              </a:spcBef>
            </a:pPr>
            <a:r>
              <a:rPr lang="en-US" sz="4000" b="1" spc="55" dirty="0">
                <a:solidFill>
                  <a:srgbClr val="C00000"/>
                </a:solidFill>
                <a:cs typeface="Arial" panose="020B0604020202020204" pitchFamily="34" charset="0"/>
              </a:rPr>
              <a:t>I’m going to a sports shop to buy some trainers.</a:t>
            </a:r>
            <a:endParaRPr lang="en-US" sz="40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pic>
        <p:nvPicPr>
          <p:cNvPr id="1026" name="Picture 2" descr="Arrow Right 1 Icon | Flat Cute Arrows Iconpack | Custom Icon Design">
            <a:extLst>
              <a:ext uri="{FF2B5EF4-FFF2-40B4-BE49-F238E27FC236}">
                <a16:creationId xmlns:a16="http://schemas.microsoft.com/office/drawing/2014/main" id="{7B5C12AD-C29C-22F8-47A2-CB9DFCAF5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98205" y="3118339"/>
            <a:ext cx="826770" cy="82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37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D2EB653C-B66D-2202-0355-F5C00B566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3662" t="2889" r="4938" b="9333"/>
          <a:stretch/>
        </p:blipFill>
        <p:spPr>
          <a:xfrm>
            <a:off x="-119605" y="0"/>
            <a:ext cx="12431210" cy="6858000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BFC26D5D-465D-A3B4-BF75-62F91137E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6060" y="1799854"/>
            <a:ext cx="3194670" cy="11919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3461E6-53D8-0310-E6D3-07BAD269E5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8183" y="1050402"/>
            <a:ext cx="7419372" cy="4548851"/>
          </a:xfrm>
          <a:prstGeom prst="roundRect">
            <a:avLst>
              <a:gd name="adj" fmla="val 4256"/>
            </a:avLst>
          </a:prstGeom>
          <a:solidFill>
            <a:schemeClr val="bg1"/>
          </a:solidFill>
          <a:ln w="57150" cmpd="thickThin">
            <a:solidFill>
              <a:srgbClr val="2399A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ACB02A-A3CC-A329-175C-7645F88B44D3}"/>
              </a:ext>
            </a:extLst>
          </p:cNvPr>
          <p:cNvGrpSpPr/>
          <p:nvPr/>
        </p:nvGrpSpPr>
        <p:grpSpPr>
          <a:xfrm>
            <a:off x="8266060" y="3558195"/>
            <a:ext cx="3194670" cy="1198867"/>
            <a:chOff x="8266060" y="3558195"/>
            <a:chExt cx="3194670" cy="1198867"/>
          </a:xfrm>
        </p:grpSpPr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3495A812-8BBA-2890-126B-06A193260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66060" y="3558195"/>
              <a:ext cx="3194670" cy="1198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C97146F-F3E0-0D20-8EC3-6E7AA434CC30}"/>
                </a:ext>
              </a:extLst>
            </p:cNvPr>
            <p:cNvSpPr txBox="1"/>
            <p:nvPr/>
          </p:nvSpPr>
          <p:spPr>
            <a:xfrm>
              <a:off x="8944204" y="3830615"/>
              <a:ext cx="1909408" cy="6540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vert="horz" wrap="square" lIns="0" tIns="38100" rIns="0" bIns="0" rtlCol="0" anchor="ctr">
              <a:spAutoFit/>
            </a:bodyPr>
            <a:lstStyle/>
            <a:p>
              <a:pPr algn="ctr">
                <a:tabLst>
                  <a:tab pos="259079" algn="l"/>
                  <a:tab pos="938530" algn="l"/>
                </a:tabLst>
              </a:pPr>
              <a:r>
                <a:rPr lang="en-US" sz="4000" b="1">
                  <a:solidFill>
                    <a:srgbClr val="C00000"/>
                  </a:solidFill>
                  <a:latin typeface=".VnVogue" panose="020B7200000000000000" pitchFamily="34" charset="0"/>
                </a:rPr>
                <a:t>Next</a:t>
              </a:r>
            </a:p>
          </p:txBody>
        </p:sp>
      </p:grp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1523116-7CC4-F946-1161-F896948D3D7D}"/>
              </a:ext>
            </a:extLst>
          </p:cNvPr>
          <p:cNvSpPr txBox="1"/>
          <p:nvPr/>
        </p:nvSpPr>
        <p:spPr>
          <a:xfrm>
            <a:off x="8944204" y="2054093"/>
            <a:ext cx="1909408" cy="65402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algn="ctr">
              <a:tabLst>
                <a:tab pos="259079" algn="l"/>
                <a:tab pos="938530" algn="l"/>
              </a:tabLst>
            </a:pPr>
            <a:r>
              <a:rPr lang="en-US" sz="4000" b="1">
                <a:solidFill>
                  <a:srgbClr val="C00000"/>
                </a:solidFill>
                <a:latin typeface=".VnVogue" panose="020B7200000000000000" pitchFamily="34" charset="0"/>
              </a:rPr>
              <a:t>Check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8302482-D1B3-FE3D-CAFD-8271270DEE2C}"/>
              </a:ext>
            </a:extLst>
          </p:cNvPr>
          <p:cNvSpPr txBox="1"/>
          <p:nvPr/>
        </p:nvSpPr>
        <p:spPr>
          <a:xfrm>
            <a:off x="843281" y="4678799"/>
            <a:ext cx="7083707" cy="68634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marL="64749" marR="69228" algn="ctr">
              <a:lnSpc>
                <a:spcPct val="110500"/>
              </a:lnSpc>
              <a:spcBef>
                <a:spcPts val="109"/>
              </a:spcBef>
            </a:pPr>
            <a:r>
              <a:rPr lang="vi-VN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 parents got married in 2005.</a:t>
            </a:r>
            <a:endParaRPr lang="en-US" sz="40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Arrow Right 1 Icon | Flat Cute Arrows Iconpack | Custom Icon Design">
            <a:extLst>
              <a:ext uri="{FF2B5EF4-FFF2-40B4-BE49-F238E27FC236}">
                <a16:creationId xmlns:a16="http://schemas.microsoft.com/office/drawing/2014/main" id="{7B5C12AD-C29C-22F8-47A2-CB9DFCAF5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71750" y="3930292"/>
            <a:ext cx="826770" cy="82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637;p29">
            <a:extLst>
              <a:ext uri="{FF2B5EF4-FFF2-40B4-BE49-F238E27FC236}">
                <a16:creationId xmlns:a16="http://schemas.microsoft.com/office/drawing/2014/main" id="{AD086756-A513-6501-2CBB-717177241B4B}"/>
              </a:ext>
            </a:extLst>
          </p:cNvPr>
          <p:cNvSpPr txBox="1"/>
          <p:nvPr/>
        </p:nvSpPr>
        <p:spPr>
          <a:xfrm>
            <a:off x="4200547" y="2121925"/>
            <a:ext cx="365491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 parents/ get/ married/ 2005</a:t>
            </a:r>
            <a:endParaRPr sz="3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A737BC-91F2-5FF2-0D29-8C50EF906F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270" y="1241121"/>
            <a:ext cx="3257185" cy="286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8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39080" y="6211116"/>
            <a:ext cx="5609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Tx/>
              <a:buChar char="-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Show each picture, students look at and say the word.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1195" y="1873250"/>
            <a:ext cx="592455" cy="52387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" y="1061720"/>
            <a:ext cx="332740" cy="33083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155" y="1051560"/>
            <a:ext cx="357505" cy="37528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175" y="1007110"/>
            <a:ext cx="296545" cy="38544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8735" y="908685"/>
            <a:ext cx="375285" cy="38544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595" y="3658870"/>
            <a:ext cx="357505" cy="37528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4705" y="3664585"/>
            <a:ext cx="357505" cy="37528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815" y="3658870"/>
            <a:ext cx="339090" cy="37528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500" y="3604895"/>
            <a:ext cx="339090" cy="375285"/>
          </a:xfrm>
          <a:prstGeom prst="rect">
            <a:avLst/>
          </a:prstGeom>
        </p:spPr>
      </p:pic>
      <p:sp>
        <p:nvSpPr>
          <p:cNvPr id="62" name="TextBox 18"/>
          <p:cNvSpPr txBox="1"/>
          <p:nvPr/>
        </p:nvSpPr>
        <p:spPr>
          <a:xfrm>
            <a:off x="2735134" y="2642497"/>
            <a:ext cx="783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kern="1200" noProof="0" dirty="0">
                <a:solidFill>
                  <a:srgbClr val="4472C4"/>
                </a:solidFill>
                <a:latin typeface="Calibri" panose="020F0502020204030204"/>
                <a:ea typeface="+mn-ea"/>
                <a:cs typeface="+mn-cs"/>
              </a:rPr>
              <a:t>live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TextBox 18"/>
          <p:cNvSpPr txBox="1"/>
          <p:nvPr/>
        </p:nvSpPr>
        <p:spPr>
          <a:xfrm>
            <a:off x="5537539" y="2646942"/>
            <a:ext cx="886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visit</a:t>
            </a:r>
          </a:p>
        </p:txBody>
      </p:sp>
      <p:sp>
        <p:nvSpPr>
          <p:cNvPr id="64" name="TextBox 18"/>
          <p:cNvSpPr txBox="1"/>
          <p:nvPr/>
        </p:nvSpPr>
        <p:spPr>
          <a:xfrm>
            <a:off x="8179331" y="2646307"/>
            <a:ext cx="11763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arrive</a:t>
            </a:r>
          </a:p>
        </p:txBody>
      </p:sp>
      <p:sp>
        <p:nvSpPr>
          <p:cNvPr id="66" name="TextBox 18"/>
          <p:cNvSpPr txBox="1"/>
          <p:nvPr/>
        </p:nvSpPr>
        <p:spPr>
          <a:xfrm>
            <a:off x="2623177" y="5202182"/>
            <a:ext cx="9727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</a:t>
            </a:r>
          </a:p>
        </p:txBody>
      </p:sp>
      <p:sp>
        <p:nvSpPr>
          <p:cNvPr id="67" name="TextBox 18"/>
          <p:cNvSpPr txBox="1"/>
          <p:nvPr/>
        </p:nvSpPr>
        <p:spPr>
          <a:xfrm>
            <a:off x="5543690" y="5211170"/>
            <a:ext cx="9230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stop</a:t>
            </a:r>
          </a:p>
        </p:txBody>
      </p:sp>
      <p:sp>
        <p:nvSpPr>
          <p:cNvPr id="68" name="TextBox 18"/>
          <p:cNvSpPr txBox="1"/>
          <p:nvPr/>
        </p:nvSpPr>
        <p:spPr>
          <a:xfrm>
            <a:off x="8275165" y="5206090"/>
            <a:ext cx="10374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9B2AA48-5723-2DC5-7B70-6D74CEF7A31C}"/>
              </a:ext>
            </a:extLst>
          </p:cNvPr>
          <p:cNvGrpSpPr/>
          <p:nvPr/>
        </p:nvGrpSpPr>
        <p:grpSpPr>
          <a:xfrm>
            <a:off x="1971919" y="733327"/>
            <a:ext cx="2251075" cy="1967230"/>
            <a:chOff x="1971919" y="733327"/>
            <a:chExt cx="2251075" cy="1967230"/>
          </a:xfrm>
        </p:grpSpPr>
        <p:sp>
          <p:nvSpPr>
            <p:cNvPr id="6" name="Rectangle 17"/>
            <p:cNvSpPr/>
            <p:nvPr/>
          </p:nvSpPr>
          <p:spPr>
            <a:xfrm>
              <a:off x="1971919" y="733327"/>
              <a:ext cx="2251075" cy="196723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12EA138-D2C3-8497-795F-BDC78C32A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61407" y="942535"/>
              <a:ext cx="2067086" cy="156151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B5FB7C8-0763-61B5-CD77-6B9DC2A4BBCA}"/>
              </a:ext>
            </a:extLst>
          </p:cNvPr>
          <p:cNvGrpSpPr/>
          <p:nvPr/>
        </p:nvGrpSpPr>
        <p:grpSpPr>
          <a:xfrm>
            <a:off x="4764014" y="730787"/>
            <a:ext cx="2466780" cy="1967230"/>
            <a:chOff x="4764014" y="730787"/>
            <a:chExt cx="2466780" cy="1967230"/>
          </a:xfrm>
        </p:grpSpPr>
        <p:sp>
          <p:nvSpPr>
            <p:cNvPr id="12" name="Rectangle 17"/>
            <p:cNvSpPr/>
            <p:nvPr/>
          </p:nvSpPr>
          <p:spPr>
            <a:xfrm>
              <a:off x="4764014" y="730787"/>
              <a:ext cx="2466780" cy="196723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BDF99AF-37A0-BDB5-FB69-0E541D3DC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45624" y="1091106"/>
              <a:ext cx="2300763" cy="1257248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7ECD2E8-9DD2-2523-4686-34E3A53B8811}"/>
              </a:ext>
            </a:extLst>
          </p:cNvPr>
          <p:cNvGrpSpPr/>
          <p:nvPr/>
        </p:nvGrpSpPr>
        <p:grpSpPr>
          <a:xfrm>
            <a:off x="7602464" y="733327"/>
            <a:ext cx="2251075" cy="1967230"/>
            <a:chOff x="7602464" y="733327"/>
            <a:chExt cx="2251075" cy="1967230"/>
          </a:xfrm>
        </p:grpSpPr>
        <p:sp>
          <p:nvSpPr>
            <p:cNvPr id="22" name="Rectangle 17"/>
            <p:cNvSpPr/>
            <p:nvPr/>
          </p:nvSpPr>
          <p:spPr>
            <a:xfrm>
              <a:off x="7602464" y="733327"/>
              <a:ext cx="2251075" cy="196723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ABBFCBC-909F-5280-3D41-FC788ADA2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74247" y="924105"/>
              <a:ext cx="2088731" cy="1597265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AE3D2D6-5E64-F190-DB05-5E6E673D2A1A}"/>
              </a:ext>
            </a:extLst>
          </p:cNvPr>
          <p:cNvGrpSpPr/>
          <p:nvPr/>
        </p:nvGrpSpPr>
        <p:grpSpPr>
          <a:xfrm>
            <a:off x="1971919" y="3277772"/>
            <a:ext cx="2251075" cy="1967230"/>
            <a:chOff x="1971919" y="3277772"/>
            <a:chExt cx="2251075" cy="1967230"/>
          </a:xfrm>
        </p:grpSpPr>
        <p:sp>
          <p:nvSpPr>
            <p:cNvPr id="9" name="Rectangle 17"/>
            <p:cNvSpPr/>
            <p:nvPr/>
          </p:nvSpPr>
          <p:spPr>
            <a:xfrm>
              <a:off x="1971919" y="3277772"/>
              <a:ext cx="2251075" cy="196723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0FA5B2F-6496-E02C-02A1-E3A713486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45163" y="3530990"/>
              <a:ext cx="2104228" cy="149290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7CD80F-0E5D-EE7C-DE6A-9C33851947DF}"/>
              </a:ext>
            </a:extLst>
          </p:cNvPr>
          <p:cNvGrpSpPr/>
          <p:nvPr/>
        </p:nvGrpSpPr>
        <p:grpSpPr>
          <a:xfrm>
            <a:off x="4764014" y="3277772"/>
            <a:ext cx="2480848" cy="1967230"/>
            <a:chOff x="4764014" y="3277772"/>
            <a:chExt cx="2480848" cy="1967230"/>
          </a:xfrm>
        </p:grpSpPr>
        <p:sp>
          <p:nvSpPr>
            <p:cNvPr id="24" name="Rectangle 17"/>
            <p:cNvSpPr/>
            <p:nvPr/>
          </p:nvSpPr>
          <p:spPr>
            <a:xfrm>
              <a:off x="4764014" y="3277772"/>
              <a:ext cx="2480848" cy="196723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1CB2C08-035C-99E2-7841-015FE4747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35492" y="3656883"/>
              <a:ext cx="2339029" cy="1257543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4CF7451-95E3-A4D3-CC71-C1E3474CA062}"/>
              </a:ext>
            </a:extLst>
          </p:cNvPr>
          <p:cNvGrpSpPr/>
          <p:nvPr/>
        </p:nvGrpSpPr>
        <p:grpSpPr>
          <a:xfrm>
            <a:off x="7602464" y="3277772"/>
            <a:ext cx="2251075" cy="1967230"/>
            <a:chOff x="7602464" y="3277772"/>
            <a:chExt cx="2251075" cy="1967230"/>
          </a:xfrm>
        </p:grpSpPr>
        <p:sp>
          <p:nvSpPr>
            <p:cNvPr id="43" name="Rectangle 17"/>
            <p:cNvSpPr/>
            <p:nvPr/>
          </p:nvSpPr>
          <p:spPr>
            <a:xfrm>
              <a:off x="7602464" y="3277772"/>
              <a:ext cx="2251075" cy="196723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9F6FA8F-4CD0-588E-356A-0295E0037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714120" y="3475495"/>
              <a:ext cx="2048859" cy="1607965"/>
            </a:xfrm>
            <a:prstGeom prst="rect">
              <a:avLst/>
            </a:prstGeom>
          </p:spPr>
        </p:pic>
      </p:grpSp>
      <p:sp>
        <p:nvSpPr>
          <p:cNvPr id="3" name="Google Shape;281;p15">
            <a:extLst>
              <a:ext uri="{FF2B5EF4-FFF2-40B4-BE49-F238E27FC236}">
                <a16:creationId xmlns:a16="http://schemas.microsoft.com/office/drawing/2014/main" id="{6918C87C-AFD5-B155-7D37-6CFDB18B31F9}"/>
              </a:ext>
            </a:extLst>
          </p:cNvPr>
          <p:cNvSpPr txBox="1">
            <a:spLocks/>
          </p:cNvSpPr>
          <p:nvPr/>
        </p:nvSpPr>
        <p:spPr>
          <a:xfrm>
            <a:off x="10688472" y="184945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0E2449A7-C7E1-6420-948E-3711F12D23E7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5682902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Unit 6</a:t>
            </a:r>
          </a:p>
        </p:txBody>
      </p:sp>
    </p:spTree>
    <p:extLst>
      <p:ext uri="{BB962C8B-B14F-4D97-AF65-F5344CB8AC3E}">
        <p14:creationId xmlns:p14="http://schemas.microsoft.com/office/powerpoint/2010/main" val="389793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4" grpId="0"/>
      <p:bldP spid="66" grpId="0"/>
      <p:bldP spid="67" grpId="0"/>
      <p:bldP spid="68" grpId="0"/>
      <p:bldP spid="6" grpId="0" animBg="1"/>
      <p:bldP spid="12" grpId="0" animBg="1"/>
      <p:bldP spid="22" grpId="0" animBg="1"/>
      <p:bldP spid="9" grpId="0" animBg="1"/>
      <p:bldP spid="24" grpId="0" animBg="1"/>
      <p:bldP spid="4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D2EB653C-B66D-2202-0355-F5C00B566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3662" t="2889" r="4938" b="9333"/>
          <a:stretch/>
        </p:blipFill>
        <p:spPr>
          <a:xfrm>
            <a:off x="-119605" y="0"/>
            <a:ext cx="12431210" cy="6858000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BFC26D5D-465D-A3B4-BF75-62F91137E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6060" y="1799854"/>
            <a:ext cx="3194670" cy="11919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3461E6-53D8-0310-E6D3-07BAD269E5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8183" y="1050402"/>
            <a:ext cx="7419372" cy="4548851"/>
          </a:xfrm>
          <a:prstGeom prst="roundRect">
            <a:avLst>
              <a:gd name="adj" fmla="val 4256"/>
            </a:avLst>
          </a:prstGeom>
          <a:solidFill>
            <a:schemeClr val="bg1"/>
          </a:solidFill>
          <a:ln w="57150" cmpd="thickThin">
            <a:solidFill>
              <a:srgbClr val="2399A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ACB02A-A3CC-A329-175C-7645F88B44D3}"/>
              </a:ext>
            </a:extLst>
          </p:cNvPr>
          <p:cNvGrpSpPr/>
          <p:nvPr/>
        </p:nvGrpSpPr>
        <p:grpSpPr>
          <a:xfrm>
            <a:off x="8266060" y="3558195"/>
            <a:ext cx="3194670" cy="1198867"/>
            <a:chOff x="8266060" y="3558195"/>
            <a:chExt cx="3194670" cy="1198867"/>
          </a:xfrm>
        </p:grpSpPr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3495A812-8BBA-2890-126B-06A193260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66060" y="3558195"/>
              <a:ext cx="3194670" cy="1198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C97146F-F3E0-0D20-8EC3-6E7AA434CC30}"/>
                </a:ext>
              </a:extLst>
            </p:cNvPr>
            <p:cNvSpPr txBox="1"/>
            <p:nvPr/>
          </p:nvSpPr>
          <p:spPr>
            <a:xfrm>
              <a:off x="8944204" y="3830615"/>
              <a:ext cx="1909408" cy="6540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vert="horz" wrap="square" lIns="0" tIns="38100" rIns="0" bIns="0" rtlCol="0" anchor="ctr">
              <a:spAutoFit/>
            </a:bodyPr>
            <a:lstStyle/>
            <a:p>
              <a:pPr algn="ctr">
                <a:tabLst>
                  <a:tab pos="259079" algn="l"/>
                  <a:tab pos="938530" algn="l"/>
                </a:tabLst>
              </a:pPr>
              <a:r>
                <a:rPr lang="en-US" sz="4000" b="1">
                  <a:solidFill>
                    <a:srgbClr val="C00000"/>
                  </a:solidFill>
                  <a:latin typeface=".VnVogue" panose="020B7200000000000000" pitchFamily="34" charset="0"/>
                </a:rPr>
                <a:t>Next</a:t>
              </a:r>
            </a:p>
          </p:txBody>
        </p:sp>
      </p:grp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1523116-7CC4-F946-1161-F896948D3D7D}"/>
              </a:ext>
            </a:extLst>
          </p:cNvPr>
          <p:cNvSpPr txBox="1"/>
          <p:nvPr/>
        </p:nvSpPr>
        <p:spPr>
          <a:xfrm>
            <a:off x="8944204" y="2054093"/>
            <a:ext cx="1909408" cy="65402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algn="ctr">
              <a:tabLst>
                <a:tab pos="259079" algn="l"/>
                <a:tab pos="938530" algn="l"/>
              </a:tabLst>
            </a:pPr>
            <a:r>
              <a:rPr lang="en-US" sz="4000" b="1">
                <a:solidFill>
                  <a:srgbClr val="C00000"/>
                </a:solidFill>
                <a:latin typeface=".VnVogue" panose="020B7200000000000000" pitchFamily="34" charset="0"/>
              </a:rPr>
              <a:t>Check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8302482-D1B3-FE3D-CAFD-8271270DEE2C}"/>
              </a:ext>
            </a:extLst>
          </p:cNvPr>
          <p:cNvSpPr txBox="1"/>
          <p:nvPr/>
        </p:nvSpPr>
        <p:spPr>
          <a:xfrm>
            <a:off x="816015" y="4828824"/>
            <a:ext cx="7083707" cy="75116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marL="64749" marR="69228" algn="ctr">
              <a:lnSpc>
                <a:spcPct val="110500"/>
              </a:lnSpc>
              <a:spcBef>
                <a:spcPts val="109"/>
              </a:spcBef>
            </a:pPr>
            <a:r>
              <a:rPr lang="vi-VN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9th</a:t>
            </a:r>
            <a:endParaRPr lang="en-US" sz="44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D05E51-460B-9E5D-9011-D9A33CDF48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4152" y="1146376"/>
            <a:ext cx="3804343" cy="2929838"/>
          </a:xfrm>
          <a:prstGeom prst="rect">
            <a:avLst/>
          </a:prstGeom>
        </p:spPr>
      </p:pic>
      <p:pic>
        <p:nvPicPr>
          <p:cNvPr id="1026" name="Picture 2" descr="Arrow Right 1 Icon | Flat Cute Arrows Iconpack | Custom Icon Design">
            <a:extLst>
              <a:ext uri="{FF2B5EF4-FFF2-40B4-BE49-F238E27FC236}">
                <a16:creationId xmlns:a16="http://schemas.microsoft.com/office/drawing/2014/main" id="{7B5C12AD-C29C-22F8-47A2-CB9DFCAF5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02939" y="4103898"/>
            <a:ext cx="826770" cy="82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90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D2EB653C-B66D-2202-0355-F5C00B566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3662" t="2889" r="4938" b="9333"/>
          <a:stretch/>
        </p:blipFill>
        <p:spPr>
          <a:xfrm>
            <a:off x="-119605" y="0"/>
            <a:ext cx="12431210" cy="6858000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BFC26D5D-465D-A3B4-BF75-62F91137E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6060" y="1799854"/>
            <a:ext cx="3194670" cy="11919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3461E6-53D8-0310-E6D3-07BAD269E5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8183" y="1050402"/>
            <a:ext cx="7419372" cy="4548851"/>
          </a:xfrm>
          <a:prstGeom prst="roundRect">
            <a:avLst>
              <a:gd name="adj" fmla="val 4256"/>
            </a:avLst>
          </a:prstGeom>
          <a:solidFill>
            <a:schemeClr val="bg1"/>
          </a:solidFill>
          <a:ln w="57150" cmpd="thickThin">
            <a:solidFill>
              <a:srgbClr val="2399A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ACB02A-A3CC-A329-175C-7645F88B44D3}"/>
              </a:ext>
            </a:extLst>
          </p:cNvPr>
          <p:cNvGrpSpPr/>
          <p:nvPr/>
        </p:nvGrpSpPr>
        <p:grpSpPr>
          <a:xfrm>
            <a:off x="8266060" y="3558195"/>
            <a:ext cx="3194670" cy="1198867"/>
            <a:chOff x="8266060" y="3558195"/>
            <a:chExt cx="3194670" cy="1198867"/>
          </a:xfrm>
        </p:grpSpPr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3495A812-8BBA-2890-126B-06A193260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66060" y="3558195"/>
              <a:ext cx="3194670" cy="1198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C97146F-F3E0-0D20-8EC3-6E7AA434CC30}"/>
                </a:ext>
              </a:extLst>
            </p:cNvPr>
            <p:cNvSpPr txBox="1"/>
            <p:nvPr/>
          </p:nvSpPr>
          <p:spPr>
            <a:xfrm>
              <a:off x="8944204" y="3830615"/>
              <a:ext cx="1909408" cy="6540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vert="horz" wrap="square" lIns="0" tIns="38100" rIns="0" bIns="0" rtlCol="0" anchor="ctr">
              <a:spAutoFit/>
            </a:bodyPr>
            <a:lstStyle/>
            <a:p>
              <a:pPr algn="ctr">
                <a:tabLst>
                  <a:tab pos="259079" algn="l"/>
                  <a:tab pos="938530" algn="l"/>
                </a:tabLst>
              </a:pPr>
              <a:r>
                <a:rPr lang="en-US" sz="4000" b="1">
                  <a:solidFill>
                    <a:srgbClr val="C00000"/>
                  </a:solidFill>
                  <a:latin typeface=".VnVogue" panose="020B7200000000000000" pitchFamily="34" charset="0"/>
                </a:rPr>
                <a:t>Next</a:t>
              </a:r>
            </a:p>
          </p:txBody>
        </p:sp>
      </p:grp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1523116-7CC4-F946-1161-F896948D3D7D}"/>
              </a:ext>
            </a:extLst>
          </p:cNvPr>
          <p:cNvSpPr txBox="1"/>
          <p:nvPr/>
        </p:nvSpPr>
        <p:spPr>
          <a:xfrm>
            <a:off x="8944204" y="2054093"/>
            <a:ext cx="1909408" cy="65402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algn="ctr">
              <a:tabLst>
                <a:tab pos="259079" algn="l"/>
                <a:tab pos="938530" algn="l"/>
              </a:tabLst>
            </a:pPr>
            <a:r>
              <a:rPr lang="en-US" sz="4000" b="1">
                <a:solidFill>
                  <a:srgbClr val="C00000"/>
                </a:solidFill>
                <a:latin typeface=".VnVogue" panose="020B7200000000000000" pitchFamily="34" charset="0"/>
              </a:rPr>
              <a:t>Check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8302482-D1B3-FE3D-CAFD-8271270DEE2C}"/>
              </a:ext>
            </a:extLst>
          </p:cNvPr>
          <p:cNvSpPr txBox="1"/>
          <p:nvPr/>
        </p:nvSpPr>
        <p:spPr>
          <a:xfrm>
            <a:off x="1015909" y="4112075"/>
            <a:ext cx="6683915" cy="126957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C00000"/>
                </a:solidFill>
                <a:cs typeface="Arial" panose="020B0604020202020204" pitchFamily="34" charset="0"/>
              </a:rPr>
              <a:t>We will not bring many clothes and a lot of water. </a:t>
            </a:r>
          </a:p>
        </p:txBody>
      </p:sp>
      <p:pic>
        <p:nvPicPr>
          <p:cNvPr id="1026" name="Picture 2" descr="Arrow Right 1 Icon | Flat Cute Arrows Iconpack | Custom Icon Design">
            <a:extLst>
              <a:ext uri="{FF2B5EF4-FFF2-40B4-BE49-F238E27FC236}">
                <a16:creationId xmlns:a16="http://schemas.microsoft.com/office/drawing/2014/main" id="{7B5C12AD-C29C-22F8-47A2-CB9DFCAF5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44482" y="3290720"/>
            <a:ext cx="826770" cy="82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0F2377-6184-301D-D579-CE2703A5FAE9}"/>
              </a:ext>
            </a:extLst>
          </p:cNvPr>
          <p:cNvSpPr txBox="1"/>
          <p:nvPr/>
        </p:nvSpPr>
        <p:spPr>
          <a:xfrm>
            <a:off x="1068325" y="1589536"/>
            <a:ext cx="65906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We/not/will/bring/clothes/many/and/a/of/lot/water/./</a:t>
            </a:r>
            <a:endParaRPr lang="en-VN" sz="4000" b="1" dirty="0"/>
          </a:p>
        </p:txBody>
      </p:sp>
    </p:spTree>
    <p:extLst>
      <p:ext uri="{BB962C8B-B14F-4D97-AF65-F5344CB8AC3E}">
        <p14:creationId xmlns:p14="http://schemas.microsoft.com/office/powerpoint/2010/main" val="99664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D2EB653C-B66D-2202-0355-F5C00B566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3662" t="2889" r="4938" b="9333"/>
          <a:stretch/>
        </p:blipFill>
        <p:spPr>
          <a:xfrm>
            <a:off x="-119605" y="0"/>
            <a:ext cx="12431210" cy="6858000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BFC26D5D-465D-A3B4-BF75-62F91137E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6060" y="1799854"/>
            <a:ext cx="3194670" cy="11919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3461E6-53D8-0310-E6D3-07BAD269E5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8183" y="1050402"/>
            <a:ext cx="7419372" cy="4548851"/>
          </a:xfrm>
          <a:prstGeom prst="roundRect">
            <a:avLst>
              <a:gd name="adj" fmla="val 4256"/>
            </a:avLst>
          </a:prstGeom>
          <a:solidFill>
            <a:schemeClr val="bg1"/>
          </a:solidFill>
          <a:ln w="57150" cmpd="thickThin">
            <a:solidFill>
              <a:srgbClr val="2399A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ACB02A-A3CC-A329-175C-7645F88B44D3}"/>
              </a:ext>
            </a:extLst>
          </p:cNvPr>
          <p:cNvGrpSpPr/>
          <p:nvPr/>
        </p:nvGrpSpPr>
        <p:grpSpPr>
          <a:xfrm>
            <a:off x="8266060" y="3558195"/>
            <a:ext cx="3194670" cy="1198867"/>
            <a:chOff x="8266060" y="3558195"/>
            <a:chExt cx="3194670" cy="1198867"/>
          </a:xfrm>
        </p:grpSpPr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3495A812-8BBA-2890-126B-06A193260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66060" y="3558195"/>
              <a:ext cx="3194670" cy="1198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C97146F-F3E0-0D20-8EC3-6E7AA434CC30}"/>
                </a:ext>
              </a:extLst>
            </p:cNvPr>
            <p:cNvSpPr txBox="1"/>
            <p:nvPr/>
          </p:nvSpPr>
          <p:spPr>
            <a:xfrm>
              <a:off x="8944204" y="3830615"/>
              <a:ext cx="1909408" cy="6540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vert="horz" wrap="square" lIns="0" tIns="38100" rIns="0" bIns="0" rtlCol="0" anchor="ctr">
              <a:spAutoFit/>
            </a:bodyPr>
            <a:lstStyle/>
            <a:p>
              <a:pPr algn="ctr">
                <a:tabLst>
                  <a:tab pos="259079" algn="l"/>
                  <a:tab pos="938530" algn="l"/>
                </a:tabLst>
              </a:pPr>
              <a:r>
                <a:rPr lang="en-US" sz="4000" b="1">
                  <a:solidFill>
                    <a:srgbClr val="C00000"/>
                  </a:solidFill>
                  <a:latin typeface=".VnVogue" panose="020B7200000000000000" pitchFamily="34" charset="0"/>
                </a:rPr>
                <a:t>Next</a:t>
              </a:r>
            </a:p>
          </p:txBody>
        </p:sp>
      </p:grp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1523116-7CC4-F946-1161-F896948D3D7D}"/>
              </a:ext>
            </a:extLst>
          </p:cNvPr>
          <p:cNvSpPr txBox="1"/>
          <p:nvPr/>
        </p:nvSpPr>
        <p:spPr>
          <a:xfrm>
            <a:off x="8944204" y="2054093"/>
            <a:ext cx="1909408" cy="65402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algn="ctr">
              <a:tabLst>
                <a:tab pos="259079" algn="l"/>
                <a:tab pos="938530" algn="l"/>
              </a:tabLst>
            </a:pPr>
            <a:r>
              <a:rPr lang="en-US" sz="4000" b="1">
                <a:solidFill>
                  <a:srgbClr val="C00000"/>
                </a:solidFill>
                <a:latin typeface=".VnVogue" panose="020B7200000000000000" pitchFamily="34" charset="0"/>
              </a:rPr>
              <a:t>Check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8302482-D1B3-FE3D-CAFD-8271270DEE2C}"/>
              </a:ext>
            </a:extLst>
          </p:cNvPr>
          <p:cNvSpPr txBox="1"/>
          <p:nvPr/>
        </p:nvSpPr>
        <p:spPr>
          <a:xfrm>
            <a:off x="590886" y="4700093"/>
            <a:ext cx="7533963" cy="68634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marL="64749" marR="69228" algn="ctr">
              <a:lnSpc>
                <a:spcPct val="110500"/>
              </a:lnSpc>
              <a:spcBef>
                <a:spcPts val="109"/>
              </a:spcBef>
            </a:pPr>
            <a:r>
              <a:rPr lang="en-VN" sz="4000" b="1" dirty="0">
                <a:solidFill>
                  <a:srgbClr val="C00000"/>
                </a:solidFill>
              </a:rPr>
              <a:t>We drank lemonade at Lily’s party.</a:t>
            </a:r>
            <a:endParaRPr lang="en-VN" sz="36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Arrow Right 1 Icon | Flat Cute Arrows Iconpack | Custom Icon Design">
            <a:extLst>
              <a:ext uri="{FF2B5EF4-FFF2-40B4-BE49-F238E27FC236}">
                <a16:creationId xmlns:a16="http://schemas.microsoft.com/office/drawing/2014/main" id="{7B5C12AD-C29C-22F8-47A2-CB9DFCAF5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44483" y="3930292"/>
            <a:ext cx="826770" cy="82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C1C4F7-E5D1-1B28-9139-3E4274092B75}"/>
              </a:ext>
            </a:extLst>
          </p:cNvPr>
          <p:cNvSpPr txBox="1"/>
          <p:nvPr/>
        </p:nvSpPr>
        <p:spPr>
          <a:xfrm>
            <a:off x="3344105" y="2211300"/>
            <a:ext cx="42566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b="1" dirty="0"/>
              <a:t>drink/ lemonade / Lily’s party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D500C7-8A03-CB04-7C8C-74A35DEA3D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220547" y="1200144"/>
            <a:ext cx="2024306" cy="290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3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D2EB653C-B66D-2202-0355-F5C00B566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3662" t="2889" r="4938" b="9333"/>
          <a:stretch/>
        </p:blipFill>
        <p:spPr>
          <a:xfrm>
            <a:off x="-119605" y="0"/>
            <a:ext cx="12431210" cy="6858000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BFC26D5D-465D-A3B4-BF75-62F91137E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6060" y="1799854"/>
            <a:ext cx="3194670" cy="11919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3461E6-53D8-0310-E6D3-07BAD269E5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8183" y="1050402"/>
            <a:ext cx="7419372" cy="4548851"/>
          </a:xfrm>
          <a:prstGeom prst="roundRect">
            <a:avLst>
              <a:gd name="adj" fmla="val 4256"/>
            </a:avLst>
          </a:prstGeom>
          <a:solidFill>
            <a:schemeClr val="bg1"/>
          </a:solidFill>
          <a:ln w="57150" cmpd="thickThin">
            <a:solidFill>
              <a:srgbClr val="2399A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ACB02A-A3CC-A329-175C-7645F88B44D3}"/>
              </a:ext>
            </a:extLst>
          </p:cNvPr>
          <p:cNvGrpSpPr/>
          <p:nvPr/>
        </p:nvGrpSpPr>
        <p:grpSpPr>
          <a:xfrm>
            <a:off x="8266060" y="3558195"/>
            <a:ext cx="3194670" cy="1198867"/>
            <a:chOff x="8266060" y="3558195"/>
            <a:chExt cx="3194670" cy="1198867"/>
          </a:xfrm>
        </p:grpSpPr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3495A812-8BBA-2890-126B-06A193260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66060" y="3558195"/>
              <a:ext cx="3194670" cy="1198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C97146F-F3E0-0D20-8EC3-6E7AA434CC30}"/>
                </a:ext>
              </a:extLst>
            </p:cNvPr>
            <p:cNvSpPr txBox="1"/>
            <p:nvPr/>
          </p:nvSpPr>
          <p:spPr>
            <a:xfrm>
              <a:off x="8944204" y="3830615"/>
              <a:ext cx="1909408" cy="6540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vert="horz" wrap="square" lIns="0" tIns="38100" rIns="0" bIns="0" rtlCol="0" anchor="ctr">
              <a:spAutoFit/>
            </a:bodyPr>
            <a:lstStyle/>
            <a:p>
              <a:pPr algn="ctr">
                <a:tabLst>
                  <a:tab pos="259079" algn="l"/>
                  <a:tab pos="938530" algn="l"/>
                </a:tabLst>
              </a:pPr>
              <a:r>
                <a:rPr lang="en-US" sz="4000" b="1">
                  <a:solidFill>
                    <a:srgbClr val="C00000"/>
                  </a:solidFill>
                  <a:latin typeface=".VnVogue" panose="020B7200000000000000" pitchFamily="34" charset="0"/>
                </a:rPr>
                <a:t>Next</a:t>
              </a:r>
            </a:p>
          </p:txBody>
        </p:sp>
      </p:grp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1523116-7CC4-F946-1161-F896948D3D7D}"/>
              </a:ext>
            </a:extLst>
          </p:cNvPr>
          <p:cNvSpPr txBox="1"/>
          <p:nvPr/>
        </p:nvSpPr>
        <p:spPr>
          <a:xfrm>
            <a:off x="8944204" y="2054093"/>
            <a:ext cx="1909408" cy="65402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algn="ctr">
              <a:tabLst>
                <a:tab pos="259079" algn="l"/>
                <a:tab pos="938530" algn="l"/>
              </a:tabLst>
            </a:pPr>
            <a:r>
              <a:rPr lang="en-US" sz="4000" b="1">
                <a:solidFill>
                  <a:srgbClr val="C00000"/>
                </a:solidFill>
                <a:latin typeface=".VnVogue" panose="020B7200000000000000" pitchFamily="34" charset="0"/>
              </a:rPr>
              <a:t>Check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8302482-D1B3-FE3D-CAFD-8271270DEE2C}"/>
              </a:ext>
            </a:extLst>
          </p:cNvPr>
          <p:cNvSpPr txBox="1"/>
          <p:nvPr/>
        </p:nvSpPr>
        <p:spPr>
          <a:xfrm>
            <a:off x="1800449" y="4139046"/>
            <a:ext cx="5114835" cy="126957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How will you stay in space station?</a:t>
            </a:r>
          </a:p>
        </p:txBody>
      </p:sp>
      <p:pic>
        <p:nvPicPr>
          <p:cNvPr id="1026" name="Picture 2" descr="Arrow Right 1 Icon | Flat Cute Arrows Iconpack | Custom Icon Design">
            <a:extLst>
              <a:ext uri="{FF2B5EF4-FFF2-40B4-BE49-F238E27FC236}">
                <a16:creationId xmlns:a16="http://schemas.microsoft.com/office/drawing/2014/main" id="{7B5C12AD-C29C-22F8-47A2-CB9DFCAF5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44482" y="3290720"/>
            <a:ext cx="826770" cy="82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2150C0-D850-A222-B2F1-C1403EA013D4}"/>
              </a:ext>
            </a:extLst>
          </p:cNvPr>
          <p:cNvSpPr txBox="1"/>
          <p:nvPr/>
        </p:nvSpPr>
        <p:spPr>
          <a:xfrm>
            <a:off x="5078985" y="1258747"/>
            <a:ext cx="28480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How/ </a:t>
            </a: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you/ stay/ space station</a:t>
            </a:r>
            <a:r>
              <a:rPr lang="vi-VN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EDDC01-410C-DD9D-356D-1390BA55CD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935" y="1299375"/>
            <a:ext cx="3748258" cy="167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7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D2EB653C-B66D-2202-0355-F5C00B566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3662" t="2889" r="4938" b="9333"/>
          <a:stretch/>
        </p:blipFill>
        <p:spPr>
          <a:xfrm>
            <a:off x="-119605" y="0"/>
            <a:ext cx="12431210" cy="6858000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BFC26D5D-465D-A3B4-BF75-62F91137E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6060" y="1799854"/>
            <a:ext cx="3194670" cy="11919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3461E6-53D8-0310-E6D3-07BAD269E5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8183" y="1050402"/>
            <a:ext cx="7419372" cy="4548851"/>
          </a:xfrm>
          <a:prstGeom prst="roundRect">
            <a:avLst>
              <a:gd name="adj" fmla="val 4256"/>
            </a:avLst>
          </a:prstGeom>
          <a:solidFill>
            <a:schemeClr val="bg1"/>
          </a:solidFill>
          <a:ln w="57150" cmpd="thickThin">
            <a:solidFill>
              <a:srgbClr val="2399A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ACB02A-A3CC-A329-175C-7645F88B44D3}"/>
              </a:ext>
            </a:extLst>
          </p:cNvPr>
          <p:cNvGrpSpPr/>
          <p:nvPr/>
        </p:nvGrpSpPr>
        <p:grpSpPr>
          <a:xfrm>
            <a:off x="8266060" y="3558195"/>
            <a:ext cx="3194670" cy="1198867"/>
            <a:chOff x="8266060" y="3558195"/>
            <a:chExt cx="3194670" cy="1198867"/>
          </a:xfrm>
        </p:grpSpPr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3495A812-8BBA-2890-126B-06A193260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66060" y="3558195"/>
              <a:ext cx="3194670" cy="1198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C97146F-F3E0-0D20-8EC3-6E7AA434CC30}"/>
                </a:ext>
              </a:extLst>
            </p:cNvPr>
            <p:cNvSpPr txBox="1"/>
            <p:nvPr/>
          </p:nvSpPr>
          <p:spPr>
            <a:xfrm>
              <a:off x="8944204" y="3830615"/>
              <a:ext cx="1909408" cy="6540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vert="horz" wrap="square" lIns="0" tIns="38100" rIns="0" bIns="0" rtlCol="0" anchor="ctr">
              <a:spAutoFit/>
            </a:bodyPr>
            <a:lstStyle/>
            <a:p>
              <a:pPr algn="ctr">
                <a:tabLst>
                  <a:tab pos="259079" algn="l"/>
                  <a:tab pos="938530" algn="l"/>
                </a:tabLst>
              </a:pPr>
              <a:r>
                <a:rPr lang="en-US" sz="4000" b="1">
                  <a:solidFill>
                    <a:srgbClr val="C00000"/>
                  </a:solidFill>
                  <a:latin typeface=".VnVogue" panose="020B7200000000000000" pitchFamily="34" charset="0"/>
                </a:rPr>
                <a:t>Next</a:t>
              </a:r>
            </a:p>
          </p:txBody>
        </p:sp>
      </p:grp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1523116-7CC4-F946-1161-F896948D3D7D}"/>
              </a:ext>
            </a:extLst>
          </p:cNvPr>
          <p:cNvSpPr txBox="1"/>
          <p:nvPr/>
        </p:nvSpPr>
        <p:spPr>
          <a:xfrm>
            <a:off x="8944204" y="2054093"/>
            <a:ext cx="1909408" cy="65402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algn="ctr">
              <a:tabLst>
                <a:tab pos="259079" algn="l"/>
                <a:tab pos="938530" algn="l"/>
              </a:tabLst>
            </a:pPr>
            <a:r>
              <a:rPr lang="en-US" sz="4000" b="1">
                <a:solidFill>
                  <a:srgbClr val="C00000"/>
                </a:solidFill>
                <a:latin typeface=".VnVogue" panose="020B7200000000000000" pitchFamily="34" charset="0"/>
              </a:rPr>
              <a:t>Check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8302482-D1B3-FE3D-CAFD-8271270DEE2C}"/>
              </a:ext>
            </a:extLst>
          </p:cNvPr>
          <p:cNvSpPr txBox="1"/>
          <p:nvPr/>
        </p:nvSpPr>
        <p:spPr>
          <a:xfrm>
            <a:off x="1015909" y="4112075"/>
            <a:ext cx="6683915" cy="126957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C00000"/>
                </a:solidFill>
                <a:cs typeface="Arial" panose="020B0604020202020204" pitchFamily="34" charset="0"/>
              </a:rPr>
              <a:t>We will do our </a:t>
            </a:r>
            <a:r>
              <a:rPr lang="en-US" sz="4000" b="1" dirty="0" err="1">
                <a:solidFill>
                  <a:srgbClr val="C00000"/>
                </a:solidFill>
                <a:cs typeface="Arial" panose="020B0604020202020204" pitchFamily="34" charset="0"/>
              </a:rPr>
              <a:t>Maths</a:t>
            </a:r>
            <a:r>
              <a:rPr lang="en-US" sz="4000" b="1" dirty="0">
                <a:solidFill>
                  <a:srgbClr val="C00000"/>
                </a:solidFill>
                <a:cs typeface="Arial" panose="020B0604020202020204" pitchFamily="34" charset="0"/>
              </a:rPr>
              <a:t> homework tomorrow.</a:t>
            </a:r>
          </a:p>
        </p:txBody>
      </p:sp>
      <p:pic>
        <p:nvPicPr>
          <p:cNvPr id="1026" name="Picture 2" descr="Arrow Right 1 Icon | Flat Cute Arrows Iconpack | Custom Icon Design">
            <a:extLst>
              <a:ext uri="{FF2B5EF4-FFF2-40B4-BE49-F238E27FC236}">
                <a16:creationId xmlns:a16="http://schemas.microsoft.com/office/drawing/2014/main" id="{7B5C12AD-C29C-22F8-47A2-CB9DFCAF5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44482" y="3290720"/>
            <a:ext cx="826770" cy="82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2150C0-D850-A222-B2F1-C1403EA013D4}"/>
              </a:ext>
            </a:extLst>
          </p:cNvPr>
          <p:cNvSpPr txBox="1"/>
          <p:nvPr/>
        </p:nvSpPr>
        <p:spPr>
          <a:xfrm>
            <a:off x="880309" y="1463572"/>
            <a:ext cx="69551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will/We/do/</a:t>
            </a:r>
            <a:r>
              <a:rPr lang="en-US" sz="4000" b="1" dirty="0" err="1"/>
              <a:t>Maths</a:t>
            </a:r>
            <a:r>
              <a:rPr lang="en-US" sz="4000" b="1" dirty="0"/>
              <a:t>/homework/ tomorrow/our/./</a:t>
            </a:r>
            <a:endParaRPr lang="en-VN" sz="4000" b="1" dirty="0"/>
          </a:p>
        </p:txBody>
      </p:sp>
    </p:spTree>
    <p:extLst>
      <p:ext uri="{BB962C8B-B14F-4D97-AF65-F5344CB8AC3E}">
        <p14:creationId xmlns:p14="http://schemas.microsoft.com/office/powerpoint/2010/main" val="276004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D2EB653C-B66D-2202-0355-F5C00B566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3662" t="2889" r="4938" b="9333"/>
          <a:stretch/>
        </p:blipFill>
        <p:spPr>
          <a:xfrm>
            <a:off x="-119605" y="0"/>
            <a:ext cx="12431210" cy="6858000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BFC26D5D-465D-A3B4-BF75-62F91137E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6060" y="1799854"/>
            <a:ext cx="3194670" cy="11919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3461E6-53D8-0310-E6D3-07BAD269E5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8183" y="1050402"/>
            <a:ext cx="7419372" cy="4548851"/>
          </a:xfrm>
          <a:prstGeom prst="roundRect">
            <a:avLst>
              <a:gd name="adj" fmla="val 4256"/>
            </a:avLst>
          </a:prstGeom>
          <a:solidFill>
            <a:schemeClr val="bg1"/>
          </a:solidFill>
          <a:ln w="57150" cmpd="thickThin">
            <a:solidFill>
              <a:srgbClr val="2399A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ACB02A-A3CC-A329-175C-7645F88B44D3}"/>
              </a:ext>
            </a:extLst>
          </p:cNvPr>
          <p:cNvGrpSpPr/>
          <p:nvPr/>
        </p:nvGrpSpPr>
        <p:grpSpPr>
          <a:xfrm>
            <a:off x="8266060" y="3558195"/>
            <a:ext cx="3194670" cy="1198867"/>
            <a:chOff x="8266060" y="3558195"/>
            <a:chExt cx="3194670" cy="1198867"/>
          </a:xfrm>
        </p:grpSpPr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3495A812-8BBA-2890-126B-06A193260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66060" y="3558195"/>
              <a:ext cx="3194670" cy="1198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C97146F-F3E0-0D20-8EC3-6E7AA434CC30}"/>
                </a:ext>
              </a:extLst>
            </p:cNvPr>
            <p:cNvSpPr txBox="1"/>
            <p:nvPr/>
          </p:nvSpPr>
          <p:spPr>
            <a:xfrm>
              <a:off x="8944204" y="3830615"/>
              <a:ext cx="1909408" cy="6540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vert="horz" wrap="square" lIns="0" tIns="38100" rIns="0" bIns="0" rtlCol="0" anchor="ctr">
              <a:spAutoFit/>
            </a:bodyPr>
            <a:lstStyle/>
            <a:p>
              <a:pPr algn="ctr">
                <a:tabLst>
                  <a:tab pos="259079" algn="l"/>
                  <a:tab pos="938530" algn="l"/>
                </a:tabLst>
              </a:pPr>
              <a:r>
                <a:rPr lang="en-US" sz="4000" b="1">
                  <a:solidFill>
                    <a:srgbClr val="C00000"/>
                  </a:solidFill>
                  <a:latin typeface=".VnVogue" panose="020B7200000000000000" pitchFamily="34" charset="0"/>
                </a:rPr>
                <a:t>Next</a:t>
              </a:r>
            </a:p>
          </p:txBody>
        </p:sp>
      </p:grp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1523116-7CC4-F946-1161-F896948D3D7D}"/>
              </a:ext>
            </a:extLst>
          </p:cNvPr>
          <p:cNvSpPr txBox="1"/>
          <p:nvPr/>
        </p:nvSpPr>
        <p:spPr>
          <a:xfrm>
            <a:off x="8944204" y="2054093"/>
            <a:ext cx="1909408" cy="65402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algn="ctr">
              <a:tabLst>
                <a:tab pos="259079" algn="l"/>
                <a:tab pos="938530" algn="l"/>
              </a:tabLst>
            </a:pPr>
            <a:r>
              <a:rPr lang="en-US" sz="4000" b="1">
                <a:solidFill>
                  <a:srgbClr val="C00000"/>
                </a:solidFill>
                <a:latin typeface=".VnVogue" panose="020B7200000000000000" pitchFamily="34" charset="0"/>
              </a:rPr>
              <a:t>Check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8302482-D1B3-FE3D-CAFD-8271270DEE2C}"/>
              </a:ext>
            </a:extLst>
          </p:cNvPr>
          <p:cNvSpPr txBox="1"/>
          <p:nvPr/>
        </p:nvSpPr>
        <p:spPr>
          <a:xfrm>
            <a:off x="1800449" y="4254796"/>
            <a:ext cx="5114835" cy="126957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</a:t>
            </a:r>
            <a:r>
              <a:rPr lang="vi-VN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many planets in the solar system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026" name="Picture 2" descr="Arrow Right 1 Icon | Flat Cute Arrows Iconpack | Custom Icon Design">
            <a:extLst>
              <a:ext uri="{FF2B5EF4-FFF2-40B4-BE49-F238E27FC236}">
                <a16:creationId xmlns:a16="http://schemas.microsoft.com/office/drawing/2014/main" id="{7B5C12AD-C29C-22F8-47A2-CB9DFCAF5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44482" y="3534286"/>
            <a:ext cx="826770" cy="82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2150C0-D850-A222-B2F1-C1403EA013D4}"/>
              </a:ext>
            </a:extLst>
          </p:cNvPr>
          <p:cNvSpPr txBox="1"/>
          <p:nvPr/>
        </p:nvSpPr>
        <p:spPr>
          <a:xfrm>
            <a:off x="4477265" y="1385835"/>
            <a:ext cx="31043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How/ many</a:t>
            </a: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vi-VN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planets</a:t>
            </a: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vi-VN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solar</a:t>
            </a: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system?</a:t>
            </a:r>
            <a:endParaRPr lang="en-US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 descr="A cartoon of planets and sun&#10;&#10;Description automatically generated">
            <a:extLst>
              <a:ext uri="{FF2B5EF4-FFF2-40B4-BE49-F238E27FC236}">
                <a16:creationId xmlns:a16="http://schemas.microsoft.com/office/drawing/2014/main" id="{BF00E5F7-B7F6-884D-78D5-CF66D2662F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81277" y="864821"/>
            <a:ext cx="3210015" cy="320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55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D2EB653C-B66D-2202-0355-F5C00B566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3662" t="2889" r="4938" b="9333"/>
          <a:stretch/>
        </p:blipFill>
        <p:spPr>
          <a:xfrm>
            <a:off x="-119605" y="0"/>
            <a:ext cx="12431210" cy="6858000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BFC26D5D-465D-A3B4-BF75-62F91137E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6060" y="1799854"/>
            <a:ext cx="3194670" cy="11919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3461E6-53D8-0310-E6D3-07BAD269E5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8183" y="1050402"/>
            <a:ext cx="7419372" cy="4548851"/>
          </a:xfrm>
          <a:prstGeom prst="roundRect">
            <a:avLst>
              <a:gd name="adj" fmla="val 4256"/>
            </a:avLst>
          </a:prstGeom>
          <a:solidFill>
            <a:schemeClr val="bg1"/>
          </a:solidFill>
          <a:ln w="57150" cmpd="thickThin">
            <a:solidFill>
              <a:srgbClr val="2399A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ACB02A-A3CC-A329-175C-7645F88B44D3}"/>
              </a:ext>
            </a:extLst>
          </p:cNvPr>
          <p:cNvGrpSpPr/>
          <p:nvPr/>
        </p:nvGrpSpPr>
        <p:grpSpPr>
          <a:xfrm>
            <a:off x="8266060" y="3558195"/>
            <a:ext cx="3194670" cy="1198867"/>
            <a:chOff x="8266060" y="3558195"/>
            <a:chExt cx="3194670" cy="1198867"/>
          </a:xfrm>
        </p:grpSpPr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3495A812-8BBA-2890-126B-06A193260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66060" y="3558195"/>
              <a:ext cx="3194670" cy="1198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C97146F-F3E0-0D20-8EC3-6E7AA434CC30}"/>
                </a:ext>
              </a:extLst>
            </p:cNvPr>
            <p:cNvSpPr txBox="1"/>
            <p:nvPr/>
          </p:nvSpPr>
          <p:spPr>
            <a:xfrm>
              <a:off x="8944204" y="3830615"/>
              <a:ext cx="1909408" cy="6540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vert="horz" wrap="square" lIns="0" tIns="38100" rIns="0" bIns="0" rtlCol="0" anchor="ctr">
              <a:spAutoFit/>
            </a:bodyPr>
            <a:lstStyle/>
            <a:p>
              <a:pPr algn="ctr">
                <a:tabLst>
                  <a:tab pos="259079" algn="l"/>
                  <a:tab pos="938530" algn="l"/>
                </a:tabLst>
              </a:pPr>
              <a:r>
                <a:rPr lang="en-US" sz="4000" b="1">
                  <a:solidFill>
                    <a:srgbClr val="C00000"/>
                  </a:solidFill>
                  <a:latin typeface=".VnVogue" panose="020B7200000000000000" pitchFamily="34" charset="0"/>
                </a:rPr>
                <a:t>Next</a:t>
              </a:r>
            </a:p>
          </p:txBody>
        </p:sp>
      </p:grp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1523116-7CC4-F946-1161-F896948D3D7D}"/>
              </a:ext>
            </a:extLst>
          </p:cNvPr>
          <p:cNvSpPr txBox="1"/>
          <p:nvPr/>
        </p:nvSpPr>
        <p:spPr>
          <a:xfrm>
            <a:off x="8944204" y="2054093"/>
            <a:ext cx="1909408" cy="65402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algn="ctr">
              <a:tabLst>
                <a:tab pos="259079" algn="l"/>
                <a:tab pos="938530" algn="l"/>
              </a:tabLst>
            </a:pPr>
            <a:r>
              <a:rPr lang="en-US" sz="4000" b="1">
                <a:solidFill>
                  <a:srgbClr val="C00000"/>
                </a:solidFill>
                <a:latin typeface=".VnVogue" panose="020B7200000000000000" pitchFamily="34" charset="0"/>
              </a:rPr>
              <a:t>Check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8302482-D1B3-FE3D-CAFD-8271270DEE2C}"/>
              </a:ext>
            </a:extLst>
          </p:cNvPr>
          <p:cNvSpPr txBox="1"/>
          <p:nvPr/>
        </p:nvSpPr>
        <p:spPr>
          <a:xfrm>
            <a:off x="1133052" y="4691216"/>
            <a:ext cx="6536637" cy="65402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will go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snorkelling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tomorrow.</a:t>
            </a:r>
          </a:p>
        </p:txBody>
      </p:sp>
      <p:pic>
        <p:nvPicPr>
          <p:cNvPr id="1026" name="Picture 2" descr="Arrow Right 1 Icon | Flat Cute Arrows Iconpack | Custom Icon Design">
            <a:extLst>
              <a:ext uri="{FF2B5EF4-FFF2-40B4-BE49-F238E27FC236}">
                <a16:creationId xmlns:a16="http://schemas.microsoft.com/office/drawing/2014/main" id="{7B5C12AD-C29C-22F8-47A2-CB9DFCAF5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44484" y="3830615"/>
            <a:ext cx="826770" cy="82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2150C0-D850-A222-B2F1-C1403EA013D4}"/>
              </a:ext>
            </a:extLst>
          </p:cNvPr>
          <p:cNvSpPr txBox="1"/>
          <p:nvPr/>
        </p:nvSpPr>
        <p:spPr>
          <a:xfrm>
            <a:off x="5008489" y="1546610"/>
            <a:ext cx="29379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I/ will</a:t>
            </a: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vi-VN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snorkelling</a:t>
            </a: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vi-VN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tomorrow</a:t>
            </a:r>
            <a:endParaRPr lang="en-US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person wearing goggles and snorkeling underwater&#10;&#10;Description automatically generated">
            <a:extLst>
              <a:ext uri="{FF2B5EF4-FFF2-40B4-BE49-F238E27FC236}">
                <a16:creationId xmlns:a16="http://schemas.microsoft.com/office/drawing/2014/main" id="{F17A5909-8D02-649D-E88E-EE9D1888E2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221159" y="1399883"/>
            <a:ext cx="3180212" cy="211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69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D2EB653C-B66D-2202-0355-F5C00B566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3662" t="2889" r="4938" b="9333"/>
          <a:stretch/>
        </p:blipFill>
        <p:spPr>
          <a:xfrm>
            <a:off x="-119605" y="0"/>
            <a:ext cx="12431210" cy="6858000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BFC26D5D-465D-A3B4-BF75-62F91137E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6060" y="1799854"/>
            <a:ext cx="3194670" cy="11919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3461E6-53D8-0310-E6D3-07BAD269E5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8183" y="1050402"/>
            <a:ext cx="7419372" cy="4548851"/>
          </a:xfrm>
          <a:prstGeom prst="roundRect">
            <a:avLst>
              <a:gd name="adj" fmla="val 4256"/>
            </a:avLst>
          </a:prstGeom>
          <a:solidFill>
            <a:schemeClr val="bg1"/>
          </a:solidFill>
          <a:ln w="57150" cmpd="thickThin">
            <a:solidFill>
              <a:srgbClr val="2399A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ACB02A-A3CC-A329-175C-7645F88B44D3}"/>
              </a:ext>
            </a:extLst>
          </p:cNvPr>
          <p:cNvGrpSpPr/>
          <p:nvPr/>
        </p:nvGrpSpPr>
        <p:grpSpPr>
          <a:xfrm>
            <a:off x="8266060" y="3558195"/>
            <a:ext cx="3194670" cy="1198867"/>
            <a:chOff x="8266060" y="3558195"/>
            <a:chExt cx="3194670" cy="1198867"/>
          </a:xfrm>
        </p:grpSpPr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3495A812-8BBA-2890-126B-06A193260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66060" y="3558195"/>
              <a:ext cx="3194670" cy="1198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C97146F-F3E0-0D20-8EC3-6E7AA434CC30}"/>
                </a:ext>
              </a:extLst>
            </p:cNvPr>
            <p:cNvSpPr txBox="1"/>
            <p:nvPr/>
          </p:nvSpPr>
          <p:spPr>
            <a:xfrm>
              <a:off x="8944204" y="3830615"/>
              <a:ext cx="1909408" cy="6540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vert="horz" wrap="square" lIns="0" tIns="38100" rIns="0" bIns="0" rtlCol="0" anchor="ctr">
              <a:spAutoFit/>
            </a:bodyPr>
            <a:lstStyle/>
            <a:p>
              <a:pPr algn="ctr">
                <a:tabLst>
                  <a:tab pos="259079" algn="l"/>
                  <a:tab pos="938530" algn="l"/>
                </a:tabLst>
              </a:pPr>
              <a:r>
                <a:rPr lang="en-US" sz="4000" b="1">
                  <a:solidFill>
                    <a:srgbClr val="C00000"/>
                  </a:solidFill>
                  <a:latin typeface=".VnVogue" panose="020B7200000000000000" pitchFamily="34" charset="0"/>
                </a:rPr>
                <a:t>Next</a:t>
              </a:r>
            </a:p>
          </p:txBody>
        </p:sp>
      </p:grp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1523116-7CC4-F946-1161-F896948D3D7D}"/>
              </a:ext>
            </a:extLst>
          </p:cNvPr>
          <p:cNvSpPr txBox="1"/>
          <p:nvPr/>
        </p:nvSpPr>
        <p:spPr>
          <a:xfrm>
            <a:off x="8944204" y="2054093"/>
            <a:ext cx="1909408" cy="65402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algn="ctr">
              <a:tabLst>
                <a:tab pos="259079" algn="l"/>
                <a:tab pos="938530" algn="l"/>
              </a:tabLst>
            </a:pPr>
            <a:r>
              <a:rPr lang="en-US" sz="4000" b="1">
                <a:solidFill>
                  <a:srgbClr val="C00000"/>
                </a:solidFill>
                <a:latin typeface=".VnVogue" panose="020B7200000000000000" pitchFamily="34" charset="0"/>
              </a:rPr>
              <a:t>Check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8302482-D1B3-FE3D-CAFD-8271270DEE2C}"/>
              </a:ext>
            </a:extLst>
          </p:cNvPr>
          <p:cNvSpPr txBox="1"/>
          <p:nvPr/>
        </p:nvSpPr>
        <p:spPr>
          <a:xfrm>
            <a:off x="1089550" y="3909682"/>
            <a:ext cx="6536637" cy="126957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algn="ctr" defTabSz="609630"/>
            <a:r>
              <a:rPr lang="en-US" sz="4000" b="1" dirty="0">
                <a:solidFill>
                  <a:srgbClr val="C00000"/>
                </a:solidFill>
                <a:cs typeface="Arial" panose="020B0604020202020204" pitchFamily="34" charset="0"/>
              </a:rPr>
              <a:t>They will use a modern telescope to study the planets. </a:t>
            </a:r>
          </a:p>
        </p:txBody>
      </p:sp>
      <p:pic>
        <p:nvPicPr>
          <p:cNvPr id="1026" name="Picture 2" descr="Arrow Right 1 Icon | Flat Cute Arrows Iconpack | Custom Icon Design">
            <a:extLst>
              <a:ext uri="{FF2B5EF4-FFF2-40B4-BE49-F238E27FC236}">
                <a16:creationId xmlns:a16="http://schemas.microsoft.com/office/drawing/2014/main" id="{7B5C12AD-C29C-22F8-47A2-CB9DFCAF5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44483" y="3082912"/>
            <a:ext cx="826770" cy="82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82A2C3-A846-1303-0D67-4A1CD97A9EF1}"/>
              </a:ext>
            </a:extLst>
          </p:cNvPr>
          <p:cNvSpPr txBox="1"/>
          <p:nvPr/>
        </p:nvSpPr>
        <p:spPr>
          <a:xfrm>
            <a:off x="464294" y="1466493"/>
            <a:ext cx="77871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will/They/use/modern/a/ telescope/study/to/the/planets/./</a:t>
            </a:r>
            <a:endParaRPr lang="en-VN" sz="3600" b="1" dirty="0"/>
          </a:p>
        </p:txBody>
      </p:sp>
    </p:spTree>
    <p:extLst>
      <p:ext uri="{BB962C8B-B14F-4D97-AF65-F5344CB8AC3E}">
        <p14:creationId xmlns:p14="http://schemas.microsoft.com/office/powerpoint/2010/main" val="301102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D2EB653C-B66D-2202-0355-F5C00B566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3662" t="2889" r="4938" b="9333"/>
          <a:stretch/>
        </p:blipFill>
        <p:spPr>
          <a:xfrm>
            <a:off x="-119605" y="0"/>
            <a:ext cx="12431210" cy="6858000"/>
          </a:xfrm>
          <a:prstGeom prst="rect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id="{BFC26D5D-465D-A3B4-BF75-62F91137E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6060" y="1799854"/>
            <a:ext cx="3194670" cy="11919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DA3461E6-53D8-0310-E6D3-07BAD269E50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8183" y="1050402"/>
            <a:ext cx="7419372" cy="4548851"/>
          </a:xfrm>
          <a:prstGeom prst="roundRect">
            <a:avLst>
              <a:gd name="adj" fmla="val 4256"/>
            </a:avLst>
          </a:prstGeom>
          <a:solidFill>
            <a:schemeClr val="bg1"/>
          </a:solidFill>
          <a:ln w="57150" cmpd="thickThin">
            <a:solidFill>
              <a:srgbClr val="2399A5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ACB02A-A3CC-A329-175C-7645F88B44D3}"/>
              </a:ext>
            </a:extLst>
          </p:cNvPr>
          <p:cNvGrpSpPr/>
          <p:nvPr/>
        </p:nvGrpSpPr>
        <p:grpSpPr>
          <a:xfrm>
            <a:off x="8266060" y="3558195"/>
            <a:ext cx="3194670" cy="1198867"/>
            <a:chOff x="8266060" y="3558195"/>
            <a:chExt cx="3194670" cy="1198867"/>
          </a:xfrm>
        </p:grpSpPr>
        <p:pic>
          <p:nvPicPr>
            <p:cNvPr id="14" name="MsPham-0936082789">
              <a:extLst>
                <a:ext uri="{FF2B5EF4-FFF2-40B4-BE49-F238E27FC236}">
                  <a16:creationId xmlns:a16="http://schemas.microsoft.com/office/drawing/2014/main" id="{3495A812-8BBA-2890-126B-06A193260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66060" y="3558195"/>
              <a:ext cx="3194670" cy="1198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C97146F-F3E0-0D20-8EC3-6E7AA434CC30}"/>
                </a:ext>
              </a:extLst>
            </p:cNvPr>
            <p:cNvSpPr txBox="1"/>
            <p:nvPr/>
          </p:nvSpPr>
          <p:spPr>
            <a:xfrm>
              <a:off x="8944204" y="3830615"/>
              <a:ext cx="1909408" cy="6540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vert="horz" wrap="square" lIns="0" tIns="38100" rIns="0" bIns="0" rtlCol="0" anchor="ctr">
              <a:spAutoFit/>
            </a:bodyPr>
            <a:lstStyle/>
            <a:p>
              <a:pPr algn="ctr">
                <a:tabLst>
                  <a:tab pos="259079" algn="l"/>
                  <a:tab pos="938530" algn="l"/>
                </a:tabLst>
              </a:pPr>
              <a:r>
                <a:rPr lang="en-US" sz="4000" b="1">
                  <a:solidFill>
                    <a:srgbClr val="C00000"/>
                  </a:solidFill>
                  <a:latin typeface=".VnVogue" panose="020B7200000000000000" pitchFamily="34" charset="0"/>
                </a:rPr>
                <a:t>Next</a:t>
              </a:r>
            </a:p>
          </p:txBody>
        </p:sp>
      </p:grp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91523116-7CC4-F946-1161-F896948D3D7D}"/>
              </a:ext>
            </a:extLst>
          </p:cNvPr>
          <p:cNvSpPr txBox="1"/>
          <p:nvPr/>
        </p:nvSpPr>
        <p:spPr>
          <a:xfrm>
            <a:off x="8944204" y="2054093"/>
            <a:ext cx="1909408" cy="65402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algn="ctr">
              <a:tabLst>
                <a:tab pos="259079" algn="l"/>
                <a:tab pos="938530" algn="l"/>
              </a:tabLst>
            </a:pPr>
            <a:r>
              <a:rPr lang="en-US" sz="4000" b="1">
                <a:solidFill>
                  <a:srgbClr val="C00000"/>
                </a:solidFill>
                <a:latin typeface=".VnVogue" panose="020B7200000000000000" pitchFamily="34" charset="0"/>
              </a:rPr>
              <a:t>Check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8302482-D1B3-FE3D-CAFD-8271270DEE2C}"/>
              </a:ext>
            </a:extLst>
          </p:cNvPr>
          <p:cNvSpPr txBox="1"/>
          <p:nvPr/>
        </p:nvSpPr>
        <p:spPr>
          <a:xfrm>
            <a:off x="1122305" y="4229565"/>
            <a:ext cx="6536637" cy="1269578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wrap="square" lIns="0" tIns="38100" rIns="0" bIns="0" rtlCol="0" anchor="ctr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She went to a funfair with her family last weekend.</a:t>
            </a:r>
          </a:p>
        </p:txBody>
      </p:sp>
      <p:pic>
        <p:nvPicPr>
          <p:cNvPr id="1026" name="Picture 2" descr="Arrow Right 1 Icon | Flat Cute Arrows Iconpack | Custom Icon Design">
            <a:extLst>
              <a:ext uri="{FF2B5EF4-FFF2-40B4-BE49-F238E27FC236}">
                <a16:creationId xmlns:a16="http://schemas.microsoft.com/office/drawing/2014/main" id="{7B5C12AD-C29C-22F8-47A2-CB9DFCAF5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44484" y="3434177"/>
            <a:ext cx="826770" cy="82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2150C0-D850-A222-B2F1-C1403EA013D4}"/>
              </a:ext>
            </a:extLst>
          </p:cNvPr>
          <p:cNvSpPr txBox="1"/>
          <p:nvPr/>
        </p:nvSpPr>
        <p:spPr>
          <a:xfrm>
            <a:off x="4069783" y="1333360"/>
            <a:ext cx="39977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vi-VN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4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go/ fun fair/ her family/last weekend</a:t>
            </a:r>
          </a:p>
        </p:txBody>
      </p:sp>
      <p:pic>
        <p:nvPicPr>
          <p:cNvPr id="7" name="Picture 6" descr="A ferris wheel lit up at night">
            <a:extLst>
              <a:ext uri="{FF2B5EF4-FFF2-40B4-BE49-F238E27FC236}">
                <a16:creationId xmlns:a16="http://schemas.microsoft.com/office/drawing/2014/main" id="{9F42E72F-C69B-9E72-AB85-99B3D1A86E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92538" y="1356961"/>
            <a:ext cx="2719701" cy="181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46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D2EB653C-B66D-2202-0355-F5C00B5668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662" t="2889" r="4938" b="9333"/>
          <a:stretch/>
        </p:blipFill>
        <p:spPr>
          <a:xfrm>
            <a:off x="-119605" y="0"/>
            <a:ext cx="1243121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723CBEF-15ED-7434-ECBA-D8580A1D9136}"/>
              </a:ext>
            </a:extLst>
          </p:cNvPr>
          <p:cNvSpPr/>
          <p:nvPr/>
        </p:nvSpPr>
        <p:spPr>
          <a:xfrm rot="21211596">
            <a:off x="1344785" y="1440975"/>
            <a:ext cx="9674312" cy="3251870"/>
          </a:xfrm>
          <a:custGeom>
            <a:avLst/>
            <a:gdLst>
              <a:gd name="connsiteX0" fmla="*/ 0 w 2581154"/>
              <a:gd name="connsiteY0" fmla="*/ 0 h 937550"/>
              <a:gd name="connsiteX1" fmla="*/ 2581154 w 2581154"/>
              <a:gd name="connsiteY1" fmla="*/ 0 h 937550"/>
              <a:gd name="connsiteX2" fmla="*/ 2581154 w 2581154"/>
              <a:gd name="connsiteY2" fmla="*/ 937550 h 937550"/>
              <a:gd name="connsiteX3" fmla="*/ 0 w 2581154"/>
              <a:gd name="connsiteY3" fmla="*/ 937550 h 937550"/>
              <a:gd name="connsiteX4" fmla="*/ 0 w 2581154"/>
              <a:gd name="connsiteY4" fmla="*/ 0 h 937550"/>
              <a:gd name="connsiteX0" fmla="*/ 0 w 2743200"/>
              <a:gd name="connsiteY0" fmla="*/ 0 h 937550"/>
              <a:gd name="connsiteX1" fmla="*/ 2743200 w 2743200"/>
              <a:gd name="connsiteY1" fmla="*/ 127321 h 937550"/>
              <a:gd name="connsiteX2" fmla="*/ 2581154 w 2743200"/>
              <a:gd name="connsiteY2" fmla="*/ 937550 h 937550"/>
              <a:gd name="connsiteX3" fmla="*/ 0 w 2743200"/>
              <a:gd name="connsiteY3" fmla="*/ 937550 h 937550"/>
              <a:gd name="connsiteX4" fmla="*/ 0 w 2743200"/>
              <a:gd name="connsiteY4" fmla="*/ 0 h 937550"/>
              <a:gd name="connsiteX0" fmla="*/ 104172 w 2743200"/>
              <a:gd name="connsiteY0" fmla="*/ 208345 h 810229"/>
              <a:gd name="connsiteX1" fmla="*/ 2743200 w 2743200"/>
              <a:gd name="connsiteY1" fmla="*/ 0 h 810229"/>
              <a:gd name="connsiteX2" fmla="*/ 2581154 w 2743200"/>
              <a:gd name="connsiteY2" fmla="*/ 810229 h 810229"/>
              <a:gd name="connsiteX3" fmla="*/ 0 w 2743200"/>
              <a:gd name="connsiteY3" fmla="*/ 810229 h 810229"/>
              <a:gd name="connsiteX4" fmla="*/ 104172 w 2743200"/>
              <a:gd name="connsiteY4" fmla="*/ 208345 h 810229"/>
              <a:gd name="connsiteX0" fmla="*/ 0 w 2754775"/>
              <a:gd name="connsiteY0" fmla="*/ 0 h 925975"/>
              <a:gd name="connsiteX1" fmla="*/ 2754775 w 2754775"/>
              <a:gd name="connsiteY1" fmla="*/ 115746 h 925975"/>
              <a:gd name="connsiteX2" fmla="*/ 2592729 w 2754775"/>
              <a:gd name="connsiteY2" fmla="*/ 925975 h 925975"/>
              <a:gd name="connsiteX3" fmla="*/ 11575 w 2754775"/>
              <a:gd name="connsiteY3" fmla="*/ 925975 h 925975"/>
              <a:gd name="connsiteX4" fmla="*/ 0 w 2754775"/>
              <a:gd name="connsiteY4" fmla="*/ 0 h 925975"/>
              <a:gd name="connsiteX0" fmla="*/ 0 w 2754775"/>
              <a:gd name="connsiteY0" fmla="*/ 0 h 949125"/>
              <a:gd name="connsiteX1" fmla="*/ 2754775 w 2754775"/>
              <a:gd name="connsiteY1" fmla="*/ 115746 h 949125"/>
              <a:gd name="connsiteX2" fmla="*/ 2592729 w 2754775"/>
              <a:gd name="connsiteY2" fmla="*/ 925975 h 949125"/>
              <a:gd name="connsiteX3" fmla="*/ 324091 w 2754775"/>
              <a:gd name="connsiteY3" fmla="*/ 949125 h 949125"/>
              <a:gd name="connsiteX4" fmla="*/ 0 w 2754775"/>
              <a:gd name="connsiteY4" fmla="*/ 0 h 949125"/>
              <a:gd name="connsiteX0" fmla="*/ 0 w 2754775"/>
              <a:gd name="connsiteY0" fmla="*/ 0 h 925975"/>
              <a:gd name="connsiteX1" fmla="*/ 2754775 w 2754775"/>
              <a:gd name="connsiteY1" fmla="*/ 115746 h 925975"/>
              <a:gd name="connsiteX2" fmla="*/ 2592729 w 2754775"/>
              <a:gd name="connsiteY2" fmla="*/ 925975 h 925975"/>
              <a:gd name="connsiteX3" fmla="*/ 462988 w 2754775"/>
              <a:gd name="connsiteY3" fmla="*/ 636608 h 925975"/>
              <a:gd name="connsiteX4" fmla="*/ 0 w 2754775"/>
              <a:gd name="connsiteY4" fmla="*/ 0 h 925975"/>
              <a:gd name="connsiteX0" fmla="*/ 0 w 2754775"/>
              <a:gd name="connsiteY0" fmla="*/ 0 h 925975"/>
              <a:gd name="connsiteX1" fmla="*/ 2754775 w 2754775"/>
              <a:gd name="connsiteY1" fmla="*/ 115746 h 925975"/>
              <a:gd name="connsiteX2" fmla="*/ 2592729 w 2754775"/>
              <a:gd name="connsiteY2" fmla="*/ 925975 h 925975"/>
              <a:gd name="connsiteX3" fmla="*/ 208345 w 2754775"/>
              <a:gd name="connsiteY3" fmla="*/ 648183 h 925975"/>
              <a:gd name="connsiteX4" fmla="*/ 0 w 2754775"/>
              <a:gd name="connsiteY4" fmla="*/ 0 h 925975"/>
              <a:gd name="connsiteX0" fmla="*/ 0 w 2754775"/>
              <a:gd name="connsiteY0" fmla="*/ 0 h 740780"/>
              <a:gd name="connsiteX1" fmla="*/ 2754775 w 2754775"/>
              <a:gd name="connsiteY1" fmla="*/ 115746 h 740780"/>
              <a:gd name="connsiteX2" fmla="*/ 2546430 w 2754775"/>
              <a:gd name="connsiteY2" fmla="*/ 740780 h 740780"/>
              <a:gd name="connsiteX3" fmla="*/ 208345 w 2754775"/>
              <a:gd name="connsiteY3" fmla="*/ 648183 h 740780"/>
              <a:gd name="connsiteX4" fmla="*/ 0 w 2754775"/>
              <a:gd name="connsiteY4" fmla="*/ 0 h 740780"/>
              <a:gd name="connsiteX0" fmla="*/ 0 w 2754775"/>
              <a:gd name="connsiteY0" fmla="*/ 0 h 925975"/>
              <a:gd name="connsiteX1" fmla="*/ 2754775 w 2754775"/>
              <a:gd name="connsiteY1" fmla="*/ 115746 h 925975"/>
              <a:gd name="connsiteX2" fmla="*/ 2558005 w 2754775"/>
              <a:gd name="connsiteY2" fmla="*/ 925975 h 925975"/>
              <a:gd name="connsiteX3" fmla="*/ 208345 w 2754775"/>
              <a:gd name="connsiteY3" fmla="*/ 648183 h 925975"/>
              <a:gd name="connsiteX4" fmla="*/ 0 w 2754775"/>
              <a:gd name="connsiteY4" fmla="*/ 0 h 925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54775" h="925975">
                <a:moveTo>
                  <a:pt x="0" y="0"/>
                </a:moveTo>
                <a:lnTo>
                  <a:pt x="2754775" y="115746"/>
                </a:lnTo>
                <a:lnTo>
                  <a:pt x="2558005" y="925975"/>
                </a:lnTo>
                <a:lnTo>
                  <a:pt x="208345" y="64818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2DF71F8-5F5B-8942-D5B7-8559F0E75023}"/>
              </a:ext>
            </a:extLst>
          </p:cNvPr>
          <p:cNvSpPr txBox="1"/>
          <p:nvPr/>
        </p:nvSpPr>
        <p:spPr>
          <a:xfrm>
            <a:off x="1841820" y="1873915"/>
            <a:ext cx="8680241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500" dirty="0">
                <a:ln w="0"/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  <a:reflection blurRad="6350" stA="53000" endA="300" endPos="35500" dir="5400000" sy="-90000" algn="bl" rotWithShape="0"/>
                </a:effectLst>
                <a:latin typeface=".VnBodoniH" panose="020B7200000000000000" pitchFamily="34" charset="0"/>
                <a:cs typeface="Arial" panose="020B0604020202020204" pitchFamily="34" charset="0"/>
              </a:rPr>
              <a:t>Excellent!</a:t>
            </a:r>
            <a:endParaRPr lang="en-US" sz="11500" dirty="0">
              <a:ln w="0"/>
              <a:solidFill>
                <a:srgbClr val="00206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  <a:reflection blurRad="6350" stA="53000" endA="300" endPos="35500" dir="5400000" sy="-90000" algn="bl" rotWithShape="0"/>
              </a:effectLst>
              <a:latin typeface=".VnBodoniH" panose="020B7200000000000000" pitchFamily="34" charset="0"/>
            </a:endParaRPr>
          </a:p>
        </p:txBody>
      </p:sp>
      <p:grpSp>
        <p:nvGrpSpPr>
          <p:cNvPr id="4" name="MsPham-0936082789">
            <a:extLst>
              <a:ext uri="{FF2B5EF4-FFF2-40B4-BE49-F238E27FC236}">
                <a16:creationId xmlns:a16="http://schemas.microsoft.com/office/drawing/2014/main" id="{205C784F-CC76-2829-53CC-DC08BCAE3071}"/>
              </a:ext>
            </a:extLst>
          </p:cNvPr>
          <p:cNvGrpSpPr/>
          <p:nvPr/>
        </p:nvGrpSpPr>
        <p:grpSpPr>
          <a:xfrm>
            <a:off x="4584606" y="4301384"/>
            <a:ext cx="3194670" cy="1198867"/>
            <a:chOff x="4584606" y="4301384"/>
            <a:chExt cx="3194670" cy="1198867"/>
          </a:xfrm>
        </p:grpSpPr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7D655B39-693C-C882-372A-B03CEEFD8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4584606" y="4301384"/>
              <a:ext cx="3194670" cy="119886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MsPham-0936082789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831A237-ED5B-3A85-D5B8-529684E31997}"/>
                </a:ext>
              </a:extLst>
            </p:cNvPr>
            <p:cNvSpPr txBox="1"/>
            <p:nvPr/>
          </p:nvSpPr>
          <p:spPr>
            <a:xfrm>
              <a:off x="5141295" y="4573804"/>
              <a:ext cx="1909408" cy="654025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vert="horz" wrap="square" lIns="0" tIns="38100" rIns="0" bIns="0" rtlCol="0" anchor="ctr">
              <a:spAutoFit/>
            </a:bodyPr>
            <a:lstStyle/>
            <a:p>
              <a:pPr algn="ctr">
                <a:tabLst>
                  <a:tab pos="259079" algn="l"/>
                  <a:tab pos="938530" algn="l"/>
                </a:tabLst>
              </a:pPr>
              <a:r>
                <a:rPr lang="en-US" sz="4000" b="1">
                  <a:solidFill>
                    <a:srgbClr val="C00000"/>
                  </a:solidFill>
                  <a:latin typeface=".VnVogue" panose="020B7200000000000000" pitchFamily="34" charset="0"/>
                </a:rPr>
                <a:t>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8858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39080" y="6211116"/>
            <a:ext cx="551942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Tx/>
              <a:buChar char="-"/>
            </a:pPr>
            <a:r>
              <a:rPr lang="en-US" dirty="0"/>
              <a:t>Show each picture, students look at and say the word.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195" y="1873250"/>
            <a:ext cx="592455" cy="52387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" y="1061720"/>
            <a:ext cx="332740" cy="33083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155" y="1051560"/>
            <a:ext cx="357505" cy="37528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175" y="1007110"/>
            <a:ext cx="296545" cy="38544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8735" y="908685"/>
            <a:ext cx="375285" cy="38544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95" y="3658870"/>
            <a:ext cx="357505" cy="37528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705" y="3664585"/>
            <a:ext cx="357505" cy="37528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815" y="3658870"/>
            <a:ext cx="339090" cy="37528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500" y="3604895"/>
            <a:ext cx="339090" cy="375285"/>
          </a:xfrm>
          <a:prstGeom prst="rect">
            <a:avLst/>
          </a:prstGeom>
        </p:spPr>
      </p:pic>
      <p:sp>
        <p:nvSpPr>
          <p:cNvPr id="62" name="TextBox 18"/>
          <p:cNvSpPr txBox="1"/>
          <p:nvPr/>
        </p:nvSpPr>
        <p:spPr>
          <a:xfrm>
            <a:off x="807858" y="2670633"/>
            <a:ext cx="13236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funfair</a:t>
            </a:r>
          </a:p>
        </p:txBody>
      </p:sp>
      <p:sp>
        <p:nvSpPr>
          <p:cNvPr id="63" name="TextBox 18"/>
          <p:cNvSpPr txBox="1"/>
          <p:nvPr/>
        </p:nvSpPr>
        <p:spPr>
          <a:xfrm>
            <a:off x="3357042" y="2661010"/>
            <a:ext cx="18325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4472C4"/>
                </a:solidFill>
                <a:latin typeface="Calibri" panose="020F0502020204030204"/>
              </a:rPr>
              <a:t>b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wheel</a:t>
            </a:r>
          </a:p>
        </p:txBody>
      </p:sp>
      <p:sp>
        <p:nvSpPr>
          <p:cNvPr id="64" name="TextBox 18"/>
          <p:cNvSpPr txBox="1"/>
          <p:nvPr/>
        </p:nvSpPr>
        <p:spPr>
          <a:xfrm>
            <a:off x="5956634" y="2660375"/>
            <a:ext cx="23374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rollercoaster</a:t>
            </a:r>
          </a:p>
        </p:txBody>
      </p:sp>
      <p:sp>
        <p:nvSpPr>
          <p:cNvPr id="65" name="TextBox 18"/>
          <p:cNvSpPr txBox="1"/>
          <p:nvPr/>
        </p:nvSpPr>
        <p:spPr>
          <a:xfrm>
            <a:off x="9396038" y="2675077"/>
            <a:ext cx="10454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band</a:t>
            </a:r>
          </a:p>
        </p:txBody>
      </p:sp>
      <p:sp>
        <p:nvSpPr>
          <p:cNvPr id="66" name="TextBox 18"/>
          <p:cNvSpPr txBox="1"/>
          <p:nvPr/>
        </p:nvSpPr>
        <p:spPr>
          <a:xfrm>
            <a:off x="906919" y="5230318"/>
            <a:ext cx="10887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party</a:t>
            </a:r>
          </a:p>
        </p:txBody>
      </p:sp>
      <p:sp>
        <p:nvSpPr>
          <p:cNvPr id="67" name="TextBox 18"/>
          <p:cNvSpPr txBox="1"/>
          <p:nvPr/>
        </p:nvSpPr>
        <p:spPr>
          <a:xfrm>
            <a:off x="3138114" y="5211170"/>
            <a:ext cx="22744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4472C4"/>
                </a:solidFill>
                <a:latin typeface="Calibri" panose="020F0502020204030204"/>
              </a:rPr>
              <a:t>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arty games</a:t>
            </a:r>
          </a:p>
        </p:txBody>
      </p:sp>
      <p:sp>
        <p:nvSpPr>
          <p:cNvPr id="68" name="TextBox 18"/>
          <p:cNvSpPr txBox="1"/>
          <p:nvPr/>
        </p:nvSpPr>
        <p:spPr>
          <a:xfrm>
            <a:off x="6418230" y="5220158"/>
            <a:ext cx="1636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costume</a:t>
            </a:r>
          </a:p>
        </p:txBody>
      </p:sp>
      <p:sp>
        <p:nvSpPr>
          <p:cNvPr id="69" name="TextBox 18"/>
          <p:cNvSpPr txBox="1"/>
          <p:nvPr/>
        </p:nvSpPr>
        <p:spPr>
          <a:xfrm>
            <a:off x="9072628" y="5197103"/>
            <a:ext cx="17422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4472C4"/>
                </a:solidFill>
                <a:latin typeface="Calibri" panose="020F0502020204030204"/>
              </a:rPr>
              <a:t>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F716DD6-A8CD-C930-9822-7B35850408AF}"/>
              </a:ext>
            </a:extLst>
          </p:cNvPr>
          <p:cNvGrpSpPr/>
          <p:nvPr/>
        </p:nvGrpSpPr>
        <p:grpSpPr>
          <a:xfrm>
            <a:off x="382270" y="747395"/>
            <a:ext cx="2251075" cy="1967230"/>
            <a:chOff x="382270" y="747395"/>
            <a:chExt cx="2251075" cy="1967230"/>
          </a:xfrm>
        </p:grpSpPr>
        <p:sp>
          <p:nvSpPr>
            <p:cNvPr id="6" name="Rectangle 17"/>
            <p:cNvSpPr/>
            <p:nvPr/>
          </p:nvSpPr>
          <p:spPr>
            <a:xfrm>
              <a:off x="382270" y="747395"/>
              <a:ext cx="2251075" cy="196723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E0268C9-4A60-BEAB-1DF7-79CDDDA0A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0103" y="844061"/>
              <a:ext cx="2128469" cy="1832025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CC35839-F7F5-A8E5-8698-3680E9856806}"/>
              </a:ext>
            </a:extLst>
          </p:cNvPr>
          <p:cNvGrpSpPr/>
          <p:nvPr/>
        </p:nvGrpSpPr>
        <p:grpSpPr>
          <a:xfrm>
            <a:off x="3174365" y="744855"/>
            <a:ext cx="2251075" cy="1967230"/>
            <a:chOff x="3174365" y="744855"/>
            <a:chExt cx="2251075" cy="1967230"/>
          </a:xfrm>
        </p:grpSpPr>
        <p:sp>
          <p:nvSpPr>
            <p:cNvPr id="12" name="Rectangle 17"/>
            <p:cNvSpPr/>
            <p:nvPr/>
          </p:nvSpPr>
          <p:spPr>
            <a:xfrm>
              <a:off x="3174365" y="744855"/>
              <a:ext cx="2251075" cy="196723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D9BA200-36CF-CDB0-7E3A-2206EF878D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77033" y="842335"/>
              <a:ext cx="2124960" cy="1829005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C97311C-9D04-99BF-B354-D494A6C39A8F}"/>
              </a:ext>
            </a:extLst>
          </p:cNvPr>
          <p:cNvGrpSpPr/>
          <p:nvPr/>
        </p:nvGrpSpPr>
        <p:grpSpPr>
          <a:xfrm>
            <a:off x="6012815" y="747395"/>
            <a:ext cx="2251075" cy="1967230"/>
            <a:chOff x="6012815" y="747395"/>
            <a:chExt cx="2251075" cy="1967230"/>
          </a:xfrm>
        </p:grpSpPr>
        <p:sp>
          <p:nvSpPr>
            <p:cNvPr id="22" name="Rectangle 17"/>
            <p:cNvSpPr/>
            <p:nvPr/>
          </p:nvSpPr>
          <p:spPr>
            <a:xfrm>
              <a:off x="6012815" y="747395"/>
              <a:ext cx="2251075" cy="196723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6ED0373-E8CC-10E3-22B9-E3127CEC6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81932" y="805372"/>
              <a:ext cx="2129705" cy="1833089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06C5678-50A6-DB76-7031-3AA8BA921CC1}"/>
              </a:ext>
            </a:extLst>
          </p:cNvPr>
          <p:cNvGrpSpPr/>
          <p:nvPr/>
        </p:nvGrpSpPr>
        <p:grpSpPr>
          <a:xfrm>
            <a:off x="3188433" y="3299899"/>
            <a:ext cx="2251075" cy="1967230"/>
            <a:chOff x="3174365" y="3291840"/>
            <a:chExt cx="2251075" cy="1967230"/>
          </a:xfrm>
        </p:grpSpPr>
        <p:sp>
          <p:nvSpPr>
            <p:cNvPr id="24" name="Rectangle 17"/>
            <p:cNvSpPr/>
            <p:nvPr/>
          </p:nvSpPr>
          <p:spPr>
            <a:xfrm>
              <a:off x="3174365" y="3291840"/>
              <a:ext cx="2251075" cy="196723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B570AD5-D58E-8EE2-A997-CC1F992F1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39408" y="3374850"/>
              <a:ext cx="2162585" cy="1861389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9E4225E-9B53-6B62-4749-8A5D76348FFF}"/>
              </a:ext>
            </a:extLst>
          </p:cNvPr>
          <p:cNvGrpSpPr/>
          <p:nvPr/>
        </p:nvGrpSpPr>
        <p:grpSpPr>
          <a:xfrm>
            <a:off x="8794115" y="3291840"/>
            <a:ext cx="2251075" cy="1967230"/>
            <a:chOff x="8794115" y="3291840"/>
            <a:chExt cx="2251075" cy="1967230"/>
          </a:xfrm>
        </p:grpSpPr>
        <p:sp>
          <p:nvSpPr>
            <p:cNvPr id="44" name="Rectangle 17"/>
            <p:cNvSpPr/>
            <p:nvPr/>
          </p:nvSpPr>
          <p:spPr>
            <a:xfrm>
              <a:off x="8794115" y="3291840"/>
              <a:ext cx="2251075" cy="196723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4391972-BC20-9C21-C967-A7BD8C50B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75810" y="3390314"/>
              <a:ext cx="2106418" cy="1813045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2E075F2-10F6-694F-BDF3-20C63AE8AC04}"/>
              </a:ext>
            </a:extLst>
          </p:cNvPr>
          <p:cNvGrpSpPr/>
          <p:nvPr/>
        </p:nvGrpSpPr>
        <p:grpSpPr>
          <a:xfrm>
            <a:off x="6012815" y="3291840"/>
            <a:ext cx="2251075" cy="1967230"/>
            <a:chOff x="6012815" y="3291840"/>
            <a:chExt cx="2251075" cy="1967230"/>
          </a:xfrm>
        </p:grpSpPr>
        <p:sp>
          <p:nvSpPr>
            <p:cNvPr id="43" name="Rectangle 17"/>
            <p:cNvSpPr/>
            <p:nvPr/>
          </p:nvSpPr>
          <p:spPr>
            <a:xfrm>
              <a:off x="6012815" y="3291840"/>
              <a:ext cx="2251075" cy="196723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CC95AC5-18EC-82BC-C771-235DED829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96000" y="3376245"/>
              <a:ext cx="2084562" cy="1794233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01254AC-63D1-443E-9D1D-8B47393AD714}"/>
              </a:ext>
            </a:extLst>
          </p:cNvPr>
          <p:cNvGrpSpPr/>
          <p:nvPr/>
        </p:nvGrpSpPr>
        <p:grpSpPr>
          <a:xfrm>
            <a:off x="8794115" y="747395"/>
            <a:ext cx="2251075" cy="1967230"/>
            <a:chOff x="8794115" y="747395"/>
            <a:chExt cx="2251075" cy="1967230"/>
          </a:xfrm>
        </p:grpSpPr>
        <p:sp>
          <p:nvSpPr>
            <p:cNvPr id="23" name="Rectangle 17"/>
            <p:cNvSpPr/>
            <p:nvPr/>
          </p:nvSpPr>
          <p:spPr>
            <a:xfrm>
              <a:off x="8794115" y="747395"/>
              <a:ext cx="2251075" cy="196723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1EF74EB-E4C7-64C9-817F-F979E4E94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894455" y="868886"/>
              <a:ext cx="2050210" cy="1764665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6FEBE63-F303-D6F6-A877-002523B4F676}"/>
              </a:ext>
            </a:extLst>
          </p:cNvPr>
          <p:cNvGrpSpPr/>
          <p:nvPr/>
        </p:nvGrpSpPr>
        <p:grpSpPr>
          <a:xfrm>
            <a:off x="382270" y="3291840"/>
            <a:ext cx="2251075" cy="1967230"/>
            <a:chOff x="382270" y="3291840"/>
            <a:chExt cx="2251075" cy="1967230"/>
          </a:xfrm>
        </p:grpSpPr>
        <p:sp>
          <p:nvSpPr>
            <p:cNvPr id="9" name="Rectangle 17"/>
            <p:cNvSpPr/>
            <p:nvPr/>
          </p:nvSpPr>
          <p:spPr>
            <a:xfrm>
              <a:off x="382270" y="3291840"/>
              <a:ext cx="2251075" cy="196723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FCB1EC4-23A0-F82B-274D-3DB7DB7E7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77230" y="3410225"/>
              <a:ext cx="2083090" cy="1792967"/>
            </a:xfrm>
            <a:prstGeom prst="rect">
              <a:avLst/>
            </a:prstGeom>
          </p:spPr>
        </p:pic>
      </p:grpSp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C4DDEBA5-B456-7D36-5451-C32F7019E77B}"/>
              </a:ext>
            </a:extLst>
          </p:cNvPr>
          <p:cNvSpPr txBox="1">
            <a:spLocks/>
          </p:cNvSpPr>
          <p:nvPr/>
        </p:nvSpPr>
        <p:spPr>
          <a:xfrm>
            <a:off x="10688472" y="184945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  <p:sp>
        <p:nvSpPr>
          <p:cNvPr id="7" name="Google Shape;281;p15">
            <a:extLst>
              <a:ext uri="{FF2B5EF4-FFF2-40B4-BE49-F238E27FC236}">
                <a16:creationId xmlns:a16="http://schemas.microsoft.com/office/drawing/2014/main" id="{8F779D72-7334-6AB3-33A7-04405035ADDB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5682902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Unit 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6" grpId="0" animBg="1"/>
      <p:bldP spid="12" grpId="0" animBg="1"/>
      <p:bldP spid="22" grpId="0" animBg="1"/>
      <p:bldP spid="24" grpId="0" animBg="1"/>
      <p:bldP spid="44" grpId="0" animBg="1"/>
      <p:bldP spid="43" grpId="0" animBg="1"/>
      <p:bldP spid="23" grpId="0" animBg="1"/>
      <p:bldP spid="9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PRODUCTION</a:t>
            </a:r>
          </a:p>
        </p:txBody>
      </p:sp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AD9C5772-0B36-63FE-ADA1-892CA6F2EE58}"/>
              </a:ext>
            </a:extLst>
          </p:cNvPr>
          <p:cNvSpPr/>
          <p:nvPr/>
        </p:nvSpPr>
        <p:spPr>
          <a:xfrm>
            <a:off x="2283128" y="1962781"/>
            <a:ext cx="7946064" cy="327922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A19346-3BEE-F642-306A-64BE873144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396"/>
          <a:stretch/>
        </p:blipFill>
        <p:spPr>
          <a:xfrm>
            <a:off x="9604337" y="1551335"/>
            <a:ext cx="1077033" cy="1004133"/>
          </a:xfrm>
          <a:prstGeom prst="rect">
            <a:avLst/>
          </a:prstGeom>
        </p:spPr>
      </p:pic>
      <p:sp>
        <p:nvSpPr>
          <p:cNvPr id="12" name="Google Shape;645;p16">
            <a:extLst>
              <a:ext uri="{FF2B5EF4-FFF2-40B4-BE49-F238E27FC236}">
                <a16:creationId xmlns:a16="http://schemas.microsoft.com/office/drawing/2014/main" id="{A66CB290-90F6-4A5C-85EF-3B2454DF4797}"/>
              </a:ext>
            </a:extLst>
          </p:cNvPr>
          <p:cNvSpPr txBox="1"/>
          <p:nvPr/>
        </p:nvSpPr>
        <p:spPr>
          <a:xfrm>
            <a:off x="2670622" y="2078920"/>
            <a:ext cx="7171076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vi-V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Put students in pairs.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vi-VN" sz="24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Students look at the pictures </a:t>
            </a:r>
            <a:r>
              <a:rPr lang="en-US" sz="24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related to birthday party</a:t>
            </a:r>
            <a:r>
              <a:rPr lang="vi-VN" sz="24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on the slide or Activity </a:t>
            </a:r>
            <a:r>
              <a:rPr lang="en-US" sz="24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4</a:t>
            </a:r>
            <a:r>
              <a:rPr lang="vi-VN" sz="24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on page </a:t>
            </a:r>
            <a:r>
              <a:rPr lang="en-US" sz="24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85</a:t>
            </a:r>
            <a:r>
              <a:rPr lang="vi-VN" sz="24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of Pupils’ Book.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vi-VN" sz="24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Then, they switch roles to ask and answer about </a:t>
            </a:r>
            <a:r>
              <a:rPr lang="en-US" sz="24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birthdays.</a:t>
            </a:r>
            <a:endParaRPr lang="vi-VN" sz="24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vi-VN" sz="24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After practising, the teacher invites some </a:t>
            </a:r>
            <a:r>
              <a:rPr lang="en-US" sz="24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pairs</a:t>
            </a:r>
            <a:r>
              <a:rPr lang="vi-VN" sz="24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to play roles </a:t>
            </a:r>
            <a:r>
              <a:rPr lang="en-US" sz="24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ask and answer about birthdays</a:t>
            </a:r>
            <a:r>
              <a:rPr lang="vi-VN" sz="2400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8A3AA6-A157-EF59-3418-E00AC68F0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4086" y="814378"/>
            <a:ext cx="7884786" cy="11785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7300EC-3173-86B2-99FA-419E1D9D7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8000" y="187617"/>
            <a:ext cx="1030265" cy="103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2574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1195" y="1873250"/>
            <a:ext cx="592455" cy="52387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" y="1061720"/>
            <a:ext cx="332740" cy="33083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155" y="1051560"/>
            <a:ext cx="357505" cy="37528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175" y="1007110"/>
            <a:ext cx="296545" cy="38544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8735" y="908685"/>
            <a:ext cx="375285" cy="38544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595" y="3658870"/>
            <a:ext cx="357505" cy="37528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4705" y="3664585"/>
            <a:ext cx="357505" cy="37528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815" y="3658870"/>
            <a:ext cx="339090" cy="3752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6C7281-72A5-E449-CCF9-10D44250A5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716"/>
          <a:stretch/>
        </p:blipFill>
        <p:spPr>
          <a:xfrm>
            <a:off x="491162" y="738534"/>
            <a:ext cx="10746295" cy="24548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E03EF0-141A-2766-A925-E4CBE66EC175}"/>
              </a:ext>
            </a:extLst>
          </p:cNvPr>
          <p:cNvSpPr txBox="1"/>
          <p:nvPr/>
        </p:nvSpPr>
        <p:spPr>
          <a:xfrm>
            <a:off x="2231451" y="5985470"/>
            <a:ext cx="80301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-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Draw students’ attention to 2 questions and elicit how they might answer.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-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Show the example bubbles, students look at them and read aloud.</a:t>
            </a:r>
          </a:p>
        </p:txBody>
      </p:sp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4056A114-7770-AF2F-AA8C-5933043BCE6B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D7CC40-B74D-85DF-35D7-79FD78671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8000" y="187617"/>
            <a:ext cx="1030265" cy="1030265"/>
          </a:xfrm>
          <a:prstGeom prst="rect">
            <a:avLst/>
          </a:prstGeom>
        </p:spPr>
      </p:pic>
      <p:pic>
        <p:nvPicPr>
          <p:cNvPr id="7" name="Picture 6" descr="Colorful words on a white background&#10;&#10;Description automatically generated">
            <a:extLst>
              <a:ext uri="{FF2B5EF4-FFF2-40B4-BE49-F238E27FC236}">
                <a16:creationId xmlns:a16="http://schemas.microsoft.com/office/drawing/2014/main" id="{A52C9279-4EE9-DAF1-21C1-3301491374B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7971" b="74181"/>
          <a:stretch/>
        </p:blipFill>
        <p:spPr>
          <a:xfrm>
            <a:off x="452802" y="3937931"/>
            <a:ext cx="1924026" cy="802814"/>
          </a:xfrm>
          <a:prstGeom prst="rect">
            <a:avLst/>
          </a:prstGeom>
        </p:spPr>
      </p:pic>
      <p:pic>
        <p:nvPicPr>
          <p:cNvPr id="11" name="Picture 10" descr="Colorful words on a white background&#10;&#10;Description automatically generated">
            <a:extLst>
              <a:ext uri="{FF2B5EF4-FFF2-40B4-BE49-F238E27FC236}">
                <a16:creationId xmlns:a16="http://schemas.microsoft.com/office/drawing/2014/main" id="{90B90603-BE54-288B-E2F4-716907BB6BF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8046" t="27364" r="2249" b="45679"/>
          <a:stretch/>
        </p:blipFill>
        <p:spPr>
          <a:xfrm>
            <a:off x="2480115" y="4691522"/>
            <a:ext cx="1838079" cy="838203"/>
          </a:xfrm>
          <a:prstGeom prst="rect">
            <a:avLst/>
          </a:prstGeom>
        </p:spPr>
      </p:pic>
      <p:pic>
        <p:nvPicPr>
          <p:cNvPr id="12" name="Picture 11" descr="Colorful words on a white background&#10;&#10;Description automatically generated">
            <a:extLst>
              <a:ext uri="{FF2B5EF4-FFF2-40B4-BE49-F238E27FC236}">
                <a16:creationId xmlns:a16="http://schemas.microsoft.com/office/drawing/2014/main" id="{B730EF32-0C9A-5340-0B5E-D4F0DF79085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0096" r="67766" b="22947"/>
          <a:stretch/>
        </p:blipFill>
        <p:spPr>
          <a:xfrm>
            <a:off x="3004177" y="3054994"/>
            <a:ext cx="919121" cy="646331"/>
          </a:xfrm>
          <a:prstGeom prst="rect">
            <a:avLst/>
          </a:prstGeom>
        </p:spPr>
      </p:pic>
      <p:pic>
        <p:nvPicPr>
          <p:cNvPr id="13" name="Picture 12" descr="Colorful words on a white background&#10;&#10;Description automatically generated">
            <a:extLst>
              <a:ext uri="{FF2B5EF4-FFF2-40B4-BE49-F238E27FC236}">
                <a16:creationId xmlns:a16="http://schemas.microsoft.com/office/drawing/2014/main" id="{53D2F981-4F9C-0752-299D-D4C045DD279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0785" t="72023" r="2815" b="1536"/>
          <a:stretch/>
        </p:blipFill>
        <p:spPr>
          <a:xfrm>
            <a:off x="5021502" y="3945633"/>
            <a:ext cx="1176511" cy="718607"/>
          </a:xfrm>
          <a:prstGeom prst="rect">
            <a:avLst/>
          </a:prstGeom>
        </p:spPr>
      </p:pic>
      <p:pic>
        <p:nvPicPr>
          <p:cNvPr id="15" name="Picture 14" descr="A group of cartoon images of food&#10;&#10;Description automatically generated">
            <a:extLst>
              <a:ext uri="{FF2B5EF4-FFF2-40B4-BE49-F238E27FC236}">
                <a16:creationId xmlns:a16="http://schemas.microsoft.com/office/drawing/2014/main" id="{052783B0-A8E2-BC9B-B324-46AF12C0670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6812"/>
          <a:stretch/>
        </p:blipFill>
        <p:spPr>
          <a:xfrm>
            <a:off x="6388889" y="3464196"/>
            <a:ext cx="3383030" cy="2250492"/>
          </a:xfrm>
          <a:prstGeom prst="rect">
            <a:avLst/>
          </a:prstGeom>
        </p:spPr>
      </p:pic>
      <p:pic>
        <p:nvPicPr>
          <p:cNvPr id="16" name="Picture 15" descr="A group of cartoon images of food&#10;&#10;Description automatically generated">
            <a:extLst>
              <a:ext uri="{FF2B5EF4-FFF2-40B4-BE49-F238E27FC236}">
                <a16:creationId xmlns:a16="http://schemas.microsoft.com/office/drawing/2014/main" id="{164E61FB-D31C-E634-8CA5-13B5ADF884E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6295" r="24457" b="64438"/>
          <a:stretch/>
        </p:blipFill>
        <p:spPr>
          <a:xfrm>
            <a:off x="9754211" y="2681254"/>
            <a:ext cx="1767918" cy="134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863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195" y="1873250"/>
            <a:ext cx="592455" cy="52387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" y="1061720"/>
            <a:ext cx="332740" cy="33083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155" y="1051560"/>
            <a:ext cx="357505" cy="37528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175" y="1007110"/>
            <a:ext cx="296545" cy="38544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8735" y="908685"/>
            <a:ext cx="375285" cy="38544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95" y="3658870"/>
            <a:ext cx="357505" cy="37528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705" y="3664585"/>
            <a:ext cx="357505" cy="37528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815" y="3658870"/>
            <a:ext cx="339090" cy="3752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CCE5A74-DB8C-0237-5208-44863F98E5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45" r="29907"/>
          <a:stretch/>
        </p:blipFill>
        <p:spPr>
          <a:xfrm flipH="1">
            <a:off x="0" y="2399746"/>
            <a:ext cx="2090639" cy="35264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A636CD-625F-7350-9E00-B4F188B136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815" r="28420"/>
          <a:stretch/>
        </p:blipFill>
        <p:spPr>
          <a:xfrm flipH="1">
            <a:off x="9752609" y="2057291"/>
            <a:ext cx="2356262" cy="379137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4DD863C-5B0E-3AF6-FE34-C5A2B204AB7E}"/>
              </a:ext>
            </a:extLst>
          </p:cNvPr>
          <p:cNvGrpSpPr/>
          <p:nvPr/>
        </p:nvGrpSpPr>
        <p:grpSpPr>
          <a:xfrm>
            <a:off x="1042493" y="1294548"/>
            <a:ext cx="4668759" cy="1013936"/>
            <a:chOff x="2095499" y="1157288"/>
            <a:chExt cx="3824800" cy="655005"/>
          </a:xfrm>
        </p:grpSpPr>
        <p:sp>
          <p:nvSpPr>
            <p:cNvPr id="18" name="Oval Callout 17">
              <a:extLst>
                <a:ext uri="{FF2B5EF4-FFF2-40B4-BE49-F238E27FC236}">
                  <a16:creationId xmlns:a16="http://schemas.microsoft.com/office/drawing/2014/main" id="{DAAAB250-12D7-DB1D-81C5-96CCB4710045}"/>
                </a:ext>
              </a:extLst>
            </p:cNvPr>
            <p:cNvSpPr/>
            <p:nvPr/>
          </p:nvSpPr>
          <p:spPr>
            <a:xfrm>
              <a:off x="2095499" y="1157288"/>
              <a:ext cx="3824800" cy="655005"/>
            </a:xfrm>
            <a:prstGeom prst="wedgeEllipseCallout">
              <a:avLst>
                <a:gd name="adj1" fmla="val -42326"/>
                <a:gd name="adj2" fmla="val 52908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FFC1CB5-0618-478B-8B80-4B10EEC5C733}"/>
                </a:ext>
              </a:extLst>
            </p:cNvPr>
            <p:cNvSpPr txBox="1"/>
            <p:nvPr/>
          </p:nvSpPr>
          <p:spPr>
            <a:xfrm>
              <a:off x="2212940" y="1303305"/>
              <a:ext cx="3602885" cy="377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When’s your birthday?</a:t>
              </a:r>
              <a:r>
                <a:rPr lang="en-US" sz="320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5D3785E-4C20-14B0-94C4-F1C16F733006}"/>
              </a:ext>
            </a:extLst>
          </p:cNvPr>
          <p:cNvGrpSpPr/>
          <p:nvPr/>
        </p:nvGrpSpPr>
        <p:grpSpPr>
          <a:xfrm>
            <a:off x="6550806" y="1692161"/>
            <a:ext cx="4029075" cy="961098"/>
            <a:chOff x="7036820" y="3212284"/>
            <a:chExt cx="4029075" cy="961098"/>
          </a:xfrm>
        </p:grpSpPr>
        <p:sp>
          <p:nvSpPr>
            <p:cNvPr id="21" name="Oval Callout 20">
              <a:extLst>
                <a:ext uri="{FF2B5EF4-FFF2-40B4-BE49-F238E27FC236}">
                  <a16:creationId xmlns:a16="http://schemas.microsoft.com/office/drawing/2014/main" id="{BA54145D-545D-555B-3F34-7A38C11820F3}"/>
                </a:ext>
              </a:extLst>
            </p:cNvPr>
            <p:cNvSpPr/>
            <p:nvPr/>
          </p:nvSpPr>
          <p:spPr>
            <a:xfrm>
              <a:off x="7051706" y="3212284"/>
              <a:ext cx="3973904" cy="961098"/>
            </a:xfrm>
            <a:prstGeom prst="wedgeEllipseCallout">
              <a:avLst>
                <a:gd name="adj1" fmla="val 34451"/>
                <a:gd name="adj2" fmla="val 60681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5E4A552-86C1-5A6F-64DD-4B62154F7A1A}"/>
                </a:ext>
              </a:extLst>
            </p:cNvPr>
            <p:cNvSpPr txBox="1"/>
            <p:nvPr/>
          </p:nvSpPr>
          <p:spPr>
            <a:xfrm>
              <a:off x="7036820" y="3370860"/>
              <a:ext cx="40290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It’s on 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  <a:endPara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3" name="TextBox 99">
            <a:extLst>
              <a:ext uri="{FF2B5EF4-FFF2-40B4-BE49-F238E27FC236}">
                <a16:creationId xmlns:a16="http://schemas.microsoft.com/office/drawing/2014/main" id="{321AF57A-E7EA-B639-FCCC-9A56234F26A3}"/>
              </a:ext>
            </a:extLst>
          </p:cNvPr>
          <p:cNvSpPr txBox="1"/>
          <p:nvPr/>
        </p:nvSpPr>
        <p:spPr>
          <a:xfrm>
            <a:off x="6382778" y="2763104"/>
            <a:ext cx="857471" cy="662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F0000"/>
                </a:solidFill>
              </a:rPr>
              <a:t>July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4" name="TextBox 99">
            <a:extLst>
              <a:ext uri="{FF2B5EF4-FFF2-40B4-BE49-F238E27FC236}">
                <a16:creationId xmlns:a16="http://schemas.microsoft.com/office/drawing/2014/main" id="{B1AE051F-9DD3-13D1-2016-4285ADEF268D}"/>
              </a:ext>
            </a:extLst>
          </p:cNvPr>
          <p:cNvSpPr txBox="1"/>
          <p:nvPr/>
        </p:nvSpPr>
        <p:spPr>
          <a:xfrm>
            <a:off x="6382778" y="3662514"/>
            <a:ext cx="1292186" cy="662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F0000"/>
                </a:solidFill>
              </a:rPr>
              <a:t>August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5" name="TextBox 99">
            <a:extLst>
              <a:ext uri="{FF2B5EF4-FFF2-40B4-BE49-F238E27FC236}">
                <a16:creationId xmlns:a16="http://schemas.microsoft.com/office/drawing/2014/main" id="{5B990199-62F7-308D-3CFD-C61EEDE9CB5E}"/>
              </a:ext>
            </a:extLst>
          </p:cNvPr>
          <p:cNvSpPr txBox="1"/>
          <p:nvPr/>
        </p:nvSpPr>
        <p:spPr>
          <a:xfrm>
            <a:off x="5933073" y="4516953"/>
            <a:ext cx="2116645" cy="662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F0000"/>
                </a:solidFill>
              </a:rPr>
              <a:t>September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6" name="TextBox 99">
            <a:extLst>
              <a:ext uri="{FF2B5EF4-FFF2-40B4-BE49-F238E27FC236}">
                <a16:creationId xmlns:a16="http://schemas.microsoft.com/office/drawing/2014/main" id="{82C8E71D-B224-46DD-3703-D2E928A50493}"/>
              </a:ext>
            </a:extLst>
          </p:cNvPr>
          <p:cNvSpPr txBox="1"/>
          <p:nvPr/>
        </p:nvSpPr>
        <p:spPr>
          <a:xfrm>
            <a:off x="2545296" y="2718134"/>
            <a:ext cx="1442088" cy="662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F0000"/>
                </a:solidFill>
              </a:rPr>
              <a:t>January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7" name="TextBox 99">
            <a:extLst>
              <a:ext uri="{FF2B5EF4-FFF2-40B4-BE49-F238E27FC236}">
                <a16:creationId xmlns:a16="http://schemas.microsoft.com/office/drawing/2014/main" id="{D55E7649-A3E2-9517-D9B6-24A308226872}"/>
              </a:ext>
            </a:extLst>
          </p:cNvPr>
          <p:cNvSpPr txBox="1"/>
          <p:nvPr/>
        </p:nvSpPr>
        <p:spPr>
          <a:xfrm>
            <a:off x="2545296" y="3617544"/>
            <a:ext cx="1621970" cy="662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F0000"/>
                </a:solidFill>
              </a:rPr>
              <a:t>February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8" name="TextBox 99">
            <a:extLst>
              <a:ext uri="{FF2B5EF4-FFF2-40B4-BE49-F238E27FC236}">
                <a16:creationId xmlns:a16="http://schemas.microsoft.com/office/drawing/2014/main" id="{CA9C98AA-7DAE-02BF-C104-55E67D58F61F}"/>
              </a:ext>
            </a:extLst>
          </p:cNvPr>
          <p:cNvSpPr txBox="1"/>
          <p:nvPr/>
        </p:nvSpPr>
        <p:spPr>
          <a:xfrm>
            <a:off x="2545296" y="4531944"/>
            <a:ext cx="1217235" cy="662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F0000"/>
                </a:solidFill>
              </a:rPr>
              <a:t>March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9" name="TextBox 99">
            <a:extLst>
              <a:ext uri="{FF2B5EF4-FFF2-40B4-BE49-F238E27FC236}">
                <a16:creationId xmlns:a16="http://schemas.microsoft.com/office/drawing/2014/main" id="{DE97DBD4-249C-475D-4040-68AD79EAEF9A}"/>
              </a:ext>
            </a:extLst>
          </p:cNvPr>
          <p:cNvSpPr txBox="1"/>
          <p:nvPr/>
        </p:nvSpPr>
        <p:spPr>
          <a:xfrm>
            <a:off x="4344116" y="2718134"/>
            <a:ext cx="857471" cy="662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F0000"/>
                </a:solidFill>
              </a:rPr>
              <a:t>April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0" name="TextBox 99">
            <a:extLst>
              <a:ext uri="{FF2B5EF4-FFF2-40B4-BE49-F238E27FC236}">
                <a16:creationId xmlns:a16="http://schemas.microsoft.com/office/drawing/2014/main" id="{0CCACEEA-2BBA-93AB-7340-7843E6ECA323}"/>
              </a:ext>
            </a:extLst>
          </p:cNvPr>
          <p:cNvSpPr txBox="1"/>
          <p:nvPr/>
        </p:nvSpPr>
        <p:spPr>
          <a:xfrm>
            <a:off x="4344116" y="3617544"/>
            <a:ext cx="857471" cy="662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F0000"/>
                </a:solidFill>
              </a:rPr>
              <a:t>May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1" name="TextBox 99">
            <a:extLst>
              <a:ext uri="{FF2B5EF4-FFF2-40B4-BE49-F238E27FC236}">
                <a16:creationId xmlns:a16="http://schemas.microsoft.com/office/drawing/2014/main" id="{F0C4891E-F0AF-CEA3-F508-FD1897157B6F}"/>
              </a:ext>
            </a:extLst>
          </p:cNvPr>
          <p:cNvSpPr txBox="1"/>
          <p:nvPr/>
        </p:nvSpPr>
        <p:spPr>
          <a:xfrm>
            <a:off x="4344116" y="4531944"/>
            <a:ext cx="857471" cy="662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F0000"/>
                </a:solidFill>
              </a:rPr>
              <a:t>June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2" name="TextBox 99">
            <a:extLst>
              <a:ext uri="{FF2B5EF4-FFF2-40B4-BE49-F238E27FC236}">
                <a16:creationId xmlns:a16="http://schemas.microsoft.com/office/drawing/2014/main" id="{8ED133FD-B197-AC6F-9A67-BDDD76BA86F3}"/>
              </a:ext>
            </a:extLst>
          </p:cNvPr>
          <p:cNvSpPr txBox="1"/>
          <p:nvPr/>
        </p:nvSpPr>
        <p:spPr>
          <a:xfrm>
            <a:off x="8166608" y="2718134"/>
            <a:ext cx="1591989" cy="662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F0000"/>
                </a:solidFill>
              </a:rPr>
              <a:t>October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3" name="TextBox 99">
            <a:extLst>
              <a:ext uri="{FF2B5EF4-FFF2-40B4-BE49-F238E27FC236}">
                <a16:creationId xmlns:a16="http://schemas.microsoft.com/office/drawing/2014/main" id="{F9D96F3A-96EC-D78D-97DF-6BB6770B2EF2}"/>
              </a:ext>
            </a:extLst>
          </p:cNvPr>
          <p:cNvSpPr txBox="1"/>
          <p:nvPr/>
        </p:nvSpPr>
        <p:spPr>
          <a:xfrm>
            <a:off x="8166608" y="3617544"/>
            <a:ext cx="1891792" cy="662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F0000"/>
                </a:solidFill>
              </a:rPr>
              <a:t>November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4" name="TextBox 99">
            <a:extLst>
              <a:ext uri="{FF2B5EF4-FFF2-40B4-BE49-F238E27FC236}">
                <a16:creationId xmlns:a16="http://schemas.microsoft.com/office/drawing/2014/main" id="{C13160AD-9CB5-2300-ACF9-4F089E201B3D}"/>
              </a:ext>
            </a:extLst>
          </p:cNvPr>
          <p:cNvSpPr txBox="1"/>
          <p:nvPr/>
        </p:nvSpPr>
        <p:spPr>
          <a:xfrm>
            <a:off x="8166608" y="4531944"/>
            <a:ext cx="1981733" cy="662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F0000"/>
                </a:solidFill>
              </a:rPr>
              <a:t>December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49D499D-D256-0FF4-6D2B-071B24C6D89C}"/>
              </a:ext>
            </a:extLst>
          </p:cNvPr>
          <p:cNvSpPr txBox="1"/>
          <p:nvPr/>
        </p:nvSpPr>
        <p:spPr>
          <a:xfrm>
            <a:off x="1896255" y="5994631"/>
            <a:ext cx="9826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Divide the class into 2 teams. One team asks and one team answers.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Then, they switch roles.</a:t>
            </a:r>
          </a:p>
        </p:txBody>
      </p:sp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0414E391-3AAA-0F82-327F-411C02771621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30FD1A-86AD-512E-8E6F-615C5FFC6D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8000" y="187617"/>
            <a:ext cx="1030265" cy="103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81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allAtOnce"/>
      <p:bldP spid="24" grpId="0" build="allAtOnce"/>
      <p:bldP spid="25" grpId="0" build="allAtOnce"/>
      <p:bldP spid="26" grpId="0" build="allAtOnce"/>
      <p:bldP spid="27" grpId="0" build="allAtOnce"/>
      <p:bldP spid="28" grpId="0" build="allAtOnce"/>
      <p:bldP spid="29" grpId="0" build="allAtOnce"/>
      <p:bldP spid="30" grpId="0" build="allAtOnce"/>
      <p:bldP spid="31" grpId="0" build="allAtOnce"/>
      <p:bldP spid="32" grpId="0" build="allAtOnce"/>
      <p:bldP spid="33" grpId="0" build="allAtOnce"/>
      <p:bldP spid="34" grpId="0" build="allAtOnce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195" y="1873250"/>
            <a:ext cx="592455" cy="52387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" y="1061720"/>
            <a:ext cx="332740" cy="33083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155" y="1051560"/>
            <a:ext cx="357505" cy="37528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175" y="1007110"/>
            <a:ext cx="296545" cy="38544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8735" y="908685"/>
            <a:ext cx="375285" cy="38544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95" y="3658870"/>
            <a:ext cx="357505" cy="37528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705" y="3664585"/>
            <a:ext cx="357505" cy="37528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815" y="3658870"/>
            <a:ext cx="339090" cy="3752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CCE5A74-DB8C-0237-5208-44863F98E5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45" r="29907"/>
          <a:stretch/>
        </p:blipFill>
        <p:spPr>
          <a:xfrm flipH="1">
            <a:off x="0" y="2399746"/>
            <a:ext cx="2090639" cy="35264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A636CD-625F-7350-9E00-B4F188B136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815" r="28420"/>
          <a:stretch/>
        </p:blipFill>
        <p:spPr>
          <a:xfrm flipH="1">
            <a:off x="9752609" y="2057291"/>
            <a:ext cx="2356262" cy="379137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4DD863C-5B0E-3AF6-FE34-C5A2B204AB7E}"/>
              </a:ext>
            </a:extLst>
          </p:cNvPr>
          <p:cNvGrpSpPr/>
          <p:nvPr/>
        </p:nvGrpSpPr>
        <p:grpSpPr>
          <a:xfrm>
            <a:off x="907582" y="1004342"/>
            <a:ext cx="4818661" cy="1409074"/>
            <a:chOff x="2095499" y="1115069"/>
            <a:chExt cx="3947605" cy="910265"/>
          </a:xfrm>
        </p:grpSpPr>
        <p:sp>
          <p:nvSpPr>
            <p:cNvPr id="18" name="Oval Callout 17">
              <a:extLst>
                <a:ext uri="{FF2B5EF4-FFF2-40B4-BE49-F238E27FC236}">
                  <a16:creationId xmlns:a16="http://schemas.microsoft.com/office/drawing/2014/main" id="{DAAAB250-12D7-DB1D-81C5-96CCB4710045}"/>
                </a:ext>
              </a:extLst>
            </p:cNvPr>
            <p:cNvSpPr/>
            <p:nvPr/>
          </p:nvSpPr>
          <p:spPr>
            <a:xfrm>
              <a:off x="2095499" y="1115069"/>
              <a:ext cx="3947605" cy="910265"/>
            </a:xfrm>
            <a:prstGeom prst="wedgeEllipseCallout">
              <a:avLst>
                <a:gd name="adj1" fmla="val -42326"/>
                <a:gd name="adj2" fmla="val 52908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FFC1CB5-0618-478B-8B80-4B10EEC5C733}"/>
                </a:ext>
              </a:extLst>
            </p:cNvPr>
            <p:cNvSpPr txBox="1"/>
            <p:nvPr/>
          </p:nvSpPr>
          <p:spPr>
            <a:xfrm>
              <a:off x="2323464" y="1283939"/>
              <a:ext cx="3602885" cy="695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What did you do on your last birthday?</a:t>
              </a:r>
              <a:r>
                <a:rPr lang="en-US" sz="320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5D3785E-4C20-14B0-94C4-F1C16F733006}"/>
              </a:ext>
            </a:extLst>
          </p:cNvPr>
          <p:cNvGrpSpPr/>
          <p:nvPr/>
        </p:nvGrpSpPr>
        <p:grpSpPr>
          <a:xfrm>
            <a:off x="6550806" y="1692161"/>
            <a:ext cx="4029075" cy="961098"/>
            <a:chOff x="7036820" y="3212284"/>
            <a:chExt cx="4029075" cy="961098"/>
          </a:xfrm>
        </p:grpSpPr>
        <p:sp>
          <p:nvSpPr>
            <p:cNvPr id="21" name="Oval Callout 20">
              <a:extLst>
                <a:ext uri="{FF2B5EF4-FFF2-40B4-BE49-F238E27FC236}">
                  <a16:creationId xmlns:a16="http://schemas.microsoft.com/office/drawing/2014/main" id="{BA54145D-545D-555B-3F34-7A38C11820F3}"/>
                </a:ext>
              </a:extLst>
            </p:cNvPr>
            <p:cNvSpPr/>
            <p:nvPr/>
          </p:nvSpPr>
          <p:spPr>
            <a:xfrm>
              <a:off x="7051706" y="3212284"/>
              <a:ext cx="3973904" cy="961098"/>
            </a:xfrm>
            <a:prstGeom prst="wedgeEllipseCallout">
              <a:avLst>
                <a:gd name="adj1" fmla="val 34451"/>
                <a:gd name="adj2" fmla="val 60681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5E4A552-86C1-5A6F-64DD-4B62154F7A1A}"/>
                </a:ext>
              </a:extLst>
            </p:cNvPr>
            <p:cNvSpPr txBox="1"/>
            <p:nvPr/>
          </p:nvSpPr>
          <p:spPr>
            <a:xfrm>
              <a:off x="7036820" y="3370860"/>
              <a:ext cx="40290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I 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….</a:t>
              </a:r>
              <a:endPara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3" name="TextBox 99">
            <a:extLst>
              <a:ext uri="{FF2B5EF4-FFF2-40B4-BE49-F238E27FC236}">
                <a16:creationId xmlns:a16="http://schemas.microsoft.com/office/drawing/2014/main" id="{321AF57A-E7EA-B639-FCCC-9A56234F26A3}"/>
              </a:ext>
            </a:extLst>
          </p:cNvPr>
          <p:cNvSpPr txBox="1"/>
          <p:nvPr/>
        </p:nvSpPr>
        <p:spPr>
          <a:xfrm>
            <a:off x="6382778" y="2763104"/>
            <a:ext cx="3255897" cy="662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F0000"/>
                </a:solidFill>
              </a:rPr>
              <a:t>played in a band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4" name="TextBox 99">
            <a:extLst>
              <a:ext uri="{FF2B5EF4-FFF2-40B4-BE49-F238E27FC236}">
                <a16:creationId xmlns:a16="http://schemas.microsoft.com/office/drawing/2014/main" id="{B1AE051F-9DD3-13D1-2016-4285ADEF268D}"/>
              </a:ext>
            </a:extLst>
          </p:cNvPr>
          <p:cNvSpPr txBox="1"/>
          <p:nvPr/>
        </p:nvSpPr>
        <p:spPr>
          <a:xfrm>
            <a:off x="6382777" y="3662514"/>
            <a:ext cx="3375819" cy="662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F0000"/>
                </a:solidFill>
              </a:rPr>
              <a:t>played party games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5" name="TextBox 99">
            <a:extLst>
              <a:ext uri="{FF2B5EF4-FFF2-40B4-BE49-F238E27FC236}">
                <a16:creationId xmlns:a16="http://schemas.microsoft.com/office/drawing/2014/main" id="{5B990199-62F7-308D-3CFD-C61EEDE9CB5E}"/>
              </a:ext>
            </a:extLst>
          </p:cNvPr>
          <p:cNvSpPr txBox="1"/>
          <p:nvPr/>
        </p:nvSpPr>
        <p:spPr>
          <a:xfrm>
            <a:off x="6397768" y="4501963"/>
            <a:ext cx="2116645" cy="662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F0000"/>
                </a:solidFill>
              </a:rPr>
              <a:t>dressed up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36C897-0758-D9DC-62E4-196EB94FE384}"/>
              </a:ext>
            </a:extLst>
          </p:cNvPr>
          <p:cNvSpPr txBox="1"/>
          <p:nvPr/>
        </p:nvSpPr>
        <p:spPr>
          <a:xfrm>
            <a:off x="1896255" y="5994631"/>
            <a:ext cx="9826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Divide the class into 2 teams. One team asks and one team answers.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Then, they switch roles.</a:t>
            </a:r>
          </a:p>
        </p:txBody>
      </p:sp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590EE21C-0E0A-6148-6CA7-EFB4513273B8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3FD222-ABFF-261A-B3F7-7352EC7665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8000" y="187617"/>
            <a:ext cx="1030265" cy="103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6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allAtOnce"/>
      <p:bldP spid="24" grpId="0" build="allAtOnce"/>
      <p:bldP spid="25" grpId="0" build="allAtOnce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195" y="1873250"/>
            <a:ext cx="592455" cy="52387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" y="1061720"/>
            <a:ext cx="332740" cy="33083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155" y="1051560"/>
            <a:ext cx="357505" cy="37528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175" y="1007110"/>
            <a:ext cx="296545" cy="38544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8735" y="908685"/>
            <a:ext cx="375285" cy="38544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95" y="3658870"/>
            <a:ext cx="357505" cy="37528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815" y="3658870"/>
            <a:ext cx="339090" cy="3752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CCE5A74-DB8C-0237-5208-44863F98E5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45" r="29907"/>
          <a:stretch/>
        </p:blipFill>
        <p:spPr>
          <a:xfrm flipH="1">
            <a:off x="0" y="2399746"/>
            <a:ext cx="2090639" cy="35264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A636CD-625F-7350-9E00-B4F188B1363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815" r="28420"/>
          <a:stretch/>
        </p:blipFill>
        <p:spPr>
          <a:xfrm flipH="1">
            <a:off x="9752609" y="2057291"/>
            <a:ext cx="2356262" cy="379137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4DD863C-5B0E-3AF6-FE34-C5A2B204AB7E}"/>
              </a:ext>
            </a:extLst>
          </p:cNvPr>
          <p:cNvGrpSpPr/>
          <p:nvPr/>
        </p:nvGrpSpPr>
        <p:grpSpPr>
          <a:xfrm>
            <a:off x="907582" y="1069694"/>
            <a:ext cx="4668759" cy="1343721"/>
            <a:chOff x="2095499" y="1157287"/>
            <a:chExt cx="3824800" cy="868047"/>
          </a:xfrm>
        </p:grpSpPr>
        <p:sp>
          <p:nvSpPr>
            <p:cNvPr id="18" name="Oval Callout 17">
              <a:extLst>
                <a:ext uri="{FF2B5EF4-FFF2-40B4-BE49-F238E27FC236}">
                  <a16:creationId xmlns:a16="http://schemas.microsoft.com/office/drawing/2014/main" id="{DAAAB250-12D7-DB1D-81C5-96CCB4710045}"/>
                </a:ext>
              </a:extLst>
            </p:cNvPr>
            <p:cNvSpPr/>
            <p:nvPr/>
          </p:nvSpPr>
          <p:spPr>
            <a:xfrm>
              <a:off x="2095499" y="1157287"/>
              <a:ext cx="3824800" cy="868047"/>
            </a:xfrm>
            <a:prstGeom prst="wedgeEllipseCallout">
              <a:avLst>
                <a:gd name="adj1" fmla="val -42326"/>
                <a:gd name="adj2" fmla="val 52908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FFC1CB5-0618-478B-8B80-4B10EEC5C733}"/>
                </a:ext>
              </a:extLst>
            </p:cNvPr>
            <p:cNvSpPr txBox="1"/>
            <p:nvPr/>
          </p:nvSpPr>
          <p:spPr>
            <a:xfrm>
              <a:off x="2262062" y="1274254"/>
              <a:ext cx="3602885" cy="695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What did you eat at </a:t>
              </a:r>
            </a:p>
            <a:p>
              <a:pPr algn="ctr"/>
              <a:r>
                <a:rPr lang="en-VN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your birthday?</a:t>
              </a:r>
              <a:r>
                <a:rPr lang="en-US" sz="320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5D3785E-4C20-14B0-94C4-F1C16F733006}"/>
              </a:ext>
            </a:extLst>
          </p:cNvPr>
          <p:cNvGrpSpPr/>
          <p:nvPr/>
        </p:nvGrpSpPr>
        <p:grpSpPr>
          <a:xfrm>
            <a:off x="6550806" y="1692161"/>
            <a:ext cx="4029075" cy="961098"/>
            <a:chOff x="7036820" y="3212284"/>
            <a:chExt cx="4029075" cy="961098"/>
          </a:xfrm>
        </p:grpSpPr>
        <p:sp>
          <p:nvSpPr>
            <p:cNvPr id="21" name="Oval Callout 20">
              <a:extLst>
                <a:ext uri="{FF2B5EF4-FFF2-40B4-BE49-F238E27FC236}">
                  <a16:creationId xmlns:a16="http://schemas.microsoft.com/office/drawing/2014/main" id="{BA54145D-545D-555B-3F34-7A38C11820F3}"/>
                </a:ext>
              </a:extLst>
            </p:cNvPr>
            <p:cNvSpPr/>
            <p:nvPr/>
          </p:nvSpPr>
          <p:spPr>
            <a:xfrm>
              <a:off x="7051706" y="3212284"/>
              <a:ext cx="3973904" cy="961098"/>
            </a:xfrm>
            <a:prstGeom prst="wedgeEllipseCallout">
              <a:avLst>
                <a:gd name="adj1" fmla="val 34451"/>
                <a:gd name="adj2" fmla="val 60681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5E4A552-86C1-5A6F-64DD-4B62154F7A1A}"/>
                </a:ext>
              </a:extLst>
            </p:cNvPr>
            <p:cNvSpPr txBox="1"/>
            <p:nvPr/>
          </p:nvSpPr>
          <p:spPr>
            <a:xfrm>
              <a:off x="7036820" y="3370860"/>
              <a:ext cx="40290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I </a:t>
              </a:r>
              <a:r>
                <a:rPr lang="en-US" sz="32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….</a:t>
              </a:r>
              <a:endPara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3" name="TextBox 99">
            <a:extLst>
              <a:ext uri="{FF2B5EF4-FFF2-40B4-BE49-F238E27FC236}">
                <a16:creationId xmlns:a16="http://schemas.microsoft.com/office/drawing/2014/main" id="{321AF57A-E7EA-B639-FCCC-9A56234F26A3}"/>
              </a:ext>
            </a:extLst>
          </p:cNvPr>
          <p:cNvSpPr txBox="1"/>
          <p:nvPr/>
        </p:nvSpPr>
        <p:spPr>
          <a:xfrm>
            <a:off x="6382778" y="2763104"/>
            <a:ext cx="3255897" cy="662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F0000"/>
                </a:solidFill>
              </a:rPr>
              <a:t>ate cake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4" name="TextBox 99">
            <a:extLst>
              <a:ext uri="{FF2B5EF4-FFF2-40B4-BE49-F238E27FC236}">
                <a16:creationId xmlns:a16="http://schemas.microsoft.com/office/drawing/2014/main" id="{B1AE051F-9DD3-13D1-2016-4285ADEF268D}"/>
              </a:ext>
            </a:extLst>
          </p:cNvPr>
          <p:cNvSpPr txBox="1"/>
          <p:nvPr/>
        </p:nvSpPr>
        <p:spPr>
          <a:xfrm>
            <a:off x="6382777" y="3662514"/>
            <a:ext cx="3375819" cy="662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F0000"/>
                </a:solidFill>
              </a:rPr>
              <a:t>drank lemonade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5" name="TextBox 99">
            <a:extLst>
              <a:ext uri="{FF2B5EF4-FFF2-40B4-BE49-F238E27FC236}">
                <a16:creationId xmlns:a16="http://schemas.microsoft.com/office/drawing/2014/main" id="{5B990199-62F7-308D-3CFD-C61EEDE9CB5E}"/>
              </a:ext>
            </a:extLst>
          </p:cNvPr>
          <p:cNvSpPr txBox="1"/>
          <p:nvPr/>
        </p:nvSpPr>
        <p:spPr>
          <a:xfrm>
            <a:off x="6397768" y="4501963"/>
            <a:ext cx="2986075" cy="662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F0000"/>
                </a:solidFill>
              </a:rPr>
              <a:t>ate spring rolls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D7CF59-7B05-4CDC-F1D4-6F4CCBDB2E9D}"/>
              </a:ext>
            </a:extLst>
          </p:cNvPr>
          <p:cNvSpPr txBox="1"/>
          <p:nvPr/>
        </p:nvSpPr>
        <p:spPr>
          <a:xfrm>
            <a:off x="1896255" y="5994631"/>
            <a:ext cx="98260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Divide the class into 2 teams. One team asks and one team answers.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- Then, they switch roles.</a:t>
            </a:r>
          </a:p>
        </p:txBody>
      </p:sp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2D02952C-8145-E2DB-C7E9-E7D4E8C4AE7A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015D73-53F9-39C8-6B19-65D0C1D2CC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68000" y="187617"/>
            <a:ext cx="1030265" cy="103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9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allAtOnce"/>
      <p:bldP spid="24" grpId="0" build="allAtOnce"/>
      <p:bldP spid="25" grpId="0" build="allAtOnce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HOMEWORK</a:t>
            </a: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A929908A-62CD-4A48-BA53-832F915000CF}"/>
              </a:ext>
            </a:extLst>
          </p:cNvPr>
          <p:cNvSpPr/>
          <p:nvPr/>
        </p:nvSpPr>
        <p:spPr>
          <a:xfrm>
            <a:off x="1989104" y="2730500"/>
            <a:ext cx="8061563" cy="265770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94F301-8CFC-2F4B-B301-0055B0F4A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396"/>
          <a:stretch/>
        </p:blipFill>
        <p:spPr>
          <a:xfrm>
            <a:off x="9716231" y="1469793"/>
            <a:ext cx="1181120" cy="11011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71ACA0-DB91-BF49-BC1A-B407EDFB025D}"/>
              </a:ext>
            </a:extLst>
          </p:cNvPr>
          <p:cNvSpPr txBox="1"/>
          <p:nvPr/>
        </p:nvSpPr>
        <p:spPr>
          <a:xfrm>
            <a:off x="3129432" y="4068578"/>
            <a:ext cx="6053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exercises in the Activity 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B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ook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EDD36B-6995-924B-8144-F69A0236907E}"/>
              </a:ext>
            </a:extLst>
          </p:cNvPr>
          <p:cNvSpPr txBox="1"/>
          <p:nvPr/>
        </p:nvSpPr>
        <p:spPr>
          <a:xfrm>
            <a:off x="3129965" y="3385826"/>
            <a:ext cx="6053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vocabulary and grammar.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E648B5-282A-8643-9D62-703A4D2CD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342" y="1175286"/>
            <a:ext cx="7226300" cy="177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F2F453-6895-A031-309D-7E09E8D35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8000" y="187617"/>
            <a:ext cx="1030265" cy="103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083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39080" y="6211116"/>
            <a:ext cx="551942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Tx/>
              <a:buChar char="-"/>
            </a:pPr>
            <a:r>
              <a:rPr lang="en-US" dirty="0"/>
              <a:t>Show each picture, students look at and say the word.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195" y="1873250"/>
            <a:ext cx="592455" cy="52387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" y="1061720"/>
            <a:ext cx="332740" cy="33083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155" y="1051560"/>
            <a:ext cx="357505" cy="37528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175" y="1007110"/>
            <a:ext cx="296545" cy="38544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8735" y="908685"/>
            <a:ext cx="375285" cy="38544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95" y="3658870"/>
            <a:ext cx="357505" cy="37528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705" y="3664585"/>
            <a:ext cx="357505" cy="37528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815" y="3658870"/>
            <a:ext cx="339090" cy="37528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500" y="3604895"/>
            <a:ext cx="339090" cy="375285"/>
          </a:xfrm>
          <a:prstGeom prst="rect">
            <a:avLst/>
          </a:prstGeom>
        </p:spPr>
      </p:pic>
      <p:sp>
        <p:nvSpPr>
          <p:cNvPr id="62" name="TextBox 18"/>
          <p:cNvSpPr txBox="1"/>
          <p:nvPr/>
        </p:nvSpPr>
        <p:spPr>
          <a:xfrm>
            <a:off x="1482415" y="2685624"/>
            <a:ext cx="16482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wedding</a:t>
            </a:r>
          </a:p>
        </p:txBody>
      </p:sp>
      <p:sp>
        <p:nvSpPr>
          <p:cNvPr id="63" name="TextBox 18"/>
          <p:cNvSpPr txBox="1"/>
          <p:nvPr/>
        </p:nvSpPr>
        <p:spPr>
          <a:xfrm>
            <a:off x="5395704" y="2705981"/>
            <a:ext cx="10775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>
                <a:solidFill>
                  <a:srgbClr val="4472C4"/>
                </a:solidFill>
                <a:latin typeface="Calibri" panose="020F0502020204030204"/>
              </a:rPr>
              <a:t>bride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4" name="TextBox 18"/>
          <p:cNvSpPr txBox="1"/>
          <p:nvPr/>
        </p:nvSpPr>
        <p:spPr>
          <a:xfrm>
            <a:off x="8954666" y="2705346"/>
            <a:ext cx="1295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groom</a:t>
            </a:r>
          </a:p>
        </p:txBody>
      </p:sp>
      <p:sp>
        <p:nvSpPr>
          <p:cNvPr id="65" name="TextBox 18"/>
          <p:cNvSpPr txBox="1"/>
          <p:nvPr/>
        </p:nvSpPr>
        <p:spPr>
          <a:xfrm>
            <a:off x="3055199" y="5223405"/>
            <a:ext cx="1815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invitation</a:t>
            </a:r>
          </a:p>
        </p:txBody>
      </p:sp>
      <p:sp>
        <p:nvSpPr>
          <p:cNvPr id="66" name="TextBox 18"/>
          <p:cNvSpPr txBox="1"/>
          <p:nvPr/>
        </p:nvSpPr>
        <p:spPr>
          <a:xfrm>
            <a:off x="6917976" y="5230318"/>
            <a:ext cx="2237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honeymoon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049A3D-D541-E551-A932-636D94EFA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318" y="731852"/>
            <a:ext cx="2358420" cy="20713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7976D9-F5D4-65FC-4359-7E0F24EAB9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8449" y="3266810"/>
            <a:ext cx="2375531" cy="20863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136498-F990-D4DC-5B9A-4F5A6BFD20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9964" y="697810"/>
            <a:ext cx="2450384" cy="21520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47B21D9-0BE3-AFA7-6AD0-95EB813C08A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741"/>
          <a:stretch/>
        </p:blipFill>
        <p:spPr>
          <a:xfrm>
            <a:off x="8297662" y="697994"/>
            <a:ext cx="2358615" cy="215199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4CFEA80-0454-D267-3FAA-061B74A6913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071"/>
          <a:stretch/>
        </p:blipFill>
        <p:spPr>
          <a:xfrm>
            <a:off x="2848708" y="3239209"/>
            <a:ext cx="2292918" cy="2099243"/>
          </a:xfrm>
          <a:prstGeom prst="rect">
            <a:avLst/>
          </a:prstGeom>
        </p:spPr>
      </p:pic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72F45D3E-F800-3232-27F6-CE7D9A297D59}"/>
              </a:ext>
            </a:extLst>
          </p:cNvPr>
          <p:cNvSpPr txBox="1">
            <a:spLocks/>
          </p:cNvSpPr>
          <p:nvPr/>
        </p:nvSpPr>
        <p:spPr>
          <a:xfrm>
            <a:off x="10688472" y="184945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9CD6629F-60F7-6855-0814-5AB22C9A7D6B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5682902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Unit 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4" grpId="0"/>
      <p:bldP spid="65" grpId="0"/>
      <p:bldP spid="6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01276" y="6115804"/>
            <a:ext cx="5404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Tx/>
              <a:buChar char="-"/>
            </a:pPr>
            <a:r>
              <a:rPr lang="en-US" dirty="0"/>
              <a:t>Show the picture, students look at and say the word.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1195" y="1873250"/>
            <a:ext cx="592455" cy="52387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" y="1061720"/>
            <a:ext cx="332740" cy="33083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155" y="1051560"/>
            <a:ext cx="357505" cy="37528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175" y="1007110"/>
            <a:ext cx="296545" cy="38544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8735" y="908685"/>
            <a:ext cx="375285" cy="38544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595" y="3658870"/>
            <a:ext cx="357505" cy="37528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815" y="3658870"/>
            <a:ext cx="339090" cy="375285"/>
          </a:xfrm>
          <a:prstGeom prst="rect">
            <a:avLst/>
          </a:prstGeom>
        </p:spPr>
      </p:pic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5017E4C7-743D-CEEB-F3E5-39C4591509D8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5902266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VOCABULARY –  Unit 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823E2F-7F51-A35C-F571-F78C269A8910}"/>
              </a:ext>
            </a:extLst>
          </p:cNvPr>
          <p:cNvSpPr/>
          <p:nvPr/>
        </p:nvSpPr>
        <p:spPr>
          <a:xfrm>
            <a:off x="2003786" y="1873250"/>
            <a:ext cx="592455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Block Arc 14">
            <a:extLst>
              <a:ext uri="{FF2B5EF4-FFF2-40B4-BE49-F238E27FC236}">
                <a16:creationId xmlns:a16="http://schemas.microsoft.com/office/drawing/2014/main" id="{A54135F5-23D2-00EA-2094-7F92D9538A73}"/>
              </a:ext>
            </a:extLst>
          </p:cNvPr>
          <p:cNvSpPr/>
          <p:nvPr/>
        </p:nvSpPr>
        <p:spPr>
          <a:xfrm rot="2253253">
            <a:off x="8457867" y="1830099"/>
            <a:ext cx="896061" cy="412865"/>
          </a:xfrm>
          <a:custGeom>
            <a:avLst/>
            <a:gdLst>
              <a:gd name="connsiteX0" fmla="*/ 927 w 592455"/>
              <a:gd name="connsiteY0" fmla="*/ 215735 h 399865"/>
              <a:gd name="connsiteX1" fmla="*/ 180955 w 592455"/>
              <a:gd name="connsiteY1" fmla="*/ 15758 h 399865"/>
              <a:gd name="connsiteX2" fmla="*/ 399948 w 592455"/>
              <a:gd name="connsiteY2" fmla="*/ 12655 h 399865"/>
              <a:gd name="connsiteX3" fmla="*/ 592457 w 592455"/>
              <a:gd name="connsiteY3" fmla="*/ 199932 h 399865"/>
              <a:gd name="connsiteX4" fmla="*/ 492489 w 592455"/>
              <a:gd name="connsiteY4" fmla="*/ 199933 h 399865"/>
              <a:gd name="connsiteX5" fmla="*/ 349512 w 592455"/>
              <a:gd name="connsiteY5" fmla="*/ 103722 h 399865"/>
              <a:gd name="connsiteX6" fmla="*/ 236616 w 592455"/>
              <a:gd name="connsiteY6" fmla="*/ 104690 h 399865"/>
              <a:gd name="connsiteX7" fmla="*/ 101041 w 592455"/>
              <a:gd name="connsiteY7" fmla="*/ 210378 h 399865"/>
              <a:gd name="connsiteX8" fmla="*/ 927 w 592455"/>
              <a:gd name="connsiteY8" fmla="*/ 215735 h 399865"/>
              <a:gd name="connsiteX0" fmla="*/ 378 w 676537"/>
              <a:gd name="connsiteY0" fmla="*/ 246598 h 246598"/>
              <a:gd name="connsiteX1" fmla="*/ 265035 w 676537"/>
              <a:gd name="connsiteY1" fmla="*/ 22749 h 246598"/>
              <a:gd name="connsiteX2" fmla="*/ 484028 w 676537"/>
              <a:gd name="connsiteY2" fmla="*/ 19646 h 246598"/>
              <a:gd name="connsiteX3" fmla="*/ 676537 w 676537"/>
              <a:gd name="connsiteY3" fmla="*/ 206923 h 246598"/>
              <a:gd name="connsiteX4" fmla="*/ 576569 w 676537"/>
              <a:gd name="connsiteY4" fmla="*/ 206924 h 246598"/>
              <a:gd name="connsiteX5" fmla="*/ 433592 w 676537"/>
              <a:gd name="connsiteY5" fmla="*/ 110713 h 246598"/>
              <a:gd name="connsiteX6" fmla="*/ 320696 w 676537"/>
              <a:gd name="connsiteY6" fmla="*/ 111681 h 246598"/>
              <a:gd name="connsiteX7" fmla="*/ 185121 w 676537"/>
              <a:gd name="connsiteY7" fmla="*/ 217369 h 246598"/>
              <a:gd name="connsiteX8" fmla="*/ 378 w 676537"/>
              <a:gd name="connsiteY8" fmla="*/ 246598 h 246598"/>
              <a:gd name="connsiteX0" fmla="*/ 378 w 676537"/>
              <a:gd name="connsiteY0" fmla="*/ 246598 h 306977"/>
              <a:gd name="connsiteX1" fmla="*/ 265035 w 676537"/>
              <a:gd name="connsiteY1" fmla="*/ 22749 h 306977"/>
              <a:gd name="connsiteX2" fmla="*/ 484028 w 676537"/>
              <a:gd name="connsiteY2" fmla="*/ 19646 h 306977"/>
              <a:gd name="connsiteX3" fmla="*/ 676537 w 676537"/>
              <a:gd name="connsiteY3" fmla="*/ 206923 h 306977"/>
              <a:gd name="connsiteX4" fmla="*/ 576569 w 676537"/>
              <a:gd name="connsiteY4" fmla="*/ 206924 h 306977"/>
              <a:gd name="connsiteX5" fmla="*/ 433592 w 676537"/>
              <a:gd name="connsiteY5" fmla="*/ 110713 h 306977"/>
              <a:gd name="connsiteX6" fmla="*/ 320696 w 676537"/>
              <a:gd name="connsiteY6" fmla="*/ 111681 h 306977"/>
              <a:gd name="connsiteX7" fmla="*/ 68617 w 676537"/>
              <a:gd name="connsiteY7" fmla="*/ 306941 h 306977"/>
              <a:gd name="connsiteX8" fmla="*/ 378 w 676537"/>
              <a:gd name="connsiteY8" fmla="*/ 246598 h 306977"/>
              <a:gd name="connsiteX0" fmla="*/ 378 w 784065"/>
              <a:gd name="connsiteY0" fmla="*/ 249818 h 310197"/>
              <a:gd name="connsiteX1" fmla="*/ 265035 w 784065"/>
              <a:gd name="connsiteY1" fmla="*/ 25969 h 310197"/>
              <a:gd name="connsiteX2" fmla="*/ 484028 w 784065"/>
              <a:gd name="connsiteY2" fmla="*/ 22866 h 310197"/>
              <a:gd name="connsiteX3" fmla="*/ 784065 w 784065"/>
              <a:gd name="connsiteY3" fmla="*/ 189263 h 310197"/>
              <a:gd name="connsiteX4" fmla="*/ 576569 w 784065"/>
              <a:gd name="connsiteY4" fmla="*/ 210144 h 310197"/>
              <a:gd name="connsiteX5" fmla="*/ 433592 w 784065"/>
              <a:gd name="connsiteY5" fmla="*/ 113933 h 310197"/>
              <a:gd name="connsiteX6" fmla="*/ 320696 w 784065"/>
              <a:gd name="connsiteY6" fmla="*/ 114901 h 310197"/>
              <a:gd name="connsiteX7" fmla="*/ 68617 w 784065"/>
              <a:gd name="connsiteY7" fmla="*/ 310161 h 310197"/>
              <a:gd name="connsiteX8" fmla="*/ 378 w 784065"/>
              <a:gd name="connsiteY8" fmla="*/ 249818 h 310197"/>
              <a:gd name="connsiteX0" fmla="*/ 378 w 784065"/>
              <a:gd name="connsiteY0" fmla="*/ 249818 h 310197"/>
              <a:gd name="connsiteX1" fmla="*/ 265035 w 784065"/>
              <a:gd name="connsiteY1" fmla="*/ 25969 h 310197"/>
              <a:gd name="connsiteX2" fmla="*/ 484028 w 784065"/>
              <a:gd name="connsiteY2" fmla="*/ 22866 h 310197"/>
              <a:gd name="connsiteX3" fmla="*/ 784065 w 784065"/>
              <a:gd name="connsiteY3" fmla="*/ 189263 h 310197"/>
              <a:gd name="connsiteX4" fmla="*/ 713953 w 784065"/>
              <a:gd name="connsiteY4" fmla="*/ 228099 h 310197"/>
              <a:gd name="connsiteX5" fmla="*/ 433592 w 784065"/>
              <a:gd name="connsiteY5" fmla="*/ 113933 h 310197"/>
              <a:gd name="connsiteX6" fmla="*/ 320696 w 784065"/>
              <a:gd name="connsiteY6" fmla="*/ 114901 h 310197"/>
              <a:gd name="connsiteX7" fmla="*/ 68617 w 784065"/>
              <a:gd name="connsiteY7" fmla="*/ 310161 h 310197"/>
              <a:gd name="connsiteX8" fmla="*/ 378 w 784065"/>
              <a:gd name="connsiteY8" fmla="*/ 249818 h 310197"/>
              <a:gd name="connsiteX0" fmla="*/ 300 w 846695"/>
              <a:gd name="connsiteY0" fmla="*/ 191634 h 306768"/>
              <a:gd name="connsiteX1" fmla="*/ 327665 w 846695"/>
              <a:gd name="connsiteY1" fmla="*/ 22557 h 306768"/>
              <a:gd name="connsiteX2" fmla="*/ 546658 w 846695"/>
              <a:gd name="connsiteY2" fmla="*/ 19454 h 306768"/>
              <a:gd name="connsiteX3" fmla="*/ 846695 w 846695"/>
              <a:gd name="connsiteY3" fmla="*/ 185851 h 306768"/>
              <a:gd name="connsiteX4" fmla="*/ 776583 w 846695"/>
              <a:gd name="connsiteY4" fmla="*/ 224687 h 306768"/>
              <a:gd name="connsiteX5" fmla="*/ 496222 w 846695"/>
              <a:gd name="connsiteY5" fmla="*/ 110521 h 306768"/>
              <a:gd name="connsiteX6" fmla="*/ 383326 w 846695"/>
              <a:gd name="connsiteY6" fmla="*/ 111489 h 306768"/>
              <a:gd name="connsiteX7" fmla="*/ 131247 w 846695"/>
              <a:gd name="connsiteY7" fmla="*/ 306749 h 306768"/>
              <a:gd name="connsiteX8" fmla="*/ 300 w 846695"/>
              <a:gd name="connsiteY8" fmla="*/ 191634 h 306768"/>
              <a:gd name="connsiteX0" fmla="*/ 300 w 846695"/>
              <a:gd name="connsiteY0" fmla="*/ 191634 h 281859"/>
              <a:gd name="connsiteX1" fmla="*/ 327665 w 846695"/>
              <a:gd name="connsiteY1" fmla="*/ 22557 h 281859"/>
              <a:gd name="connsiteX2" fmla="*/ 546658 w 846695"/>
              <a:gd name="connsiteY2" fmla="*/ 19454 h 281859"/>
              <a:gd name="connsiteX3" fmla="*/ 846695 w 846695"/>
              <a:gd name="connsiteY3" fmla="*/ 185851 h 281859"/>
              <a:gd name="connsiteX4" fmla="*/ 776583 w 846695"/>
              <a:gd name="connsiteY4" fmla="*/ 224687 h 281859"/>
              <a:gd name="connsiteX5" fmla="*/ 496222 w 846695"/>
              <a:gd name="connsiteY5" fmla="*/ 110521 h 281859"/>
              <a:gd name="connsiteX6" fmla="*/ 383326 w 846695"/>
              <a:gd name="connsiteY6" fmla="*/ 111489 h 281859"/>
              <a:gd name="connsiteX7" fmla="*/ 29705 w 846695"/>
              <a:gd name="connsiteY7" fmla="*/ 281834 h 281859"/>
              <a:gd name="connsiteX8" fmla="*/ 300 w 846695"/>
              <a:gd name="connsiteY8" fmla="*/ 191634 h 281859"/>
              <a:gd name="connsiteX0" fmla="*/ 297 w 846692"/>
              <a:gd name="connsiteY0" fmla="*/ 262784 h 353009"/>
              <a:gd name="connsiteX1" fmla="*/ 327662 w 846692"/>
              <a:gd name="connsiteY1" fmla="*/ 93707 h 353009"/>
              <a:gd name="connsiteX2" fmla="*/ 522783 w 846692"/>
              <a:gd name="connsiteY2" fmla="*/ 5975 h 353009"/>
              <a:gd name="connsiteX3" fmla="*/ 846692 w 846692"/>
              <a:gd name="connsiteY3" fmla="*/ 257001 h 353009"/>
              <a:gd name="connsiteX4" fmla="*/ 776580 w 846692"/>
              <a:gd name="connsiteY4" fmla="*/ 295837 h 353009"/>
              <a:gd name="connsiteX5" fmla="*/ 496219 w 846692"/>
              <a:gd name="connsiteY5" fmla="*/ 181671 h 353009"/>
              <a:gd name="connsiteX6" fmla="*/ 383323 w 846692"/>
              <a:gd name="connsiteY6" fmla="*/ 182639 h 353009"/>
              <a:gd name="connsiteX7" fmla="*/ 29702 w 846692"/>
              <a:gd name="connsiteY7" fmla="*/ 352984 h 353009"/>
              <a:gd name="connsiteX8" fmla="*/ 297 w 846692"/>
              <a:gd name="connsiteY8" fmla="*/ 262784 h 353009"/>
              <a:gd name="connsiteX0" fmla="*/ 340 w 846735"/>
              <a:gd name="connsiteY0" fmla="*/ 294475 h 384700"/>
              <a:gd name="connsiteX1" fmla="*/ 293879 w 846735"/>
              <a:gd name="connsiteY1" fmla="*/ 27822 h 384700"/>
              <a:gd name="connsiteX2" fmla="*/ 522826 w 846735"/>
              <a:gd name="connsiteY2" fmla="*/ 37666 h 384700"/>
              <a:gd name="connsiteX3" fmla="*/ 846735 w 846735"/>
              <a:gd name="connsiteY3" fmla="*/ 288692 h 384700"/>
              <a:gd name="connsiteX4" fmla="*/ 776623 w 846735"/>
              <a:gd name="connsiteY4" fmla="*/ 327528 h 384700"/>
              <a:gd name="connsiteX5" fmla="*/ 496262 w 846735"/>
              <a:gd name="connsiteY5" fmla="*/ 213362 h 384700"/>
              <a:gd name="connsiteX6" fmla="*/ 383366 w 846735"/>
              <a:gd name="connsiteY6" fmla="*/ 214330 h 384700"/>
              <a:gd name="connsiteX7" fmla="*/ 29745 w 846735"/>
              <a:gd name="connsiteY7" fmla="*/ 384675 h 384700"/>
              <a:gd name="connsiteX8" fmla="*/ 340 w 846735"/>
              <a:gd name="connsiteY8" fmla="*/ 294475 h 384700"/>
              <a:gd name="connsiteX0" fmla="*/ 365 w 846760"/>
              <a:gd name="connsiteY0" fmla="*/ 343202 h 433427"/>
              <a:gd name="connsiteX1" fmla="*/ 293904 w 846760"/>
              <a:gd name="connsiteY1" fmla="*/ 76549 h 433427"/>
              <a:gd name="connsiteX2" fmla="*/ 613465 w 846760"/>
              <a:gd name="connsiteY2" fmla="*/ 16726 h 433427"/>
              <a:gd name="connsiteX3" fmla="*/ 846760 w 846760"/>
              <a:gd name="connsiteY3" fmla="*/ 337419 h 433427"/>
              <a:gd name="connsiteX4" fmla="*/ 776648 w 846760"/>
              <a:gd name="connsiteY4" fmla="*/ 376255 h 433427"/>
              <a:gd name="connsiteX5" fmla="*/ 496287 w 846760"/>
              <a:gd name="connsiteY5" fmla="*/ 262089 h 433427"/>
              <a:gd name="connsiteX6" fmla="*/ 383391 w 846760"/>
              <a:gd name="connsiteY6" fmla="*/ 263057 h 433427"/>
              <a:gd name="connsiteX7" fmla="*/ 29770 w 846760"/>
              <a:gd name="connsiteY7" fmla="*/ 433402 h 433427"/>
              <a:gd name="connsiteX8" fmla="*/ 365 w 846760"/>
              <a:gd name="connsiteY8" fmla="*/ 343202 h 433427"/>
              <a:gd name="connsiteX0" fmla="*/ 365 w 846760"/>
              <a:gd name="connsiteY0" fmla="*/ 343202 h 433427"/>
              <a:gd name="connsiteX1" fmla="*/ 293904 w 846760"/>
              <a:gd name="connsiteY1" fmla="*/ 76549 h 433427"/>
              <a:gd name="connsiteX2" fmla="*/ 613465 w 846760"/>
              <a:gd name="connsiteY2" fmla="*/ 16726 h 433427"/>
              <a:gd name="connsiteX3" fmla="*/ 846760 w 846760"/>
              <a:gd name="connsiteY3" fmla="*/ 337419 h 433427"/>
              <a:gd name="connsiteX4" fmla="*/ 776648 w 846760"/>
              <a:gd name="connsiteY4" fmla="*/ 376255 h 433427"/>
              <a:gd name="connsiteX5" fmla="*/ 561013 w 846760"/>
              <a:gd name="connsiteY5" fmla="*/ 212326 h 433427"/>
              <a:gd name="connsiteX6" fmla="*/ 383391 w 846760"/>
              <a:gd name="connsiteY6" fmla="*/ 263057 h 433427"/>
              <a:gd name="connsiteX7" fmla="*/ 29770 w 846760"/>
              <a:gd name="connsiteY7" fmla="*/ 433402 h 433427"/>
              <a:gd name="connsiteX8" fmla="*/ 365 w 846760"/>
              <a:gd name="connsiteY8" fmla="*/ 343202 h 433427"/>
              <a:gd name="connsiteX0" fmla="*/ 365 w 846760"/>
              <a:gd name="connsiteY0" fmla="*/ 343202 h 433427"/>
              <a:gd name="connsiteX1" fmla="*/ 293904 w 846760"/>
              <a:gd name="connsiteY1" fmla="*/ 76549 h 433427"/>
              <a:gd name="connsiteX2" fmla="*/ 613465 w 846760"/>
              <a:gd name="connsiteY2" fmla="*/ 16726 h 433427"/>
              <a:gd name="connsiteX3" fmla="*/ 846760 w 846760"/>
              <a:gd name="connsiteY3" fmla="*/ 337419 h 433427"/>
              <a:gd name="connsiteX4" fmla="*/ 776648 w 846760"/>
              <a:gd name="connsiteY4" fmla="*/ 376255 h 433427"/>
              <a:gd name="connsiteX5" fmla="*/ 547692 w 846760"/>
              <a:gd name="connsiteY5" fmla="*/ 239782 h 433427"/>
              <a:gd name="connsiteX6" fmla="*/ 383391 w 846760"/>
              <a:gd name="connsiteY6" fmla="*/ 263057 h 433427"/>
              <a:gd name="connsiteX7" fmla="*/ 29770 w 846760"/>
              <a:gd name="connsiteY7" fmla="*/ 433402 h 433427"/>
              <a:gd name="connsiteX8" fmla="*/ 365 w 846760"/>
              <a:gd name="connsiteY8" fmla="*/ 343202 h 433427"/>
              <a:gd name="connsiteX0" fmla="*/ 365 w 846760"/>
              <a:gd name="connsiteY0" fmla="*/ 343202 h 433427"/>
              <a:gd name="connsiteX1" fmla="*/ 293904 w 846760"/>
              <a:gd name="connsiteY1" fmla="*/ 76549 h 433427"/>
              <a:gd name="connsiteX2" fmla="*/ 613465 w 846760"/>
              <a:gd name="connsiteY2" fmla="*/ 16726 h 433427"/>
              <a:gd name="connsiteX3" fmla="*/ 846760 w 846760"/>
              <a:gd name="connsiteY3" fmla="*/ 337419 h 433427"/>
              <a:gd name="connsiteX4" fmla="*/ 776648 w 846760"/>
              <a:gd name="connsiteY4" fmla="*/ 376255 h 433427"/>
              <a:gd name="connsiteX5" fmla="*/ 547692 w 846760"/>
              <a:gd name="connsiteY5" fmla="*/ 239782 h 433427"/>
              <a:gd name="connsiteX6" fmla="*/ 378823 w 846760"/>
              <a:gd name="connsiteY6" fmla="*/ 223529 h 433427"/>
              <a:gd name="connsiteX7" fmla="*/ 29770 w 846760"/>
              <a:gd name="connsiteY7" fmla="*/ 433402 h 433427"/>
              <a:gd name="connsiteX8" fmla="*/ 365 w 846760"/>
              <a:gd name="connsiteY8" fmla="*/ 343202 h 433427"/>
              <a:gd name="connsiteX0" fmla="*/ 365 w 846760"/>
              <a:gd name="connsiteY0" fmla="*/ 343202 h 433427"/>
              <a:gd name="connsiteX1" fmla="*/ 293904 w 846760"/>
              <a:gd name="connsiteY1" fmla="*/ 76549 h 433427"/>
              <a:gd name="connsiteX2" fmla="*/ 613465 w 846760"/>
              <a:gd name="connsiteY2" fmla="*/ 16726 h 433427"/>
              <a:gd name="connsiteX3" fmla="*/ 846760 w 846760"/>
              <a:gd name="connsiteY3" fmla="*/ 337419 h 433427"/>
              <a:gd name="connsiteX4" fmla="*/ 776648 w 846760"/>
              <a:gd name="connsiteY4" fmla="*/ 376255 h 433427"/>
              <a:gd name="connsiteX5" fmla="*/ 547692 w 846760"/>
              <a:gd name="connsiteY5" fmla="*/ 239782 h 433427"/>
              <a:gd name="connsiteX6" fmla="*/ 378823 w 846760"/>
              <a:gd name="connsiteY6" fmla="*/ 223529 h 433427"/>
              <a:gd name="connsiteX7" fmla="*/ 29770 w 846760"/>
              <a:gd name="connsiteY7" fmla="*/ 433402 h 433427"/>
              <a:gd name="connsiteX8" fmla="*/ 365 w 846760"/>
              <a:gd name="connsiteY8" fmla="*/ 343202 h 433427"/>
              <a:gd name="connsiteX0" fmla="*/ 365 w 846760"/>
              <a:gd name="connsiteY0" fmla="*/ 343202 h 459219"/>
              <a:gd name="connsiteX1" fmla="*/ 293904 w 846760"/>
              <a:gd name="connsiteY1" fmla="*/ 76549 h 459219"/>
              <a:gd name="connsiteX2" fmla="*/ 613465 w 846760"/>
              <a:gd name="connsiteY2" fmla="*/ 16726 h 459219"/>
              <a:gd name="connsiteX3" fmla="*/ 846760 w 846760"/>
              <a:gd name="connsiteY3" fmla="*/ 337419 h 459219"/>
              <a:gd name="connsiteX4" fmla="*/ 776648 w 846760"/>
              <a:gd name="connsiteY4" fmla="*/ 376255 h 459219"/>
              <a:gd name="connsiteX5" fmla="*/ 547692 w 846760"/>
              <a:gd name="connsiteY5" fmla="*/ 239782 h 459219"/>
              <a:gd name="connsiteX6" fmla="*/ 378823 w 846760"/>
              <a:gd name="connsiteY6" fmla="*/ 223529 h 459219"/>
              <a:gd name="connsiteX7" fmla="*/ 40998 w 846760"/>
              <a:gd name="connsiteY7" fmla="*/ 459200 h 459219"/>
              <a:gd name="connsiteX8" fmla="*/ 365 w 846760"/>
              <a:gd name="connsiteY8" fmla="*/ 343202 h 459219"/>
              <a:gd name="connsiteX0" fmla="*/ 365 w 846760"/>
              <a:gd name="connsiteY0" fmla="*/ 343202 h 459219"/>
              <a:gd name="connsiteX1" fmla="*/ 293904 w 846760"/>
              <a:gd name="connsiteY1" fmla="*/ 76549 h 459219"/>
              <a:gd name="connsiteX2" fmla="*/ 613465 w 846760"/>
              <a:gd name="connsiteY2" fmla="*/ 16726 h 459219"/>
              <a:gd name="connsiteX3" fmla="*/ 846760 w 846760"/>
              <a:gd name="connsiteY3" fmla="*/ 337419 h 459219"/>
              <a:gd name="connsiteX4" fmla="*/ 776648 w 846760"/>
              <a:gd name="connsiteY4" fmla="*/ 376255 h 459219"/>
              <a:gd name="connsiteX5" fmla="*/ 547692 w 846760"/>
              <a:gd name="connsiteY5" fmla="*/ 239782 h 459219"/>
              <a:gd name="connsiteX6" fmla="*/ 343455 w 846760"/>
              <a:gd name="connsiteY6" fmla="*/ 233505 h 459219"/>
              <a:gd name="connsiteX7" fmla="*/ 40998 w 846760"/>
              <a:gd name="connsiteY7" fmla="*/ 459200 h 459219"/>
              <a:gd name="connsiteX8" fmla="*/ 365 w 846760"/>
              <a:gd name="connsiteY8" fmla="*/ 343202 h 459219"/>
              <a:gd name="connsiteX0" fmla="*/ 365 w 846760"/>
              <a:gd name="connsiteY0" fmla="*/ 343202 h 459219"/>
              <a:gd name="connsiteX1" fmla="*/ 293904 w 846760"/>
              <a:gd name="connsiteY1" fmla="*/ 76549 h 459219"/>
              <a:gd name="connsiteX2" fmla="*/ 613465 w 846760"/>
              <a:gd name="connsiteY2" fmla="*/ 16726 h 459219"/>
              <a:gd name="connsiteX3" fmla="*/ 846760 w 846760"/>
              <a:gd name="connsiteY3" fmla="*/ 337419 h 459219"/>
              <a:gd name="connsiteX4" fmla="*/ 776648 w 846760"/>
              <a:gd name="connsiteY4" fmla="*/ 376255 h 459219"/>
              <a:gd name="connsiteX5" fmla="*/ 547692 w 846760"/>
              <a:gd name="connsiteY5" fmla="*/ 239782 h 459219"/>
              <a:gd name="connsiteX6" fmla="*/ 343455 w 846760"/>
              <a:gd name="connsiteY6" fmla="*/ 233505 h 459219"/>
              <a:gd name="connsiteX7" fmla="*/ 40998 w 846760"/>
              <a:gd name="connsiteY7" fmla="*/ 459200 h 459219"/>
              <a:gd name="connsiteX8" fmla="*/ 365 w 846760"/>
              <a:gd name="connsiteY8" fmla="*/ 343202 h 459219"/>
              <a:gd name="connsiteX0" fmla="*/ 365 w 846760"/>
              <a:gd name="connsiteY0" fmla="*/ 343202 h 459219"/>
              <a:gd name="connsiteX1" fmla="*/ 293904 w 846760"/>
              <a:gd name="connsiteY1" fmla="*/ 76549 h 459219"/>
              <a:gd name="connsiteX2" fmla="*/ 613465 w 846760"/>
              <a:gd name="connsiteY2" fmla="*/ 16726 h 459219"/>
              <a:gd name="connsiteX3" fmla="*/ 846760 w 846760"/>
              <a:gd name="connsiteY3" fmla="*/ 337419 h 459219"/>
              <a:gd name="connsiteX4" fmla="*/ 776648 w 846760"/>
              <a:gd name="connsiteY4" fmla="*/ 376255 h 459219"/>
              <a:gd name="connsiteX5" fmla="*/ 547692 w 846760"/>
              <a:gd name="connsiteY5" fmla="*/ 239782 h 459219"/>
              <a:gd name="connsiteX6" fmla="*/ 343455 w 846760"/>
              <a:gd name="connsiteY6" fmla="*/ 233505 h 459219"/>
              <a:gd name="connsiteX7" fmla="*/ 40998 w 846760"/>
              <a:gd name="connsiteY7" fmla="*/ 459200 h 459219"/>
              <a:gd name="connsiteX8" fmla="*/ 365 w 846760"/>
              <a:gd name="connsiteY8" fmla="*/ 343202 h 459219"/>
              <a:gd name="connsiteX0" fmla="*/ 365 w 846760"/>
              <a:gd name="connsiteY0" fmla="*/ 343202 h 459219"/>
              <a:gd name="connsiteX1" fmla="*/ 293904 w 846760"/>
              <a:gd name="connsiteY1" fmla="*/ 76549 h 459219"/>
              <a:gd name="connsiteX2" fmla="*/ 613465 w 846760"/>
              <a:gd name="connsiteY2" fmla="*/ 16726 h 459219"/>
              <a:gd name="connsiteX3" fmla="*/ 846760 w 846760"/>
              <a:gd name="connsiteY3" fmla="*/ 337419 h 459219"/>
              <a:gd name="connsiteX4" fmla="*/ 776648 w 846760"/>
              <a:gd name="connsiteY4" fmla="*/ 376255 h 459219"/>
              <a:gd name="connsiteX5" fmla="*/ 547692 w 846760"/>
              <a:gd name="connsiteY5" fmla="*/ 239782 h 459219"/>
              <a:gd name="connsiteX6" fmla="*/ 343455 w 846760"/>
              <a:gd name="connsiteY6" fmla="*/ 233505 h 459219"/>
              <a:gd name="connsiteX7" fmla="*/ 40998 w 846760"/>
              <a:gd name="connsiteY7" fmla="*/ 459200 h 459219"/>
              <a:gd name="connsiteX8" fmla="*/ 365 w 846760"/>
              <a:gd name="connsiteY8" fmla="*/ 343202 h 459219"/>
              <a:gd name="connsiteX0" fmla="*/ 365 w 846760"/>
              <a:gd name="connsiteY0" fmla="*/ 343202 h 459219"/>
              <a:gd name="connsiteX1" fmla="*/ 293904 w 846760"/>
              <a:gd name="connsiteY1" fmla="*/ 76549 h 459219"/>
              <a:gd name="connsiteX2" fmla="*/ 613465 w 846760"/>
              <a:gd name="connsiteY2" fmla="*/ 16726 h 459219"/>
              <a:gd name="connsiteX3" fmla="*/ 846760 w 846760"/>
              <a:gd name="connsiteY3" fmla="*/ 337419 h 459219"/>
              <a:gd name="connsiteX4" fmla="*/ 776648 w 846760"/>
              <a:gd name="connsiteY4" fmla="*/ 376255 h 459219"/>
              <a:gd name="connsiteX5" fmla="*/ 547692 w 846760"/>
              <a:gd name="connsiteY5" fmla="*/ 239782 h 459219"/>
              <a:gd name="connsiteX6" fmla="*/ 331385 w 846760"/>
              <a:gd name="connsiteY6" fmla="*/ 251392 h 459219"/>
              <a:gd name="connsiteX7" fmla="*/ 40998 w 846760"/>
              <a:gd name="connsiteY7" fmla="*/ 459200 h 459219"/>
              <a:gd name="connsiteX8" fmla="*/ 365 w 846760"/>
              <a:gd name="connsiteY8" fmla="*/ 343202 h 459219"/>
              <a:gd name="connsiteX0" fmla="*/ 365 w 846760"/>
              <a:gd name="connsiteY0" fmla="*/ 343202 h 459219"/>
              <a:gd name="connsiteX1" fmla="*/ 293904 w 846760"/>
              <a:gd name="connsiteY1" fmla="*/ 76549 h 459219"/>
              <a:gd name="connsiteX2" fmla="*/ 613465 w 846760"/>
              <a:gd name="connsiteY2" fmla="*/ 16726 h 459219"/>
              <a:gd name="connsiteX3" fmla="*/ 846760 w 846760"/>
              <a:gd name="connsiteY3" fmla="*/ 337419 h 459219"/>
              <a:gd name="connsiteX4" fmla="*/ 799945 w 846760"/>
              <a:gd name="connsiteY4" fmla="*/ 384166 h 459219"/>
              <a:gd name="connsiteX5" fmla="*/ 547692 w 846760"/>
              <a:gd name="connsiteY5" fmla="*/ 239782 h 459219"/>
              <a:gd name="connsiteX6" fmla="*/ 331385 w 846760"/>
              <a:gd name="connsiteY6" fmla="*/ 251392 h 459219"/>
              <a:gd name="connsiteX7" fmla="*/ 40998 w 846760"/>
              <a:gd name="connsiteY7" fmla="*/ 459200 h 459219"/>
              <a:gd name="connsiteX8" fmla="*/ 365 w 846760"/>
              <a:gd name="connsiteY8" fmla="*/ 343202 h 459219"/>
              <a:gd name="connsiteX0" fmla="*/ 9761 w 856156"/>
              <a:gd name="connsiteY0" fmla="*/ 343202 h 473353"/>
              <a:gd name="connsiteX1" fmla="*/ 303300 w 856156"/>
              <a:gd name="connsiteY1" fmla="*/ 76549 h 473353"/>
              <a:gd name="connsiteX2" fmla="*/ 622861 w 856156"/>
              <a:gd name="connsiteY2" fmla="*/ 16726 h 473353"/>
              <a:gd name="connsiteX3" fmla="*/ 856156 w 856156"/>
              <a:gd name="connsiteY3" fmla="*/ 337419 h 473353"/>
              <a:gd name="connsiteX4" fmla="*/ 809341 w 856156"/>
              <a:gd name="connsiteY4" fmla="*/ 384166 h 473353"/>
              <a:gd name="connsiteX5" fmla="*/ 557088 w 856156"/>
              <a:gd name="connsiteY5" fmla="*/ 239782 h 473353"/>
              <a:gd name="connsiteX6" fmla="*/ 340781 w 856156"/>
              <a:gd name="connsiteY6" fmla="*/ 251392 h 473353"/>
              <a:gd name="connsiteX7" fmla="*/ 9616 w 856156"/>
              <a:gd name="connsiteY7" fmla="*/ 473336 h 473353"/>
              <a:gd name="connsiteX8" fmla="*/ 9761 w 856156"/>
              <a:gd name="connsiteY8" fmla="*/ 343202 h 473353"/>
              <a:gd name="connsiteX0" fmla="*/ 9761 w 856156"/>
              <a:gd name="connsiteY0" fmla="*/ 343202 h 473353"/>
              <a:gd name="connsiteX1" fmla="*/ 303300 w 856156"/>
              <a:gd name="connsiteY1" fmla="*/ 76549 h 473353"/>
              <a:gd name="connsiteX2" fmla="*/ 622861 w 856156"/>
              <a:gd name="connsiteY2" fmla="*/ 16726 h 473353"/>
              <a:gd name="connsiteX3" fmla="*/ 856156 w 856156"/>
              <a:gd name="connsiteY3" fmla="*/ 337419 h 473353"/>
              <a:gd name="connsiteX4" fmla="*/ 816001 w 856156"/>
              <a:gd name="connsiteY4" fmla="*/ 370438 h 473353"/>
              <a:gd name="connsiteX5" fmla="*/ 557088 w 856156"/>
              <a:gd name="connsiteY5" fmla="*/ 239782 h 473353"/>
              <a:gd name="connsiteX6" fmla="*/ 340781 w 856156"/>
              <a:gd name="connsiteY6" fmla="*/ 251392 h 473353"/>
              <a:gd name="connsiteX7" fmla="*/ 9616 w 856156"/>
              <a:gd name="connsiteY7" fmla="*/ 473336 h 473353"/>
              <a:gd name="connsiteX8" fmla="*/ 9761 w 856156"/>
              <a:gd name="connsiteY8" fmla="*/ 343202 h 473353"/>
              <a:gd name="connsiteX0" fmla="*/ 48608 w 895003"/>
              <a:gd name="connsiteY0" fmla="*/ 343202 h 497055"/>
              <a:gd name="connsiteX1" fmla="*/ 342147 w 895003"/>
              <a:gd name="connsiteY1" fmla="*/ 76549 h 497055"/>
              <a:gd name="connsiteX2" fmla="*/ 661708 w 895003"/>
              <a:gd name="connsiteY2" fmla="*/ 16726 h 497055"/>
              <a:gd name="connsiteX3" fmla="*/ 895003 w 895003"/>
              <a:gd name="connsiteY3" fmla="*/ 337419 h 497055"/>
              <a:gd name="connsiteX4" fmla="*/ 854848 w 895003"/>
              <a:gd name="connsiteY4" fmla="*/ 370438 h 497055"/>
              <a:gd name="connsiteX5" fmla="*/ 595935 w 895003"/>
              <a:gd name="connsiteY5" fmla="*/ 239782 h 497055"/>
              <a:gd name="connsiteX6" fmla="*/ 379628 w 895003"/>
              <a:gd name="connsiteY6" fmla="*/ 251392 h 497055"/>
              <a:gd name="connsiteX7" fmla="*/ 6436 w 895003"/>
              <a:gd name="connsiteY7" fmla="*/ 497040 h 497055"/>
              <a:gd name="connsiteX8" fmla="*/ 48608 w 895003"/>
              <a:gd name="connsiteY8" fmla="*/ 343202 h 497055"/>
              <a:gd name="connsiteX0" fmla="*/ 7938 w 898426"/>
              <a:gd name="connsiteY0" fmla="*/ 307351 h 496162"/>
              <a:gd name="connsiteX1" fmla="*/ 345570 w 898426"/>
              <a:gd name="connsiteY1" fmla="*/ 75659 h 496162"/>
              <a:gd name="connsiteX2" fmla="*/ 665131 w 898426"/>
              <a:gd name="connsiteY2" fmla="*/ 15836 h 496162"/>
              <a:gd name="connsiteX3" fmla="*/ 898426 w 898426"/>
              <a:gd name="connsiteY3" fmla="*/ 336529 h 496162"/>
              <a:gd name="connsiteX4" fmla="*/ 858271 w 898426"/>
              <a:gd name="connsiteY4" fmla="*/ 369548 h 496162"/>
              <a:gd name="connsiteX5" fmla="*/ 599358 w 898426"/>
              <a:gd name="connsiteY5" fmla="*/ 238892 h 496162"/>
              <a:gd name="connsiteX6" fmla="*/ 383051 w 898426"/>
              <a:gd name="connsiteY6" fmla="*/ 250502 h 496162"/>
              <a:gd name="connsiteX7" fmla="*/ 9859 w 898426"/>
              <a:gd name="connsiteY7" fmla="*/ 496150 h 496162"/>
              <a:gd name="connsiteX8" fmla="*/ 7938 w 898426"/>
              <a:gd name="connsiteY8" fmla="*/ 307351 h 496162"/>
              <a:gd name="connsiteX0" fmla="*/ 311 w 890799"/>
              <a:gd name="connsiteY0" fmla="*/ 307351 h 456231"/>
              <a:gd name="connsiteX1" fmla="*/ 337943 w 890799"/>
              <a:gd name="connsiteY1" fmla="*/ 75659 h 456231"/>
              <a:gd name="connsiteX2" fmla="*/ 657504 w 890799"/>
              <a:gd name="connsiteY2" fmla="*/ 15836 h 456231"/>
              <a:gd name="connsiteX3" fmla="*/ 890799 w 890799"/>
              <a:gd name="connsiteY3" fmla="*/ 336529 h 456231"/>
              <a:gd name="connsiteX4" fmla="*/ 850644 w 890799"/>
              <a:gd name="connsiteY4" fmla="*/ 369548 h 456231"/>
              <a:gd name="connsiteX5" fmla="*/ 591731 w 890799"/>
              <a:gd name="connsiteY5" fmla="*/ 238892 h 456231"/>
              <a:gd name="connsiteX6" fmla="*/ 375424 w 890799"/>
              <a:gd name="connsiteY6" fmla="*/ 250502 h 456231"/>
              <a:gd name="connsiteX7" fmla="*/ 31782 w 890799"/>
              <a:gd name="connsiteY7" fmla="*/ 456216 h 456231"/>
              <a:gd name="connsiteX8" fmla="*/ 311 w 890799"/>
              <a:gd name="connsiteY8" fmla="*/ 307351 h 456231"/>
              <a:gd name="connsiteX0" fmla="*/ 311 w 895988"/>
              <a:gd name="connsiteY0" fmla="*/ 307351 h 456231"/>
              <a:gd name="connsiteX1" fmla="*/ 337943 w 895988"/>
              <a:gd name="connsiteY1" fmla="*/ 75659 h 456231"/>
              <a:gd name="connsiteX2" fmla="*/ 657504 w 895988"/>
              <a:gd name="connsiteY2" fmla="*/ 15836 h 456231"/>
              <a:gd name="connsiteX3" fmla="*/ 890799 w 895988"/>
              <a:gd name="connsiteY3" fmla="*/ 336529 h 456231"/>
              <a:gd name="connsiteX4" fmla="*/ 895988 w 895988"/>
              <a:gd name="connsiteY4" fmla="*/ 394941 h 456231"/>
              <a:gd name="connsiteX5" fmla="*/ 591731 w 895988"/>
              <a:gd name="connsiteY5" fmla="*/ 238892 h 456231"/>
              <a:gd name="connsiteX6" fmla="*/ 375424 w 895988"/>
              <a:gd name="connsiteY6" fmla="*/ 250502 h 456231"/>
              <a:gd name="connsiteX7" fmla="*/ 31782 w 895988"/>
              <a:gd name="connsiteY7" fmla="*/ 456216 h 456231"/>
              <a:gd name="connsiteX8" fmla="*/ 311 w 895988"/>
              <a:gd name="connsiteY8" fmla="*/ 307351 h 456231"/>
              <a:gd name="connsiteX0" fmla="*/ 20255 w 915932"/>
              <a:gd name="connsiteY0" fmla="*/ 307351 h 489501"/>
              <a:gd name="connsiteX1" fmla="*/ 357887 w 915932"/>
              <a:gd name="connsiteY1" fmla="*/ 75659 h 489501"/>
              <a:gd name="connsiteX2" fmla="*/ 677448 w 915932"/>
              <a:gd name="connsiteY2" fmla="*/ 15836 h 489501"/>
              <a:gd name="connsiteX3" fmla="*/ 910743 w 915932"/>
              <a:gd name="connsiteY3" fmla="*/ 336529 h 489501"/>
              <a:gd name="connsiteX4" fmla="*/ 915932 w 915932"/>
              <a:gd name="connsiteY4" fmla="*/ 394941 h 489501"/>
              <a:gd name="connsiteX5" fmla="*/ 611675 w 915932"/>
              <a:gd name="connsiteY5" fmla="*/ 238892 h 489501"/>
              <a:gd name="connsiteX6" fmla="*/ 395368 w 915932"/>
              <a:gd name="connsiteY6" fmla="*/ 250502 h 489501"/>
              <a:gd name="connsiteX7" fmla="*/ 8448 w 915932"/>
              <a:gd name="connsiteY7" fmla="*/ 489489 h 489501"/>
              <a:gd name="connsiteX8" fmla="*/ 20255 w 915932"/>
              <a:gd name="connsiteY8" fmla="*/ 307351 h 489501"/>
              <a:gd name="connsiteX0" fmla="*/ 20255 w 915932"/>
              <a:gd name="connsiteY0" fmla="*/ 324706 h 506856"/>
              <a:gd name="connsiteX1" fmla="*/ 310884 w 915932"/>
              <a:gd name="connsiteY1" fmla="*/ 43075 h 506856"/>
              <a:gd name="connsiteX2" fmla="*/ 677448 w 915932"/>
              <a:gd name="connsiteY2" fmla="*/ 33191 h 506856"/>
              <a:gd name="connsiteX3" fmla="*/ 910743 w 915932"/>
              <a:gd name="connsiteY3" fmla="*/ 353884 h 506856"/>
              <a:gd name="connsiteX4" fmla="*/ 915932 w 915932"/>
              <a:gd name="connsiteY4" fmla="*/ 412296 h 506856"/>
              <a:gd name="connsiteX5" fmla="*/ 611675 w 915932"/>
              <a:gd name="connsiteY5" fmla="*/ 256247 h 506856"/>
              <a:gd name="connsiteX6" fmla="*/ 395368 w 915932"/>
              <a:gd name="connsiteY6" fmla="*/ 267857 h 506856"/>
              <a:gd name="connsiteX7" fmla="*/ 8448 w 915932"/>
              <a:gd name="connsiteY7" fmla="*/ 506844 h 506856"/>
              <a:gd name="connsiteX8" fmla="*/ 20255 w 915932"/>
              <a:gd name="connsiteY8" fmla="*/ 324706 h 506856"/>
              <a:gd name="connsiteX0" fmla="*/ 384 w 896061"/>
              <a:gd name="connsiteY0" fmla="*/ 324706 h 412296"/>
              <a:gd name="connsiteX1" fmla="*/ 291013 w 896061"/>
              <a:gd name="connsiteY1" fmla="*/ 43075 h 412296"/>
              <a:gd name="connsiteX2" fmla="*/ 657577 w 896061"/>
              <a:gd name="connsiteY2" fmla="*/ 33191 h 412296"/>
              <a:gd name="connsiteX3" fmla="*/ 890872 w 896061"/>
              <a:gd name="connsiteY3" fmla="*/ 353884 h 412296"/>
              <a:gd name="connsiteX4" fmla="*/ 896061 w 896061"/>
              <a:gd name="connsiteY4" fmla="*/ 412296 h 412296"/>
              <a:gd name="connsiteX5" fmla="*/ 591804 w 896061"/>
              <a:gd name="connsiteY5" fmla="*/ 256247 h 412296"/>
              <a:gd name="connsiteX6" fmla="*/ 375497 w 896061"/>
              <a:gd name="connsiteY6" fmla="*/ 267857 h 412296"/>
              <a:gd name="connsiteX7" fmla="*/ 144211 w 896061"/>
              <a:gd name="connsiteY7" fmla="*/ 395795 h 412296"/>
              <a:gd name="connsiteX8" fmla="*/ 384 w 896061"/>
              <a:gd name="connsiteY8" fmla="*/ 324706 h 412296"/>
              <a:gd name="connsiteX0" fmla="*/ 384 w 896061"/>
              <a:gd name="connsiteY0" fmla="*/ 324706 h 412865"/>
              <a:gd name="connsiteX1" fmla="*/ 291013 w 896061"/>
              <a:gd name="connsiteY1" fmla="*/ 43075 h 412865"/>
              <a:gd name="connsiteX2" fmla="*/ 657577 w 896061"/>
              <a:gd name="connsiteY2" fmla="*/ 33191 h 412865"/>
              <a:gd name="connsiteX3" fmla="*/ 890872 w 896061"/>
              <a:gd name="connsiteY3" fmla="*/ 353884 h 412865"/>
              <a:gd name="connsiteX4" fmla="*/ 896061 w 896061"/>
              <a:gd name="connsiteY4" fmla="*/ 412296 h 412865"/>
              <a:gd name="connsiteX5" fmla="*/ 591804 w 896061"/>
              <a:gd name="connsiteY5" fmla="*/ 256247 h 412865"/>
              <a:gd name="connsiteX6" fmla="*/ 375497 w 896061"/>
              <a:gd name="connsiteY6" fmla="*/ 267857 h 412865"/>
              <a:gd name="connsiteX7" fmla="*/ 88455 w 896061"/>
              <a:gd name="connsiteY7" fmla="*/ 412840 h 412865"/>
              <a:gd name="connsiteX8" fmla="*/ 384 w 896061"/>
              <a:gd name="connsiteY8" fmla="*/ 324706 h 412865"/>
              <a:gd name="connsiteX0" fmla="*/ 384 w 896061"/>
              <a:gd name="connsiteY0" fmla="*/ 324706 h 412865"/>
              <a:gd name="connsiteX1" fmla="*/ 291013 w 896061"/>
              <a:gd name="connsiteY1" fmla="*/ 43075 h 412865"/>
              <a:gd name="connsiteX2" fmla="*/ 657577 w 896061"/>
              <a:gd name="connsiteY2" fmla="*/ 33191 h 412865"/>
              <a:gd name="connsiteX3" fmla="*/ 890872 w 896061"/>
              <a:gd name="connsiteY3" fmla="*/ 353884 h 412865"/>
              <a:gd name="connsiteX4" fmla="*/ 896061 w 896061"/>
              <a:gd name="connsiteY4" fmla="*/ 412296 h 412865"/>
              <a:gd name="connsiteX5" fmla="*/ 591804 w 896061"/>
              <a:gd name="connsiteY5" fmla="*/ 256247 h 412865"/>
              <a:gd name="connsiteX6" fmla="*/ 398388 w 896061"/>
              <a:gd name="connsiteY6" fmla="*/ 241652 h 412865"/>
              <a:gd name="connsiteX7" fmla="*/ 88455 w 896061"/>
              <a:gd name="connsiteY7" fmla="*/ 412840 h 412865"/>
              <a:gd name="connsiteX8" fmla="*/ 384 w 896061"/>
              <a:gd name="connsiteY8" fmla="*/ 324706 h 412865"/>
              <a:gd name="connsiteX0" fmla="*/ 384 w 896061"/>
              <a:gd name="connsiteY0" fmla="*/ 324706 h 412865"/>
              <a:gd name="connsiteX1" fmla="*/ 291013 w 896061"/>
              <a:gd name="connsiteY1" fmla="*/ 43075 h 412865"/>
              <a:gd name="connsiteX2" fmla="*/ 657577 w 896061"/>
              <a:gd name="connsiteY2" fmla="*/ 33191 h 412865"/>
              <a:gd name="connsiteX3" fmla="*/ 890872 w 896061"/>
              <a:gd name="connsiteY3" fmla="*/ 353884 h 412865"/>
              <a:gd name="connsiteX4" fmla="*/ 896061 w 896061"/>
              <a:gd name="connsiteY4" fmla="*/ 412296 h 412865"/>
              <a:gd name="connsiteX5" fmla="*/ 591804 w 896061"/>
              <a:gd name="connsiteY5" fmla="*/ 256247 h 412865"/>
              <a:gd name="connsiteX6" fmla="*/ 398388 w 896061"/>
              <a:gd name="connsiteY6" fmla="*/ 241652 h 412865"/>
              <a:gd name="connsiteX7" fmla="*/ 177215 w 896061"/>
              <a:gd name="connsiteY7" fmla="*/ 359196 h 412865"/>
              <a:gd name="connsiteX8" fmla="*/ 88455 w 896061"/>
              <a:gd name="connsiteY8" fmla="*/ 412840 h 412865"/>
              <a:gd name="connsiteX9" fmla="*/ 384 w 896061"/>
              <a:gd name="connsiteY9" fmla="*/ 324706 h 412865"/>
              <a:gd name="connsiteX0" fmla="*/ 384 w 896061"/>
              <a:gd name="connsiteY0" fmla="*/ 324706 h 412865"/>
              <a:gd name="connsiteX1" fmla="*/ 291013 w 896061"/>
              <a:gd name="connsiteY1" fmla="*/ 43075 h 412865"/>
              <a:gd name="connsiteX2" fmla="*/ 657577 w 896061"/>
              <a:gd name="connsiteY2" fmla="*/ 33191 h 412865"/>
              <a:gd name="connsiteX3" fmla="*/ 890872 w 896061"/>
              <a:gd name="connsiteY3" fmla="*/ 353884 h 412865"/>
              <a:gd name="connsiteX4" fmla="*/ 896061 w 896061"/>
              <a:gd name="connsiteY4" fmla="*/ 412296 h 412865"/>
              <a:gd name="connsiteX5" fmla="*/ 591804 w 896061"/>
              <a:gd name="connsiteY5" fmla="*/ 256247 h 412865"/>
              <a:gd name="connsiteX6" fmla="*/ 401297 w 896061"/>
              <a:gd name="connsiteY6" fmla="*/ 256631 h 412865"/>
              <a:gd name="connsiteX7" fmla="*/ 177215 w 896061"/>
              <a:gd name="connsiteY7" fmla="*/ 359196 h 412865"/>
              <a:gd name="connsiteX8" fmla="*/ 88455 w 896061"/>
              <a:gd name="connsiteY8" fmla="*/ 412840 h 412865"/>
              <a:gd name="connsiteX9" fmla="*/ 384 w 896061"/>
              <a:gd name="connsiteY9" fmla="*/ 324706 h 41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6061" h="412865">
                <a:moveTo>
                  <a:pt x="384" y="324706"/>
                </a:moveTo>
                <a:cubicBezTo>
                  <a:pt x="-9704" y="238832"/>
                  <a:pt x="181481" y="91661"/>
                  <a:pt x="291013" y="43075"/>
                </a:cubicBezTo>
                <a:cubicBezTo>
                  <a:pt x="400545" y="-5511"/>
                  <a:pt x="557601" y="-18610"/>
                  <a:pt x="657577" y="33191"/>
                </a:cubicBezTo>
                <a:cubicBezTo>
                  <a:pt x="757553" y="84992"/>
                  <a:pt x="890872" y="270466"/>
                  <a:pt x="890872" y="353884"/>
                </a:cubicBezTo>
                <a:lnTo>
                  <a:pt x="896061" y="412296"/>
                </a:lnTo>
                <a:cubicBezTo>
                  <a:pt x="896061" y="367539"/>
                  <a:pt x="674265" y="282191"/>
                  <a:pt x="591804" y="256247"/>
                </a:cubicBezTo>
                <a:cubicBezTo>
                  <a:pt x="509343" y="230303"/>
                  <a:pt x="459784" y="246197"/>
                  <a:pt x="401297" y="256631"/>
                </a:cubicBezTo>
                <a:cubicBezTo>
                  <a:pt x="342810" y="267065"/>
                  <a:pt x="228871" y="330665"/>
                  <a:pt x="177215" y="359196"/>
                </a:cubicBezTo>
                <a:cubicBezTo>
                  <a:pt x="125560" y="387727"/>
                  <a:pt x="128538" y="411865"/>
                  <a:pt x="88455" y="412840"/>
                </a:cubicBezTo>
                <a:cubicBezTo>
                  <a:pt x="55084" y="414626"/>
                  <a:pt x="33755" y="322920"/>
                  <a:pt x="384" y="32470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36F109-59B7-641C-73D8-940F0C6009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26"/>
          <a:stretch/>
        </p:blipFill>
        <p:spPr>
          <a:xfrm>
            <a:off x="1441732" y="908685"/>
            <a:ext cx="9597462" cy="4631194"/>
          </a:xfrm>
          <a:prstGeom prst="rect">
            <a:avLst/>
          </a:prstGeom>
        </p:spPr>
      </p:pic>
      <p:sp>
        <p:nvSpPr>
          <p:cNvPr id="6" name="Google Shape;281;p15">
            <a:extLst>
              <a:ext uri="{FF2B5EF4-FFF2-40B4-BE49-F238E27FC236}">
                <a16:creationId xmlns:a16="http://schemas.microsoft.com/office/drawing/2014/main" id="{26746F9F-47BA-4798-5D82-DE6E443D6B4B}"/>
              </a:ext>
            </a:extLst>
          </p:cNvPr>
          <p:cNvSpPr txBox="1">
            <a:spLocks/>
          </p:cNvSpPr>
          <p:nvPr/>
        </p:nvSpPr>
        <p:spPr>
          <a:xfrm>
            <a:off x="10688472" y="184945"/>
            <a:ext cx="1503528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34740023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853</TotalTime>
  <Words>1851</Words>
  <Application>Microsoft Macintosh PowerPoint</Application>
  <PresentationFormat>Widescreen</PresentationFormat>
  <Paragraphs>491</Paragraphs>
  <Slides>75</Slides>
  <Notes>23</Notes>
  <HiddenSlides>0</HiddenSlides>
  <MMClips>16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5" baseType="lpstr">
      <vt:lpstr>.VnBodoniH</vt:lpstr>
      <vt:lpstr>.VnVogue</vt:lpstr>
      <vt:lpstr>Algerian</vt:lpstr>
      <vt:lpstr>Arial</vt:lpstr>
      <vt:lpstr>Calibri</vt:lpstr>
      <vt:lpstr>Calibri Light</vt:lpstr>
      <vt:lpstr>Carter One</vt:lpstr>
      <vt:lpstr>Inter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lenguyennhatha@outlook.com</dc:creator>
  <cp:lastModifiedBy>lenguyennhatha@outlook.com</cp:lastModifiedBy>
  <cp:revision>12</cp:revision>
  <dcterms:created xsi:type="dcterms:W3CDTF">2024-02-29T08:20:12Z</dcterms:created>
  <dcterms:modified xsi:type="dcterms:W3CDTF">2024-11-05T08:41:53Z</dcterms:modified>
</cp:coreProperties>
</file>