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66" r:id="rId4"/>
    <p:sldId id="267" r:id="rId5"/>
    <p:sldId id="330" r:id="rId6"/>
    <p:sldId id="861" r:id="rId7"/>
    <p:sldId id="664" r:id="rId8"/>
    <p:sldId id="271" r:id="rId9"/>
    <p:sldId id="846" r:id="rId10"/>
    <p:sldId id="851" r:id="rId11"/>
    <p:sldId id="852" r:id="rId12"/>
    <p:sldId id="853" r:id="rId13"/>
    <p:sldId id="850" r:id="rId14"/>
    <p:sldId id="854" r:id="rId15"/>
    <p:sldId id="665" r:id="rId16"/>
    <p:sldId id="402" r:id="rId17"/>
    <p:sldId id="416" r:id="rId18"/>
    <p:sldId id="856" r:id="rId19"/>
    <p:sldId id="857" r:id="rId20"/>
    <p:sldId id="855" r:id="rId21"/>
    <p:sldId id="858" r:id="rId22"/>
    <p:sldId id="452" r:id="rId23"/>
    <p:sldId id="806" r:id="rId24"/>
    <p:sldId id="838" r:id="rId25"/>
    <p:sldId id="859" r:id="rId26"/>
    <p:sldId id="862" r:id="rId27"/>
    <p:sldId id="863" r:id="rId28"/>
    <p:sldId id="864" r:id="rId29"/>
    <p:sldId id="865" r:id="rId30"/>
    <p:sldId id="866" r:id="rId31"/>
    <p:sldId id="302" r:id="rId32"/>
    <p:sldId id="8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1" autoAdjust="0"/>
    <p:restoredTop sz="93192" autoAdjust="0"/>
  </p:normalViewPr>
  <p:slideViewPr>
    <p:cSldViewPr snapToGrid="0" snapToObjects="1">
      <p:cViewPr varScale="1">
        <p:scale>
          <a:sx n="62" d="100"/>
          <a:sy n="62" d="100"/>
        </p:scale>
        <p:origin x="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262E-8BC2-3047-8B56-B0F59C19132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262E-8BC2-3047-8B56-B0F59C19132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262E-8BC2-3047-8B56-B0F59C19132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262E-8BC2-3047-8B56-B0F59C19132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262E-8BC2-3047-8B56-B0F59C19132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10 – STAYING HEALTHY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</a:rPr>
              <a:t>Lesson 3A – Vocabulary and Grammar 1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3" name="Picture 2" descr="A map of a country&#10;&#10;Description automatically generated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5" t="7442" r="18249" b="7596"/>
          <a:stretch>
            <a:fillRect/>
          </a:stretch>
        </p:blipFill>
        <p:spPr>
          <a:xfrm>
            <a:off x="8920718" y="3611880"/>
            <a:ext cx="2626242" cy="274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>
            <a:fillRect/>
          </a:stretch>
        </p:blipFill>
        <p:spPr>
          <a:xfrm>
            <a:off x="-108162" y="1886392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/>
          <p:cNvSpPr/>
          <p:nvPr/>
        </p:nvSpPr>
        <p:spPr>
          <a:xfrm rot="438702">
            <a:off x="889810" y="1285296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89179" y="1251552"/>
            <a:ext cx="4489857" cy="398298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5330" y="2828835"/>
            <a:ext cx="2475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rash</a:t>
            </a:r>
          </a:p>
        </p:txBody>
      </p:sp>
      <p:sp>
        <p:nvSpPr>
          <p:cNvPr id="21" name="Freeform 7"/>
          <p:cNvSpPr/>
          <p:nvPr/>
        </p:nvSpPr>
        <p:spPr>
          <a:xfrm>
            <a:off x="2362892" y="43312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3461506" y="43312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/>
        </p:nvSpPr>
        <p:spPr>
          <a:xfrm>
            <a:off x="4126601" y="43312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8" name="10.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37" end="5697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3592" y="2188412"/>
            <a:ext cx="753944" cy="753944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>
            <a:off x="4780848" y="4330294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5440889" y="4336003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659" y="1590741"/>
            <a:ext cx="3894447" cy="329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9" grpId="0"/>
      <p:bldP spid="21" grpId="0" animBg="1"/>
      <p:bldP spid="2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>
            <a:fillRect/>
          </a:stretch>
        </p:blipFill>
        <p:spPr>
          <a:xfrm>
            <a:off x="285315" y="1886392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/>
          <p:cNvSpPr/>
          <p:nvPr/>
        </p:nvSpPr>
        <p:spPr>
          <a:xfrm rot="438702">
            <a:off x="1112243" y="1197112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89179" y="1251552"/>
            <a:ext cx="4489857" cy="398298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8896" y="2932909"/>
            <a:ext cx="2071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dizzy</a:t>
            </a:r>
          </a:p>
        </p:txBody>
      </p:sp>
      <p:sp>
        <p:nvSpPr>
          <p:cNvPr id="23" name="Freeform 7"/>
          <p:cNvSpPr/>
          <p:nvPr/>
        </p:nvSpPr>
        <p:spPr>
          <a:xfrm>
            <a:off x="2624109" y="45911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/>
        </p:nvSpPr>
        <p:spPr>
          <a:xfrm>
            <a:off x="3289204" y="45911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8" name="10.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67" end="4227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3592" y="2188412"/>
            <a:ext cx="753944" cy="753944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>
            <a:off x="3943451" y="4590177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z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4603492" y="45958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z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/>
          <p:cNvSpPr/>
          <p:nvPr/>
        </p:nvSpPr>
        <p:spPr>
          <a:xfrm>
            <a:off x="5253168" y="45958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784" y="1523486"/>
            <a:ext cx="4100210" cy="339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9" grpId="0"/>
      <p:bldP spid="2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>
            <a:fillRect/>
          </a:stretch>
        </p:blipFill>
        <p:spPr>
          <a:xfrm>
            <a:off x="432484" y="1805960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/>
          <p:cNvSpPr/>
          <p:nvPr/>
        </p:nvSpPr>
        <p:spPr>
          <a:xfrm rot="438702">
            <a:off x="1288603" y="1031005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89179" y="1251552"/>
            <a:ext cx="4489857" cy="398298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0412" y="2605893"/>
            <a:ext cx="1608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sick</a:t>
            </a:r>
          </a:p>
        </p:txBody>
      </p:sp>
      <p:sp>
        <p:nvSpPr>
          <p:cNvPr id="17" name="Freeform 7"/>
          <p:cNvSpPr/>
          <p:nvPr/>
        </p:nvSpPr>
        <p:spPr>
          <a:xfrm>
            <a:off x="3251868" y="420521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3901544" y="420521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4555522" y="420521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/>
        </p:nvSpPr>
        <p:spPr>
          <a:xfrm>
            <a:off x="5220617" y="420521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8" name="10.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91" end="2507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7134" y="1886392"/>
            <a:ext cx="753944" cy="75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1430" y="1512132"/>
            <a:ext cx="4335248" cy="3539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9" grpId="0"/>
      <p:bldP spid="17" grpId="0" animBg="1"/>
      <p:bldP spid="21" grpId="0" animBg="1"/>
      <p:bldP spid="2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5" y="950112"/>
            <a:ext cx="10272427" cy="4742936"/>
          </a:xfrm>
          <a:prstGeom prst="rect">
            <a:avLst/>
          </a:prstGeom>
        </p:spPr>
      </p:pic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5526" y="6262632"/>
            <a:ext cx="486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teacher asks students to review all the </a:t>
            </a:r>
            <a:r>
              <a:rPr lang="en-US"/>
              <a:t>words.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1247553" y="1983869"/>
            <a:ext cx="9696893" cy="34163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210" y="2188896"/>
            <a:ext cx="9217567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four. Each team prepares a mini-board.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Students take turns to play the game.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Tell students to listen to the spelling.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Write the correct number on the board.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team with the correct answer need to spell and say the word ( b-u-s-y busy)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students with the correct answer can get 2 points for their team.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10258719" y="4913844"/>
            <a:ext cx="979233" cy="91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5265" y="1064884"/>
            <a:ext cx="7667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Mix-up Letters</a:t>
            </a: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258719" y="172372"/>
            <a:ext cx="1571660" cy="1285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</a:rPr>
              <a:t>a </a:t>
            </a:r>
            <a:r>
              <a:rPr lang="en-US" sz="8000" dirty="0" err="1">
                <a:solidFill>
                  <a:srgbClr val="002060"/>
                </a:solidFill>
              </a:rPr>
              <a:t>cghou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27" y="4724695"/>
            <a:ext cx="10494145" cy="141281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endParaRPr lang="es-ES" sz="6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16" t="33075" b="31107"/>
          <a:stretch>
            <a:fillRect/>
          </a:stretch>
        </p:blipFill>
        <p:spPr>
          <a:xfrm>
            <a:off x="1461841" y="972595"/>
            <a:ext cx="3615205" cy="333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kics</a:t>
            </a:r>
            <a:endParaRPr lang="es-ES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27" y="4724695"/>
            <a:ext cx="10494145" cy="141281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endParaRPr lang="es-ES" sz="6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84" t="42665" b="10506"/>
          <a:stretch>
            <a:fillRect/>
          </a:stretch>
        </p:blipFill>
        <p:spPr>
          <a:xfrm>
            <a:off x="1572874" y="965547"/>
            <a:ext cx="3236491" cy="3348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rhas</a:t>
            </a:r>
            <a:endParaRPr lang="es-ES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27" y="4724695"/>
            <a:ext cx="10494145" cy="141281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</a:t>
            </a:r>
            <a:endParaRPr lang="es-ES" sz="6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" t="62041" r="44508" b="1587"/>
          <a:stretch>
            <a:fillRect/>
          </a:stretch>
        </p:blipFill>
        <p:spPr>
          <a:xfrm>
            <a:off x="1296133" y="980093"/>
            <a:ext cx="3615205" cy="338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dzziy</a:t>
            </a:r>
            <a:endParaRPr lang="es-ES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27" y="4724695"/>
            <a:ext cx="10494145" cy="141281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dizzy</a:t>
            </a:r>
            <a:endParaRPr lang="es-ES" sz="6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185" t="-732" r="50169" b="53903"/>
          <a:stretch>
            <a:fillRect/>
          </a:stretch>
        </p:blipFill>
        <p:spPr>
          <a:xfrm>
            <a:off x="1045049" y="470509"/>
            <a:ext cx="3597539" cy="372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erachea</a:t>
            </a:r>
            <a:endParaRPr lang="es-E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27" y="4724695"/>
            <a:ext cx="10494145" cy="141281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earache</a:t>
            </a:r>
            <a:endParaRPr lang="es-ES" sz="6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29" t="1076" r="4547" b="67808"/>
          <a:stretch>
            <a:fillRect/>
          </a:stretch>
        </p:blipFill>
        <p:spPr>
          <a:xfrm>
            <a:off x="953376" y="846325"/>
            <a:ext cx="4145721" cy="355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3"/>
          <p:cNvSpPr/>
          <p:nvPr/>
        </p:nvSpPr>
        <p:spPr>
          <a:xfrm>
            <a:off x="6537325" y="990282"/>
            <a:ext cx="4834255" cy="451929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01;p3"/>
          <p:cNvSpPr txBox="1"/>
          <p:nvPr/>
        </p:nvSpPr>
        <p:spPr>
          <a:xfrm>
            <a:off x="7085965" y="2466340"/>
            <a:ext cx="3985260" cy="15671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To correctly read and pronounce words related to illnesses.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To use the structures.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5965" y="4130040"/>
            <a:ext cx="3957320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 115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5965" y="4695825"/>
            <a:ext cx="3956685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AB p.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90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99;p3"/>
          <p:cNvSpPr txBox="1"/>
          <p:nvPr/>
        </p:nvSpPr>
        <p:spPr>
          <a:xfrm>
            <a:off x="7037965" y="1422957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10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– Lesson 3A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00;p3"/>
          <p:cNvSpPr txBox="1"/>
          <p:nvPr/>
        </p:nvSpPr>
        <p:spPr>
          <a:xfrm>
            <a:off x="7654227" y="1920610"/>
            <a:ext cx="2517074" cy="45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00" y="708661"/>
            <a:ext cx="3486832" cy="49149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rynnu</a:t>
            </a:r>
            <a:endParaRPr lang="es-ES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noes</a:t>
            </a: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27" y="4724695"/>
            <a:ext cx="10494145" cy="141281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runny</a:t>
            </a:r>
            <a:r>
              <a:rPr lang="es-E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endParaRPr lang="es-ES" sz="6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471" t="-1703" r="50487" b="65331"/>
          <a:stretch>
            <a:fillRect/>
          </a:stretch>
        </p:blipFill>
        <p:spPr>
          <a:xfrm>
            <a:off x="915230" y="603249"/>
            <a:ext cx="3826578" cy="358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Pham-MsPhuong-0936082789"/>
          <p:cNvSpPr/>
          <p:nvPr/>
        </p:nvSpPr>
        <p:spPr>
          <a:xfrm>
            <a:off x="495300" y="528639"/>
            <a:ext cx="11201400" cy="5800723"/>
          </a:xfrm>
          <a:custGeom>
            <a:avLst/>
            <a:gdLst>
              <a:gd name="connsiteX0" fmla="*/ 0 w 11201400"/>
              <a:gd name="connsiteY0" fmla="*/ 208536 h 5800723"/>
              <a:gd name="connsiteX1" fmla="*/ 208536 w 11201400"/>
              <a:gd name="connsiteY1" fmla="*/ 0 h 5800723"/>
              <a:gd name="connsiteX2" fmla="*/ 484135 w 11201400"/>
              <a:gd name="connsiteY2" fmla="*/ 0 h 5800723"/>
              <a:gd name="connsiteX3" fmla="*/ 1191108 w 11201400"/>
              <a:gd name="connsiteY3" fmla="*/ 0 h 5800723"/>
              <a:gd name="connsiteX4" fmla="*/ 1574551 w 11201400"/>
              <a:gd name="connsiteY4" fmla="*/ 0 h 5800723"/>
              <a:gd name="connsiteX5" fmla="*/ 2281523 w 11201400"/>
              <a:gd name="connsiteY5" fmla="*/ 0 h 5800723"/>
              <a:gd name="connsiteX6" fmla="*/ 2664966 w 11201400"/>
              <a:gd name="connsiteY6" fmla="*/ 0 h 5800723"/>
              <a:gd name="connsiteX7" fmla="*/ 3264096 w 11201400"/>
              <a:gd name="connsiteY7" fmla="*/ 0 h 5800723"/>
              <a:gd name="connsiteX8" fmla="*/ 4078911 w 11201400"/>
              <a:gd name="connsiteY8" fmla="*/ 0 h 5800723"/>
              <a:gd name="connsiteX9" fmla="*/ 4678041 w 11201400"/>
              <a:gd name="connsiteY9" fmla="*/ 0 h 5800723"/>
              <a:gd name="connsiteX10" fmla="*/ 5169327 w 11201400"/>
              <a:gd name="connsiteY10" fmla="*/ 0 h 5800723"/>
              <a:gd name="connsiteX11" fmla="*/ 5660613 w 11201400"/>
              <a:gd name="connsiteY11" fmla="*/ 0 h 5800723"/>
              <a:gd name="connsiteX12" fmla="*/ 6475429 w 11201400"/>
              <a:gd name="connsiteY12" fmla="*/ 0 h 5800723"/>
              <a:gd name="connsiteX13" fmla="*/ 7074558 w 11201400"/>
              <a:gd name="connsiteY13" fmla="*/ 0 h 5800723"/>
              <a:gd name="connsiteX14" fmla="*/ 7350158 w 11201400"/>
              <a:gd name="connsiteY14" fmla="*/ 0 h 5800723"/>
              <a:gd name="connsiteX15" fmla="*/ 8164974 w 11201400"/>
              <a:gd name="connsiteY15" fmla="*/ 0 h 5800723"/>
              <a:gd name="connsiteX16" fmla="*/ 8656260 w 11201400"/>
              <a:gd name="connsiteY16" fmla="*/ 0 h 5800723"/>
              <a:gd name="connsiteX17" fmla="*/ 9039702 w 11201400"/>
              <a:gd name="connsiteY17" fmla="*/ 0 h 5800723"/>
              <a:gd name="connsiteX18" fmla="*/ 9423145 w 11201400"/>
              <a:gd name="connsiteY18" fmla="*/ 0 h 5800723"/>
              <a:gd name="connsiteX19" fmla="*/ 9806588 w 11201400"/>
              <a:gd name="connsiteY19" fmla="*/ 0 h 5800723"/>
              <a:gd name="connsiteX20" fmla="*/ 10297874 w 11201400"/>
              <a:gd name="connsiteY20" fmla="*/ 0 h 5800723"/>
              <a:gd name="connsiteX21" fmla="*/ 10992864 w 11201400"/>
              <a:gd name="connsiteY21" fmla="*/ 0 h 5800723"/>
              <a:gd name="connsiteX22" fmla="*/ 11201400 w 11201400"/>
              <a:gd name="connsiteY22" fmla="*/ 208536 h 5800723"/>
              <a:gd name="connsiteX23" fmla="*/ 11201400 w 11201400"/>
              <a:gd name="connsiteY23" fmla="*/ 752883 h 5800723"/>
              <a:gd name="connsiteX24" fmla="*/ 11201400 w 11201400"/>
              <a:gd name="connsiteY24" fmla="*/ 1458739 h 5800723"/>
              <a:gd name="connsiteX25" fmla="*/ 11201400 w 11201400"/>
              <a:gd name="connsiteY25" fmla="*/ 2164596 h 5800723"/>
              <a:gd name="connsiteX26" fmla="*/ 11201400 w 11201400"/>
              <a:gd name="connsiteY26" fmla="*/ 2708943 h 5800723"/>
              <a:gd name="connsiteX27" fmla="*/ 11201400 w 11201400"/>
              <a:gd name="connsiteY27" fmla="*/ 3414799 h 5800723"/>
              <a:gd name="connsiteX28" fmla="*/ 11201400 w 11201400"/>
              <a:gd name="connsiteY28" fmla="*/ 3905310 h 5800723"/>
              <a:gd name="connsiteX29" fmla="*/ 11201400 w 11201400"/>
              <a:gd name="connsiteY29" fmla="*/ 4341984 h 5800723"/>
              <a:gd name="connsiteX30" fmla="*/ 11201400 w 11201400"/>
              <a:gd name="connsiteY30" fmla="*/ 4886331 h 5800723"/>
              <a:gd name="connsiteX31" fmla="*/ 11201400 w 11201400"/>
              <a:gd name="connsiteY31" fmla="*/ 5592187 h 5800723"/>
              <a:gd name="connsiteX32" fmla="*/ 10992864 w 11201400"/>
              <a:gd name="connsiteY32" fmla="*/ 5800723 h 5800723"/>
              <a:gd name="connsiteX33" fmla="*/ 10178048 w 11201400"/>
              <a:gd name="connsiteY33" fmla="*/ 5800723 h 5800723"/>
              <a:gd name="connsiteX34" fmla="*/ 9902449 w 11201400"/>
              <a:gd name="connsiteY34" fmla="*/ 5800723 h 5800723"/>
              <a:gd name="connsiteX35" fmla="*/ 9519006 w 11201400"/>
              <a:gd name="connsiteY35" fmla="*/ 5800723 h 5800723"/>
              <a:gd name="connsiteX36" fmla="*/ 8812033 w 11201400"/>
              <a:gd name="connsiteY36" fmla="*/ 5800723 h 5800723"/>
              <a:gd name="connsiteX37" fmla="*/ 8105061 w 11201400"/>
              <a:gd name="connsiteY37" fmla="*/ 5800723 h 5800723"/>
              <a:gd name="connsiteX38" fmla="*/ 7505931 w 11201400"/>
              <a:gd name="connsiteY38" fmla="*/ 5800723 h 5800723"/>
              <a:gd name="connsiteX39" fmla="*/ 7122489 w 11201400"/>
              <a:gd name="connsiteY39" fmla="*/ 5800723 h 5800723"/>
              <a:gd name="connsiteX40" fmla="*/ 6846889 w 11201400"/>
              <a:gd name="connsiteY40" fmla="*/ 5800723 h 5800723"/>
              <a:gd name="connsiteX41" fmla="*/ 6571290 w 11201400"/>
              <a:gd name="connsiteY41" fmla="*/ 5800723 h 5800723"/>
              <a:gd name="connsiteX42" fmla="*/ 5756474 w 11201400"/>
              <a:gd name="connsiteY42" fmla="*/ 5800723 h 5800723"/>
              <a:gd name="connsiteX43" fmla="*/ 5265188 w 11201400"/>
              <a:gd name="connsiteY43" fmla="*/ 5800723 h 5800723"/>
              <a:gd name="connsiteX44" fmla="*/ 4989588 w 11201400"/>
              <a:gd name="connsiteY44" fmla="*/ 5800723 h 5800723"/>
              <a:gd name="connsiteX45" fmla="*/ 4174772 w 11201400"/>
              <a:gd name="connsiteY45" fmla="*/ 5800723 h 5800723"/>
              <a:gd name="connsiteX46" fmla="*/ 3467800 w 11201400"/>
              <a:gd name="connsiteY46" fmla="*/ 5800723 h 5800723"/>
              <a:gd name="connsiteX47" fmla="*/ 2868670 w 11201400"/>
              <a:gd name="connsiteY47" fmla="*/ 5800723 h 5800723"/>
              <a:gd name="connsiteX48" fmla="*/ 2161698 w 11201400"/>
              <a:gd name="connsiteY48" fmla="*/ 5800723 h 5800723"/>
              <a:gd name="connsiteX49" fmla="*/ 1670412 w 11201400"/>
              <a:gd name="connsiteY49" fmla="*/ 5800723 h 5800723"/>
              <a:gd name="connsiteX50" fmla="*/ 1286969 w 11201400"/>
              <a:gd name="connsiteY50" fmla="*/ 5800723 h 5800723"/>
              <a:gd name="connsiteX51" fmla="*/ 208536 w 11201400"/>
              <a:gd name="connsiteY51" fmla="*/ 5800723 h 5800723"/>
              <a:gd name="connsiteX52" fmla="*/ 0 w 11201400"/>
              <a:gd name="connsiteY52" fmla="*/ 5592187 h 5800723"/>
              <a:gd name="connsiteX53" fmla="*/ 0 w 11201400"/>
              <a:gd name="connsiteY53" fmla="*/ 5047840 h 5800723"/>
              <a:gd name="connsiteX54" fmla="*/ 0 w 11201400"/>
              <a:gd name="connsiteY54" fmla="*/ 4395820 h 5800723"/>
              <a:gd name="connsiteX55" fmla="*/ 0 w 11201400"/>
              <a:gd name="connsiteY55" fmla="*/ 3743800 h 5800723"/>
              <a:gd name="connsiteX56" fmla="*/ 0 w 11201400"/>
              <a:gd name="connsiteY56" fmla="*/ 3145617 h 5800723"/>
              <a:gd name="connsiteX57" fmla="*/ 0 w 11201400"/>
              <a:gd name="connsiteY57" fmla="*/ 2493597 h 5800723"/>
              <a:gd name="connsiteX58" fmla="*/ 0 w 11201400"/>
              <a:gd name="connsiteY58" fmla="*/ 1841577 h 5800723"/>
              <a:gd name="connsiteX59" fmla="*/ 0 w 11201400"/>
              <a:gd name="connsiteY59" fmla="*/ 1135720 h 5800723"/>
              <a:gd name="connsiteX60" fmla="*/ 0 w 11201400"/>
              <a:gd name="connsiteY60" fmla="*/ 208536 h 580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201400" h="5800723" fill="none" extrusionOk="0">
                <a:moveTo>
                  <a:pt x="0" y="208536"/>
                </a:moveTo>
                <a:cubicBezTo>
                  <a:pt x="16689" y="118636"/>
                  <a:pt x="93374" y="3539"/>
                  <a:pt x="208536" y="0"/>
                </a:cubicBezTo>
                <a:cubicBezTo>
                  <a:pt x="303601" y="-21278"/>
                  <a:pt x="394783" y="10514"/>
                  <a:pt x="484135" y="0"/>
                </a:cubicBezTo>
                <a:cubicBezTo>
                  <a:pt x="573487" y="-10514"/>
                  <a:pt x="1039094" y="31839"/>
                  <a:pt x="1191108" y="0"/>
                </a:cubicBezTo>
                <a:cubicBezTo>
                  <a:pt x="1343122" y="-31839"/>
                  <a:pt x="1473606" y="43501"/>
                  <a:pt x="1574551" y="0"/>
                </a:cubicBezTo>
                <a:cubicBezTo>
                  <a:pt x="1675496" y="-43501"/>
                  <a:pt x="1983098" y="35571"/>
                  <a:pt x="2281523" y="0"/>
                </a:cubicBezTo>
                <a:cubicBezTo>
                  <a:pt x="2579948" y="-35571"/>
                  <a:pt x="2506746" y="12783"/>
                  <a:pt x="2664966" y="0"/>
                </a:cubicBezTo>
                <a:cubicBezTo>
                  <a:pt x="2823186" y="-12783"/>
                  <a:pt x="2993427" y="42817"/>
                  <a:pt x="3264096" y="0"/>
                </a:cubicBezTo>
                <a:cubicBezTo>
                  <a:pt x="3534765" y="-42817"/>
                  <a:pt x="3685586" y="48831"/>
                  <a:pt x="4078911" y="0"/>
                </a:cubicBezTo>
                <a:cubicBezTo>
                  <a:pt x="4472237" y="-48831"/>
                  <a:pt x="4469731" y="41380"/>
                  <a:pt x="4678041" y="0"/>
                </a:cubicBezTo>
                <a:cubicBezTo>
                  <a:pt x="4886351" y="-41380"/>
                  <a:pt x="5044452" y="25716"/>
                  <a:pt x="5169327" y="0"/>
                </a:cubicBezTo>
                <a:cubicBezTo>
                  <a:pt x="5294202" y="-25716"/>
                  <a:pt x="5439260" y="41514"/>
                  <a:pt x="5660613" y="0"/>
                </a:cubicBezTo>
                <a:cubicBezTo>
                  <a:pt x="5881966" y="-41514"/>
                  <a:pt x="6069524" y="76383"/>
                  <a:pt x="6475429" y="0"/>
                </a:cubicBezTo>
                <a:cubicBezTo>
                  <a:pt x="6881334" y="-76383"/>
                  <a:pt x="6788568" y="34207"/>
                  <a:pt x="7074558" y="0"/>
                </a:cubicBezTo>
                <a:cubicBezTo>
                  <a:pt x="7360548" y="-34207"/>
                  <a:pt x="7221395" y="269"/>
                  <a:pt x="7350158" y="0"/>
                </a:cubicBezTo>
                <a:cubicBezTo>
                  <a:pt x="7478921" y="-269"/>
                  <a:pt x="7894271" y="64921"/>
                  <a:pt x="8164974" y="0"/>
                </a:cubicBezTo>
                <a:cubicBezTo>
                  <a:pt x="8435677" y="-64921"/>
                  <a:pt x="8523993" y="47844"/>
                  <a:pt x="8656260" y="0"/>
                </a:cubicBezTo>
                <a:cubicBezTo>
                  <a:pt x="8788527" y="-47844"/>
                  <a:pt x="8946744" y="32824"/>
                  <a:pt x="9039702" y="0"/>
                </a:cubicBezTo>
                <a:cubicBezTo>
                  <a:pt x="9132660" y="-32824"/>
                  <a:pt x="9286999" y="35167"/>
                  <a:pt x="9423145" y="0"/>
                </a:cubicBezTo>
                <a:cubicBezTo>
                  <a:pt x="9559291" y="-35167"/>
                  <a:pt x="9662567" y="28041"/>
                  <a:pt x="9806588" y="0"/>
                </a:cubicBezTo>
                <a:cubicBezTo>
                  <a:pt x="9950609" y="-28041"/>
                  <a:pt x="10112822" y="27846"/>
                  <a:pt x="10297874" y="0"/>
                </a:cubicBezTo>
                <a:cubicBezTo>
                  <a:pt x="10482926" y="-27846"/>
                  <a:pt x="10651788" y="27466"/>
                  <a:pt x="10992864" y="0"/>
                </a:cubicBezTo>
                <a:cubicBezTo>
                  <a:pt x="11094738" y="3686"/>
                  <a:pt x="11204640" y="78783"/>
                  <a:pt x="11201400" y="208536"/>
                </a:cubicBezTo>
                <a:cubicBezTo>
                  <a:pt x="11218855" y="400462"/>
                  <a:pt x="11158287" y="569352"/>
                  <a:pt x="11201400" y="752883"/>
                </a:cubicBezTo>
                <a:cubicBezTo>
                  <a:pt x="11244513" y="936414"/>
                  <a:pt x="11172324" y="1222786"/>
                  <a:pt x="11201400" y="1458739"/>
                </a:cubicBezTo>
                <a:cubicBezTo>
                  <a:pt x="11230476" y="1694692"/>
                  <a:pt x="11188962" y="1903785"/>
                  <a:pt x="11201400" y="2164596"/>
                </a:cubicBezTo>
                <a:cubicBezTo>
                  <a:pt x="11213838" y="2425407"/>
                  <a:pt x="11137206" y="2516909"/>
                  <a:pt x="11201400" y="2708943"/>
                </a:cubicBezTo>
                <a:cubicBezTo>
                  <a:pt x="11265594" y="2900977"/>
                  <a:pt x="11191694" y="3255895"/>
                  <a:pt x="11201400" y="3414799"/>
                </a:cubicBezTo>
                <a:cubicBezTo>
                  <a:pt x="11211106" y="3573703"/>
                  <a:pt x="11175645" y="3732402"/>
                  <a:pt x="11201400" y="3905310"/>
                </a:cubicBezTo>
                <a:cubicBezTo>
                  <a:pt x="11227155" y="4078218"/>
                  <a:pt x="11188365" y="4214308"/>
                  <a:pt x="11201400" y="4341984"/>
                </a:cubicBezTo>
                <a:cubicBezTo>
                  <a:pt x="11214435" y="4469660"/>
                  <a:pt x="11143585" y="4717034"/>
                  <a:pt x="11201400" y="4886331"/>
                </a:cubicBezTo>
                <a:cubicBezTo>
                  <a:pt x="11259215" y="5055628"/>
                  <a:pt x="11148963" y="5295587"/>
                  <a:pt x="11201400" y="5592187"/>
                </a:cubicBezTo>
                <a:cubicBezTo>
                  <a:pt x="11190087" y="5706383"/>
                  <a:pt x="11098157" y="5774275"/>
                  <a:pt x="10992864" y="5800723"/>
                </a:cubicBezTo>
                <a:cubicBezTo>
                  <a:pt x="10664451" y="5832598"/>
                  <a:pt x="10558098" y="5718266"/>
                  <a:pt x="10178048" y="5800723"/>
                </a:cubicBezTo>
                <a:cubicBezTo>
                  <a:pt x="9797998" y="5883180"/>
                  <a:pt x="10029620" y="5797449"/>
                  <a:pt x="9902449" y="5800723"/>
                </a:cubicBezTo>
                <a:cubicBezTo>
                  <a:pt x="9775278" y="5803997"/>
                  <a:pt x="9669598" y="5799450"/>
                  <a:pt x="9519006" y="5800723"/>
                </a:cubicBezTo>
                <a:cubicBezTo>
                  <a:pt x="9368414" y="5801996"/>
                  <a:pt x="9057874" y="5792701"/>
                  <a:pt x="8812033" y="5800723"/>
                </a:cubicBezTo>
                <a:cubicBezTo>
                  <a:pt x="8566192" y="5808745"/>
                  <a:pt x="8293366" y="5796617"/>
                  <a:pt x="8105061" y="5800723"/>
                </a:cubicBezTo>
                <a:cubicBezTo>
                  <a:pt x="7916756" y="5804829"/>
                  <a:pt x="7663548" y="5771043"/>
                  <a:pt x="7505931" y="5800723"/>
                </a:cubicBezTo>
                <a:cubicBezTo>
                  <a:pt x="7348314" y="5830403"/>
                  <a:pt x="7275486" y="5798807"/>
                  <a:pt x="7122489" y="5800723"/>
                </a:cubicBezTo>
                <a:cubicBezTo>
                  <a:pt x="6969492" y="5802639"/>
                  <a:pt x="6939136" y="5796491"/>
                  <a:pt x="6846889" y="5800723"/>
                </a:cubicBezTo>
                <a:cubicBezTo>
                  <a:pt x="6754642" y="5804955"/>
                  <a:pt x="6683897" y="5769104"/>
                  <a:pt x="6571290" y="5800723"/>
                </a:cubicBezTo>
                <a:cubicBezTo>
                  <a:pt x="6458683" y="5832342"/>
                  <a:pt x="6019638" y="5749155"/>
                  <a:pt x="5756474" y="5800723"/>
                </a:cubicBezTo>
                <a:cubicBezTo>
                  <a:pt x="5493310" y="5852291"/>
                  <a:pt x="5470643" y="5766513"/>
                  <a:pt x="5265188" y="5800723"/>
                </a:cubicBezTo>
                <a:cubicBezTo>
                  <a:pt x="5059733" y="5834933"/>
                  <a:pt x="5113146" y="5775204"/>
                  <a:pt x="4989588" y="5800723"/>
                </a:cubicBezTo>
                <a:cubicBezTo>
                  <a:pt x="4866030" y="5826242"/>
                  <a:pt x="4570447" y="5731416"/>
                  <a:pt x="4174772" y="5800723"/>
                </a:cubicBezTo>
                <a:cubicBezTo>
                  <a:pt x="3779097" y="5870030"/>
                  <a:pt x="3650061" y="5740888"/>
                  <a:pt x="3467800" y="5800723"/>
                </a:cubicBezTo>
                <a:cubicBezTo>
                  <a:pt x="3285539" y="5860558"/>
                  <a:pt x="3070063" y="5747304"/>
                  <a:pt x="2868670" y="5800723"/>
                </a:cubicBezTo>
                <a:cubicBezTo>
                  <a:pt x="2667277" y="5854142"/>
                  <a:pt x="2323762" y="5752655"/>
                  <a:pt x="2161698" y="5800723"/>
                </a:cubicBezTo>
                <a:cubicBezTo>
                  <a:pt x="1999634" y="5848791"/>
                  <a:pt x="1793853" y="5777360"/>
                  <a:pt x="1670412" y="5800723"/>
                </a:cubicBezTo>
                <a:cubicBezTo>
                  <a:pt x="1546971" y="5824086"/>
                  <a:pt x="1468270" y="5778902"/>
                  <a:pt x="1286969" y="5800723"/>
                </a:cubicBezTo>
                <a:cubicBezTo>
                  <a:pt x="1105668" y="5822544"/>
                  <a:pt x="516687" y="5792408"/>
                  <a:pt x="208536" y="5800723"/>
                </a:cubicBezTo>
                <a:cubicBezTo>
                  <a:pt x="82885" y="5832433"/>
                  <a:pt x="-15252" y="5733211"/>
                  <a:pt x="0" y="5592187"/>
                </a:cubicBezTo>
                <a:cubicBezTo>
                  <a:pt x="-20369" y="5390141"/>
                  <a:pt x="18314" y="5228768"/>
                  <a:pt x="0" y="5047840"/>
                </a:cubicBezTo>
                <a:cubicBezTo>
                  <a:pt x="-18314" y="4866912"/>
                  <a:pt x="15732" y="4718408"/>
                  <a:pt x="0" y="4395820"/>
                </a:cubicBezTo>
                <a:cubicBezTo>
                  <a:pt x="-15732" y="4073232"/>
                  <a:pt x="64847" y="4021489"/>
                  <a:pt x="0" y="3743800"/>
                </a:cubicBezTo>
                <a:cubicBezTo>
                  <a:pt x="-64847" y="3466111"/>
                  <a:pt x="50488" y="3321596"/>
                  <a:pt x="0" y="3145617"/>
                </a:cubicBezTo>
                <a:cubicBezTo>
                  <a:pt x="-50488" y="2969638"/>
                  <a:pt x="38485" y="2710264"/>
                  <a:pt x="0" y="2493597"/>
                </a:cubicBezTo>
                <a:cubicBezTo>
                  <a:pt x="-38485" y="2276930"/>
                  <a:pt x="37773" y="2016101"/>
                  <a:pt x="0" y="1841577"/>
                </a:cubicBezTo>
                <a:cubicBezTo>
                  <a:pt x="-37773" y="1667053"/>
                  <a:pt x="7604" y="1337766"/>
                  <a:pt x="0" y="1135720"/>
                </a:cubicBezTo>
                <a:cubicBezTo>
                  <a:pt x="-7604" y="933674"/>
                  <a:pt x="86162" y="653787"/>
                  <a:pt x="0" y="208536"/>
                </a:cubicBezTo>
                <a:close/>
              </a:path>
              <a:path w="11201400" h="5800723" stroke="0" extrusionOk="0">
                <a:moveTo>
                  <a:pt x="0" y="208536"/>
                </a:moveTo>
                <a:cubicBezTo>
                  <a:pt x="-2620" y="81397"/>
                  <a:pt x="92695" y="-19618"/>
                  <a:pt x="208536" y="0"/>
                </a:cubicBezTo>
                <a:cubicBezTo>
                  <a:pt x="606036" y="-90563"/>
                  <a:pt x="644206" y="67778"/>
                  <a:pt x="1023352" y="0"/>
                </a:cubicBezTo>
                <a:cubicBezTo>
                  <a:pt x="1402498" y="-67778"/>
                  <a:pt x="1489985" y="58348"/>
                  <a:pt x="1838168" y="0"/>
                </a:cubicBezTo>
                <a:cubicBezTo>
                  <a:pt x="2186351" y="-58348"/>
                  <a:pt x="2307178" y="43944"/>
                  <a:pt x="2437297" y="0"/>
                </a:cubicBezTo>
                <a:cubicBezTo>
                  <a:pt x="2567416" y="-43944"/>
                  <a:pt x="2777403" y="37410"/>
                  <a:pt x="2928583" y="0"/>
                </a:cubicBezTo>
                <a:cubicBezTo>
                  <a:pt x="3079763" y="-37410"/>
                  <a:pt x="3123944" y="2037"/>
                  <a:pt x="3312026" y="0"/>
                </a:cubicBezTo>
                <a:cubicBezTo>
                  <a:pt x="3500108" y="-2037"/>
                  <a:pt x="3625861" y="30912"/>
                  <a:pt x="3803312" y="0"/>
                </a:cubicBezTo>
                <a:cubicBezTo>
                  <a:pt x="3980763" y="-30912"/>
                  <a:pt x="4017878" y="4594"/>
                  <a:pt x="4078911" y="0"/>
                </a:cubicBezTo>
                <a:cubicBezTo>
                  <a:pt x="4139944" y="-4594"/>
                  <a:pt x="4223454" y="4120"/>
                  <a:pt x="4354511" y="0"/>
                </a:cubicBezTo>
                <a:cubicBezTo>
                  <a:pt x="4485568" y="-4120"/>
                  <a:pt x="4838443" y="38547"/>
                  <a:pt x="5169327" y="0"/>
                </a:cubicBezTo>
                <a:cubicBezTo>
                  <a:pt x="5500211" y="-38547"/>
                  <a:pt x="5464118" y="58531"/>
                  <a:pt x="5660613" y="0"/>
                </a:cubicBezTo>
                <a:cubicBezTo>
                  <a:pt x="5857108" y="-58531"/>
                  <a:pt x="5840620" y="24123"/>
                  <a:pt x="5936212" y="0"/>
                </a:cubicBezTo>
                <a:cubicBezTo>
                  <a:pt x="6031804" y="-24123"/>
                  <a:pt x="6373680" y="88700"/>
                  <a:pt x="6751028" y="0"/>
                </a:cubicBezTo>
                <a:cubicBezTo>
                  <a:pt x="7128376" y="-88700"/>
                  <a:pt x="7290478" y="27558"/>
                  <a:pt x="7565844" y="0"/>
                </a:cubicBezTo>
                <a:cubicBezTo>
                  <a:pt x="7841210" y="-27558"/>
                  <a:pt x="7709173" y="3047"/>
                  <a:pt x="7841444" y="0"/>
                </a:cubicBezTo>
                <a:cubicBezTo>
                  <a:pt x="7973715" y="-3047"/>
                  <a:pt x="8351275" y="33156"/>
                  <a:pt x="8548416" y="0"/>
                </a:cubicBezTo>
                <a:cubicBezTo>
                  <a:pt x="8745557" y="-33156"/>
                  <a:pt x="8934296" y="62696"/>
                  <a:pt x="9255389" y="0"/>
                </a:cubicBezTo>
                <a:cubicBezTo>
                  <a:pt x="9576482" y="-62696"/>
                  <a:pt x="9545989" y="27555"/>
                  <a:pt x="9638832" y="0"/>
                </a:cubicBezTo>
                <a:cubicBezTo>
                  <a:pt x="9731675" y="-27555"/>
                  <a:pt x="10021614" y="47969"/>
                  <a:pt x="10237961" y="0"/>
                </a:cubicBezTo>
                <a:cubicBezTo>
                  <a:pt x="10454308" y="-47969"/>
                  <a:pt x="10749598" y="33381"/>
                  <a:pt x="10992864" y="0"/>
                </a:cubicBezTo>
                <a:cubicBezTo>
                  <a:pt x="11104008" y="-12096"/>
                  <a:pt x="11187790" y="99768"/>
                  <a:pt x="11201400" y="208536"/>
                </a:cubicBezTo>
                <a:cubicBezTo>
                  <a:pt x="11216250" y="476603"/>
                  <a:pt x="11180700" y="588336"/>
                  <a:pt x="11201400" y="752883"/>
                </a:cubicBezTo>
                <a:cubicBezTo>
                  <a:pt x="11222100" y="917430"/>
                  <a:pt x="11151915" y="1069076"/>
                  <a:pt x="11201400" y="1189557"/>
                </a:cubicBezTo>
                <a:cubicBezTo>
                  <a:pt x="11250885" y="1310038"/>
                  <a:pt x="11147691" y="1576551"/>
                  <a:pt x="11201400" y="1680067"/>
                </a:cubicBezTo>
                <a:cubicBezTo>
                  <a:pt x="11255109" y="1783583"/>
                  <a:pt x="11149922" y="1939409"/>
                  <a:pt x="11201400" y="2170578"/>
                </a:cubicBezTo>
                <a:cubicBezTo>
                  <a:pt x="11252878" y="2401747"/>
                  <a:pt x="11191454" y="2449439"/>
                  <a:pt x="11201400" y="2661088"/>
                </a:cubicBezTo>
                <a:cubicBezTo>
                  <a:pt x="11211346" y="2872737"/>
                  <a:pt x="11193828" y="3129069"/>
                  <a:pt x="11201400" y="3313108"/>
                </a:cubicBezTo>
                <a:cubicBezTo>
                  <a:pt x="11208972" y="3497147"/>
                  <a:pt x="11153925" y="3739991"/>
                  <a:pt x="11201400" y="3911292"/>
                </a:cubicBezTo>
                <a:cubicBezTo>
                  <a:pt x="11248875" y="4082593"/>
                  <a:pt x="11164919" y="4266517"/>
                  <a:pt x="11201400" y="4455638"/>
                </a:cubicBezTo>
                <a:cubicBezTo>
                  <a:pt x="11237881" y="4644759"/>
                  <a:pt x="11172724" y="5333536"/>
                  <a:pt x="11201400" y="5592187"/>
                </a:cubicBezTo>
                <a:cubicBezTo>
                  <a:pt x="11192729" y="5708199"/>
                  <a:pt x="11091700" y="5772384"/>
                  <a:pt x="10992864" y="5800723"/>
                </a:cubicBezTo>
                <a:cubicBezTo>
                  <a:pt x="10741286" y="5817432"/>
                  <a:pt x="10663854" y="5738176"/>
                  <a:pt x="10393735" y="5800723"/>
                </a:cubicBezTo>
                <a:cubicBezTo>
                  <a:pt x="10123616" y="5863270"/>
                  <a:pt x="9849852" y="5769442"/>
                  <a:pt x="9686762" y="5800723"/>
                </a:cubicBezTo>
                <a:cubicBezTo>
                  <a:pt x="9523672" y="5832004"/>
                  <a:pt x="9302851" y="5756009"/>
                  <a:pt x="8979789" y="5800723"/>
                </a:cubicBezTo>
                <a:cubicBezTo>
                  <a:pt x="8656727" y="5845437"/>
                  <a:pt x="8648005" y="5758713"/>
                  <a:pt x="8488503" y="5800723"/>
                </a:cubicBezTo>
                <a:cubicBezTo>
                  <a:pt x="8329001" y="5842733"/>
                  <a:pt x="8276238" y="5767248"/>
                  <a:pt x="8105061" y="5800723"/>
                </a:cubicBezTo>
                <a:cubicBezTo>
                  <a:pt x="7933884" y="5834198"/>
                  <a:pt x="7962396" y="5782919"/>
                  <a:pt x="7829461" y="5800723"/>
                </a:cubicBezTo>
                <a:cubicBezTo>
                  <a:pt x="7696526" y="5818527"/>
                  <a:pt x="7296199" y="5755183"/>
                  <a:pt x="7014645" y="5800723"/>
                </a:cubicBezTo>
                <a:cubicBezTo>
                  <a:pt x="6733091" y="5846263"/>
                  <a:pt x="6596318" y="5716387"/>
                  <a:pt x="6307673" y="5800723"/>
                </a:cubicBezTo>
                <a:cubicBezTo>
                  <a:pt x="6019028" y="5885059"/>
                  <a:pt x="5886353" y="5737912"/>
                  <a:pt x="5708543" y="5800723"/>
                </a:cubicBezTo>
                <a:cubicBezTo>
                  <a:pt x="5530733" y="5863534"/>
                  <a:pt x="5245947" y="5800217"/>
                  <a:pt x="5001571" y="5800723"/>
                </a:cubicBezTo>
                <a:cubicBezTo>
                  <a:pt x="4757195" y="5801229"/>
                  <a:pt x="4845948" y="5784877"/>
                  <a:pt x="4725971" y="5800723"/>
                </a:cubicBezTo>
                <a:cubicBezTo>
                  <a:pt x="4605994" y="5816569"/>
                  <a:pt x="4387088" y="5790319"/>
                  <a:pt x="4126842" y="5800723"/>
                </a:cubicBezTo>
                <a:cubicBezTo>
                  <a:pt x="3866596" y="5811127"/>
                  <a:pt x="3978076" y="5779737"/>
                  <a:pt x="3851242" y="5800723"/>
                </a:cubicBezTo>
                <a:cubicBezTo>
                  <a:pt x="3724408" y="5821709"/>
                  <a:pt x="3648829" y="5794606"/>
                  <a:pt x="3467800" y="5800723"/>
                </a:cubicBezTo>
                <a:cubicBezTo>
                  <a:pt x="3286771" y="5806840"/>
                  <a:pt x="3307411" y="5786796"/>
                  <a:pt x="3192200" y="5800723"/>
                </a:cubicBezTo>
                <a:cubicBezTo>
                  <a:pt x="3076989" y="5814650"/>
                  <a:pt x="2891215" y="5746953"/>
                  <a:pt x="2700914" y="5800723"/>
                </a:cubicBezTo>
                <a:cubicBezTo>
                  <a:pt x="2510613" y="5854493"/>
                  <a:pt x="2367420" y="5756595"/>
                  <a:pt x="2209628" y="5800723"/>
                </a:cubicBezTo>
                <a:cubicBezTo>
                  <a:pt x="2051836" y="5844851"/>
                  <a:pt x="1753240" y="5767288"/>
                  <a:pt x="1610499" y="5800723"/>
                </a:cubicBezTo>
                <a:cubicBezTo>
                  <a:pt x="1467758" y="5834158"/>
                  <a:pt x="1358268" y="5785183"/>
                  <a:pt x="1227056" y="5800723"/>
                </a:cubicBezTo>
                <a:cubicBezTo>
                  <a:pt x="1095844" y="5816263"/>
                  <a:pt x="1018153" y="5759636"/>
                  <a:pt x="843613" y="5800723"/>
                </a:cubicBezTo>
                <a:cubicBezTo>
                  <a:pt x="669073" y="5841810"/>
                  <a:pt x="400095" y="5728187"/>
                  <a:pt x="208536" y="5800723"/>
                </a:cubicBezTo>
                <a:cubicBezTo>
                  <a:pt x="99235" y="5804408"/>
                  <a:pt x="-26355" y="5724242"/>
                  <a:pt x="0" y="5592187"/>
                </a:cubicBezTo>
                <a:cubicBezTo>
                  <a:pt x="-12886" y="5473271"/>
                  <a:pt x="8471" y="5360473"/>
                  <a:pt x="0" y="5155513"/>
                </a:cubicBezTo>
                <a:cubicBezTo>
                  <a:pt x="-8471" y="4950553"/>
                  <a:pt x="9844" y="4773711"/>
                  <a:pt x="0" y="4611166"/>
                </a:cubicBezTo>
                <a:cubicBezTo>
                  <a:pt x="-9844" y="4448621"/>
                  <a:pt x="33072" y="4069655"/>
                  <a:pt x="0" y="3905310"/>
                </a:cubicBezTo>
                <a:cubicBezTo>
                  <a:pt x="-33072" y="3740965"/>
                  <a:pt x="64133" y="3405506"/>
                  <a:pt x="0" y="3199453"/>
                </a:cubicBezTo>
                <a:cubicBezTo>
                  <a:pt x="-64133" y="2993400"/>
                  <a:pt x="33700" y="2757349"/>
                  <a:pt x="0" y="2601270"/>
                </a:cubicBezTo>
                <a:cubicBezTo>
                  <a:pt x="-33700" y="2445191"/>
                  <a:pt x="4701" y="2305104"/>
                  <a:pt x="0" y="2110759"/>
                </a:cubicBezTo>
                <a:cubicBezTo>
                  <a:pt x="-4701" y="1916414"/>
                  <a:pt x="4723" y="1651595"/>
                  <a:pt x="0" y="1512576"/>
                </a:cubicBezTo>
                <a:cubicBezTo>
                  <a:pt x="-4723" y="1373557"/>
                  <a:pt x="36324" y="1187863"/>
                  <a:pt x="0" y="1075902"/>
                </a:cubicBezTo>
                <a:cubicBezTo>
                  <a:pt x="-36324" y="963941"/>
                  <a:pt x="94196" y="446959"/>
                  <a:pt x="0" y="2085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A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sp>
        <p:nvSpPr>
          <p:cNvPr id="13" name="MsPham-MsPhuong-0936082789"/>
          <p:cNvSpPr/>
          <p:nvPr/>
        </p:nvSpPr>
        <p:spPr>
          <a:xfrm>
            <a:off x="8732520" y="5431103"/>
            <a:ext cx="1813560" cy="739242"/>
          </a:xfrm>
          <a:prstGeom prst="roundRect">
            <a:avLst>
              <a:gd name="adj" fmla="val 50000"/>
            </a:avLst>
          </a:prstGeom>
          <a:solidFill>
            <a:srgbClr val="FF2F2F"/>
          </a:solidFill>
          <a:ln w="38100" cap="rnd" cmpd="thickThin">
            <a:solidFill>
              <a:schemeClr val="accent2">
                <a:lumMod val="75000"/>
              </a:schemeClr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Bodoni" panose="020B7200000000000000" pitchFamily="34" charset="0"/>
              </a:rPr>
              <a:t>End</a:t>
            </a:r>
          </a:p>
        </p:txBody>
      </p:sp>
      <p:pic>
        <p:nvPicPr>
          <p:cNvPr id="4" name="MsPham-MsPhuong-0936082789" descr="Logo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1" y="554354"/>
            <a:ext cx="4663440" cy="52463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 – Pupils’ book (p.115)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071" r="12396"/>
          <a:stretch>
            <a:fillRect/>
          </a:stretch>
        </p:blipFill>
        <p:spPr>
          <a:xfrm>
            <a:off x="381233" y="797394"/>
            <a:ext cx="979233" cy="912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140" y="724924"/>
            <a:ext cx="7907719" cy="5408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6868" y="6153960"/>
            <a:ext cx="3718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Play the audio, tell students to listen and repeat.</a:t>
            </a:r>
          </a:p>
          <a:p>
            <a:pPr algn="ctr"/>
            <a:r>
              <a:rPr lang="en-US" sz="1400" dirty="0"/>
              <a:t>Stop at each line and ask students to repeat.</a:t>
            </a:r>
          </a:p>
          <a:p>
            <a:pPr algn="ctr"/>
            <a:r>
              <a:rPr lang="en-US" sz="1400" dirty="0"/>
              <a:t>In pairs, practice the dialogue.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4" name="10.0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6200" y="79756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71" r="12396"/>
          <a:stretch>
            <a:fillRect/>
          </a:stretch>
        </p:blipFill>
        <p:spPr>
          <a:xfrm>
            <a:off x="0" y="650198"/>
            <a:ext cx="979233" cy="912953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946623" y="1371554"/>
            <a:ext cx="5652299" cy="958656"/>
          </a:xfrm>
          <a:prstGeom prst="wedgeRoundRectCallout">
            <a:avLst>
              <a:gd name="adj1" fmla="val -37604"/>
              <a:gd name="adj2" fmla="val 86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What’s the matter with you?</a:t>
            </a:r>
          </a:p>
        </p:txBody>
      </p:sp>
      <p:sp>
        <p:nvSpPr>
          <p:cNvPr id="7" name="Speech Bubble: Rectangle with Corners Rounded 6"/>
          <p:cNvSpPr/>
          <p:nvPr/>
        </p:nvSpPr>
        <p:spPr>
          <a:xfrm>
            <a:off x="8034524" y="2184399"/>
            <a:ext cx="3428891" cy="819915"/>
          </a:xfrm>
          <a:prstGeom prst="wedgeRoundRectCallout">
            <a:avLst>
              <a:gd name="adj1" fmla="val 27858"/>
              <a:gd name="adj2" fmla="val 9070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My neck hurts.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13" b="58202"/>
          <a:stretch>
            <a:fillRect/>
          </a:stretch>
        </p:blipFill>
        <p:spPr>
          <a:xfrm>
            <a:off x="223734" y="2619956"/>
            <a:ext cx="2729103" cy="2866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80" t="44345" r="1733" b="13857"/>
          <a:stretch>
            <a:fillRect/>
          </a:stretch>
        </p:blipFill>
        <p:spPr>
          <a:xfrm>
            <a:off x="9798596" y="3316235"/>
            <a:ext cx="2275290" cy="2389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852945" y="184945"/>
            <a:ext cx="1220941" cy="998592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946622" y="1469905"/>
            <a:ext cx="5652299" cy="958656"/>
          </a:xfrm>
          <a:prstGeom prst="wedgeRoundRectCallout">
            <a:avLst>
              <a:gd name="adj1" fmla="val -37604"/>
              <a:gd name="adj2" fmla="val 86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Where does it hurt?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8084150" y="2209998"/>
            <a:ext cx="3161227" cy="819915"/>
          </a:xfrm>
          <a:prstGeom prst="wedgeRoundRectCallout">
            <a:avLst>
              <a:gd name="adj1" fmla="val 34033"/>
              <a:gd name="adj2" fmla="val 869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Here.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79233" y="1469905"/>
            <a:ext cx="5652299" cy="958656"/>
          </a:xfrm>
          <a:prstGeom prst="wedgeRoundRectCallout">
            <a:avLst>
              <a:gd name="adj1" fmla="val -37604"/>
              <a:gd name="adj2" fmla="val 86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I’ll take your temperature.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1028859" y="1183537"/>
            <a:ext cx="5652299" cy="1242371"/>
          </a:xfrm>
          <a:prstGeom prst="wedgeRoundRectCallout">
            <a:avLst>
              <a:gd name="adj1" fmla="val -36513"/>
              <a:gd name="adj2" fmla="val 7464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 shouldn’t go to school. You should take a 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71" r="12396"/>
          <a:stretch>
            <a:fillRect/>
          </a:stretch>
        </p:blipFill>
        <p:spPr>
          <a:xfrm>
            <a:off x="0" y="650198"/>
            <a:ext cx="979233" cy="912953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946623" y="1371554"/>
            <a:ext cx="5652299" cy="958656"/>
          </a:xfrm>
          <a:prstGeom prst="wedgeRoundRectCallout">
            <a:avLst>
              <a:gd name="adj1" fmla="val -37604"/>
              <a:gd name="adj2" fmla="val 86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What’s the matter with you?</a:t>
            </a:r>
          </a:p>
        </p:txBody>
      </p:sp>
      <p:sp>
        <p:nvSpPr>
          <p:cNvPr id="7" name="Speech Bubble: Rectangle with Corners Rounded 6"/>
          <p:cNvSpPr/>
          <p:nvPr/>
        </p:nvSpPr>
        <p:spPr>
          <a:xfrm>
            <a:off x="6946005" y="1563152"/>
            <a:ext cx="4414171" cy="1177016"/>
          </a:xfrm>
          <a:prstGeom prst="wedgeRoundRectCallout">
            <a:avLst>
              <a:gd name="adj1" fmla="val 27858"/>
              <a:gd name="adj2" fmla="val 9070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 feel sick. </a:t>
            </a:r>
          </a:p>
          <a:p>
            <a:pPr algn="ctr"/>
            <a:r>
              <a:rPr lang="en-US" sz="3600" dirty="0"/>
              <a:t>I think I’ve got a rash.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13" b="58202"/>
          <a:stretch>
            <a:fillRect/>
          </a:stretch>
        </p:blipFill>
        <p:spPr>
          <a:xfrm>
            <a:off x="223734" y="2619956"/>
            <a:ext cx="2729103" cy="2866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852945" y="184945"/>
            <a:ext cx="1220941" cy="998592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946622" y="1395058"/>
            <a:ext cx="5652299" cy="958656"/>
          </a:xfrm>
          <a:prstGeom prst="wedgeRoundRectCallout">
            <a:avLst>
              <a:gd name="adj1" fmla="val -37604"/>
              <a:gd name="adj2" fmla="val 86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Where does it hurt?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7807995" y="1920252"/>
            <a:ext cx="3161227" cy="819915"/>
          </a:xfrm>
          <a:prstGeom prst="wedgeRoundRectCallout">
            <a:avLst>
              <a:gd name="adj1" fmla="val 35333"/>
              <a:gd name="adj2" fmla="val 11200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Here.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62928" y="1415446"/>
            <a:ext cx="5652299" cy="958656"/>
          </a:xfrm>
          <a:prstGeom prst="wedgeRoundRectCallout">
            <a:avLst>
              <a:gd name="adj1" fmla="val -37604"/>
              <a:gd name="adj2" fmla="val 86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I’ll take your temperature.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673462" y="1341311"/>
            <a:ext cx="6486725" cy="1242371"/>
          </a:xfrm>
          <a:prstGeom prst="wedgeRoundRectCallout">
            <a:avLst>
              <a:gd name="adj1" fmla="val -36513"/>
              <a:gd name="adj2" fmla="val 7464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 shouldn’t go swimming. You should take some medicine.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92" t="41948" r="2605" b="2697"/>
          <a:stretch>
            <a:fillRect/>
          </a:stretch>
        </p:blipFill>
        <p:spPr>
          <a:xfrm>
            <a:off x="9645731" y="3029913"/>
            <a:ext cx="2414427" cy="311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 – Give Advice Using “Should”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381233" y="797394"/>
            <a:ext cx="979233" cy="912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2971" y="6153960"/>
            <a:ext cx="3666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Ask students to look and make some sentences.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426606" y="184945"/>
            <a:ext cx="1571660" cy="128544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678112" y="1414363"/>
            <a:ext cx="9123452" cy="128544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 +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en-US" sz="5400" dirty="0"/>
              <a:t> + </a:t>
            </a:r>
            <a:r>
              <a:rPr lang="en-US" sz="5400" dirty="0">
                <a:solidFill>
                  <a:srgbClr val="FF0000"/>
                </a:solidFill>
              </a:rPr>
              <a:t>V (bare inf) </a:t>
            </a:r>
            <a:r>
              <a:rPr lang="en-US" sz="5400" dirty="0"/>
              <a:t>+ …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678112" y="3619568"/>
            <a:ext cx="9123452" cy="128544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 +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shouldn’t</a:t>
            </a:r>
            <a:r>
              <a:rPr lang="en-US" sz="5400" dirty="0"/>
              <a:t> + </a:t>
            </a:r>
            <a:r>
              <a:rPr lang="en-US" sz="5400" dirty="0">
                <a:solidFill>
                  <a:srgbClr val="FF0000"/>
                </a:solidFill>
              </a:rPr>
              <a:t>V (bare inf) </a:t>
            </a:r>
            <a:r>
              <a:rPr lang="en-US" sz="5400" dirty="0"/>
              <a:t>+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8910" y="2844225"/>
            <a:ext cx="450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ex: You should take a rest.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8910" y="4905008"/>
            <a:ext cx="4979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ex: You shouldn’t go 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71" r="12396"/>
          <a:stretch>
            <a:fillRect/>
          </a:stretch>
        </p:blipFill>
        <p:spPr>
          <a:xfrm>
            <a:off x="193734" y="937597"/>
            <a:ext cx="979233" cy="91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0555" y="1496607"/>
            <a:ext cx="845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go to the doctor’s / listen to music.  </a:t>
            </a: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 – Give Advice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258719" y="172372"/>
            <a:ext cx="1571660" cy="1285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29" t="1076" r="4547" b="67808"/>
          <a:stretch>
            <a:fillRect/>
          </a:stretch>
        </p:blipFill>
        <p:spPr>
          <a:xfrm>
            <a:off x="516883" y="1170732"/>
            <a:ext cx="4145721" cy="355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33" y="4653507"/>
            <a:ext cx="445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I’ve got an earache.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4500" y="6179635"/>
            <a:ext cx="6016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Ask students to look at the picture and the sentence which describes the illness.</a:t>
            </a:r>
          </a:p>
          <a:p>
            <a:pPr algn="ctr"/>
            <a:r>
              <a:rPr lang="en-US" sz="1400" dirty="0"/>
              <a:t>Give advice by using the given phrases.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726166" y="5496673"/>
            <a:ext cx="1273995" cy="565079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542377" y="2581058"/>
            <a:ext cx="7288002" cy="20135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 should go to the doctor’s.</a:t>
            </a:r>
          </a:p>
          <a:p>
            <a:pPr algn="ctr"/>
            <a:r>
              <a:rPr lang="en-US" sz="4000" dirty="0"/>
              <a:t>You shouldn’t listen to music.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71" r="12396"/>
          <a:stretch>
            <a:fillRect/>
          </a:stretch>
        </p:blipFill>
        <p:spPr>
          <a:xfrm>
            <a:off x="193734" y="937597"/>
            <a:ext cx="979233" cy="91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0555" y="1496607"/>
            <a:ext cx="845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go outside / wear a mask</a:t>
            </a: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 – Give Advice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258719" y="172372"/>
            <a:ext cx="1571660" cy="1285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33" y="4653507"/>
            <a:ext cx="445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I’ve got a runny nose.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4500" y="6179635"/>
            <a:ext cx="6016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Ask students to look at the picture and the sentence which describes the illness.</a:t>
            </a:r>
          </a:p>
          <a:p>
            <a:pPr algn="ctr"/>
            <a:r>
              <a:rPr lang="en-US" sz="1400" dirty="0"/>
              <a:t>Give advice by using the given phrases.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726166" y="5496673"/>
            <a:ext cx="1273995" cy="565079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542377" y="2581058"/>
            <a:ext cx="7288002" cy="20135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 should wear a mask.</a:t>
            </a:r>
          </a:p>
          <a:p>
            <a:pPr algn="ctr"/>
            <a:r>
              <a:rPr lang="en-US" sz="4000" dirty="0"/>
              <a:t>You shouldn’t go outside.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471" t="-1703" r="50487" b="65331"/>
          <a:stretch>
            <a:fillRect/>
          </a:stretch>
        </p:blipFill>
        <p:spPr>
          <a:xfrm>
            <a:off x="364533" y="940179"/>
            <a:ext cx="3826578" cy="358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71" r="12396"/>
          <a:stretch>
            <a:fillRect/>
          </a:stretch>
        </p:blipFill>
        <p:spPr>
          <a:xfrm>
            <a:off x="193734" y="937597"/>
            <a:ext cx="979233" cy="91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8362" y="1543767"/>
            <a:ext cx="845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drink cold water / take some medicine</a:t>
            </a: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 – Give Advice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258719" y="172372"/>
            <a:ext cx="1571660" cy="1285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33" y="4653507"/>
            <a:ext cx="445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I’ve got a cough.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4500" y="6179635"/>
            <a:ext cx="6016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Ask students to look at the picture and the sentence which describes the illness.</a:t>
            </a:r>
          </a:p>
          <a:p>
            <a:pPr algn="ctr"/>
            <a:r>
              <a:rPr lang="en-US" sz="1400" dirty="0"/>
              <a:t>Give advice by using the given phrases.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726166" y="5496673"/>
            <a:ext cx="1273995" cy="565079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542377" y="2581058"/>
            <a:ext cx="7288002" cy="20135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 should take some medicine.</a:t>
            </a:r>
          </a:p>
          <a:p>
            <a:pPr algn="ctr"/>
            <a:r>
              <a:rPr lang="en-US" sz="4000" dirty="0"/>
              <a:t>You shouldn’t drink cold water.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16" t="33075" b="31107"/>
          <a:stretch>
            <a:fillRect/>
          </a:stretch>
        </p:blipFill>
        <p:spPr>
          <a:xfrm>
            <a:off x="927172" y="1433576"/>
            <a:ext cx="3615205" cy="333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071" r="12396"/>
          <a:stretch>
            <a:fillRect/>
          </a:stretch>
        </p:blipFill>
        <p:spPr>
          <a:xfrm>
            <a:off x="193734" y="937597"/>
            <a:ext cx="979233" cy="91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0555" y="1496607"/>
            <a:ext cx="845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go to the doctor’s / go swimming.  </a:t>
            </a: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sentence – Give Advice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258719" y="172372"/>
            <a:ext cx="1571660" cy="1285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33" y="4653507"/>
            <a:ext cx="445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a typeface="Carter One" panose="03080802040405060005" pitchFamily="66" charset="77"/>
              </a:rPr>
              <a:t>I’ve got a rash.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4500" y="6179635"/>
            <a:ext cx="6016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Ask students to look at the picture and the sentence which describes the illness.</a:t>
            </a:r>
          </a:p>
          <a:p>
            <a:pPr algn="ctr"/>
            <a:r>
              <a:rPr lang="en-US" sz="1400" dirty="0"/>
              <a:t>Give advice by using the given phrases.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726166" y="5496673"/>
            <a:ext cx="1273995" cy="565079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Answer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542377" y="2581058"/>
            <a:ext cx="7288002" cy="20135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 should go to the doctor’s.</a:t>
            </a:r>
          </a:p>
          <a:p>
            <a:pPr algn="ctr"/>
            <a:r>
              <a:rPr lang="en-US" sz="4000" dirty="0"/>
              <a:t>You shouldn’t </a:t>
            </a:r>
            <a:r>
              <a:rPr lang="en-US" sz="4000"/>
              <a:t>go swimming.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" t="62041" r="44508" b="1587"/>
          <a:stretch>
            <a:fillRect/>
          </a:stretch>
        </p:blipFill>
        <p:spPr>
          <a:xfrm>
            <a:off x="782141" y="1311511"/>
            <a:ext cx="3615205" cy="338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/>
          <p:cNvSpPr/>
          <p:nvPr/>
        </p:nvSpPr>
        <p:spPr>
          <a:xfrm>
            <a:off x="965960" y="1724477"/>
            <a:ext cx="10137469" cy="3534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4467" y="2090172"/>
            <a:ext cx="96030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4.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Each team prepares a pencil case and puts it in the middle of the team.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Ask students to look at the illness, discuss with your teammates.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Catch the pencil case to get a chance to answer.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faster team with the correct answer can get more points.</a:t>
            </a:r>
          </a:p>
          <a:p>
            <a:pPr indent="0">
              <a:buFontTx/>
              <a:buNone/>
            </a:pPr>
            <a:r>
              <a:rPr lang="en-US" sz="2400" i="1" dirty="0"/>
              <a:t>Note: The teacher can ask students to make a complete sentence using the given advice phrase.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10768343" y="3274363"/>
            <a:ext cx="915393" cy="853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212" y="1005727"/>
            <a:ext cx="66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ea typeface="Carter One" panose="03080802040405060005" pitchFamily="66" charset="77"/>
              </a:rPr>
              <a:t>Activity: Fill in the blank.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/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3216" y="3779542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90).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198) or Active Teach.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3216" y="3256322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3"/>
          <p:cNvSpPr/>
          <p:nvPr/>
        </p:nvSpPr>
        <p:spPr>
          <a:xfrm>
            <a:off x="6526427" y="1089061"/>
            <a:ext cx="4834255" cy="442051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01;p3"/>
          <p:cNvSpPr txBox="1"/>
          <p:nvPr/>
        </p:nvSpPr>
        <p:spPr>
          <a:xfrm>
            <a:off x="7085965" y="2466340"/>
            <a:ext cx="3985260" cy="15671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To correctly read and pronounce words related to illnesses.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To use the structures.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5965" y="4130040"/>
            <a:ext cx="3957320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 115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5965" y="4695825"/>
            <a:ext cx="3956685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AB p.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90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99;p3"/>
          <p:cNvSpPr txBox="1"/>
          <p:nvPr/>
        </p:nvSpPr>
        <p:spPr>
          <a:xfrm>
            <a:off x="7155200" y="1365570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10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– Lesson 3A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00;p3"/>
          <p:cNvSpPr txBox="1"/>
          <p:nvPr/>
        </p:nvSpPr>
        <p:spPr>
          <a:xfrm>
            <a:off x="7805770" y="1847685"/>
            <a:ext cx="2517074" cy="45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We’re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00" y="708661"/>
            <a:ext cx="3486832" cy="49149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195879" y="5720316"/>
            <a:ext cx="1385674" cy="49135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16" b="67940"/>
          <a:stretch>
            <a:fillRect/>
          </a:stretch>
        </p:blipFill>
        <p:spPr>
          <a:xfrm>
            <a:off x="4564699" y="1119485"/>
            <a:ext cx="3047400" cy="3156126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4146334" y="4251822"/>
            <a:ext cx="3884129" cy="85454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Not _____ candies. 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214583" y="4265337"/>
            <a:ext cx="3802614" cy="85454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Take some ________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07" t="35902" r="7709" b="32038"/>
          <a:stretch>
            <a:fillRect/>
          </a:stretch>
        </p:blipFill>
        <p:spPr>
          <a:xfrm>
            <a:off x="592190" y="1045132"/>
            <a:ext cx="3047400" cy="3156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64" t="2986" r="9452" b="64954"/>
          <a:stretch>
            <a:fillRect/>
          </a:stretch>
        </p:blipFill>
        <p:spPr>
          <a:xfrm>
            <a:off x="8459102" y="1119485"/>
            <a:ext cx="3047400" cy="3156126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8174309" y="4239416"/>
            <a:ext cx="3884129" cy="85454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Go to the 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695" y="4400222"/>
            <a:ext cx="1715534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medicine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8906" y="4388910"/>
            <a:ext cx="719492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16857" y="4374301"/>
            <a:ext cx="1535164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doctor’s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195879" y="5720316"/>
            <a:ext cx="1385674" cy="49135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" t="65749" r="48229" b="2191"/>
          <a:stretch>
            <a:fillRect/>
          </a:stretch>
        </p:blipFill>
        <p:spPr>
          <a:xfrm>
            <a:off x="4564699" y="1119485"/>
            <a:ext cx="3465764" cy="3156126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4146334" y="4251822"/>
            <a:ext cx="3884129" cy="85454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Take a _______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214583" y="4265337"/>
            <a:ext cx="3802614" cy="85454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Stay at ______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2" t="33215" r="55214" b="34725"/>
          <a:stretch>
            <a:fillRect/>
          </a:stretch>
        </p:blipFill>
        <p:spPr>
          <a:xfrm>
            <a:off x="592190" y="1045132"/>
            <a:ext cx="3047400" cy="3156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62" t="67882" r="2954" b="58"/>
          <a:stretch>
            <a:fillRect/>
          </a:stretch>
        </p:blipFill>
        <p:spPr>
          <a:xfrm>
            <a:off x="8552410" y="1095696"/>
            <a:ext cx="3047400" cy="3156126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8174309" y="4239416"/>
            <a:ext cx="3884129" cy="85454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Drink warm 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5890" y="4420647"/>
            <a:ext cx="1149674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1949" y="4405675"/>
            <a:ext cx="819070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82174" y="4374301"/>
            <a:ext cx="1146468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43093" y="6267970"/>
            <a:ext cx="530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Have students look at the pictures, listen and repeat.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65" y="799589"/>
            <a:ext cx="5113462" cy="485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12" y="1413766"/>
            <a:ext cx="9439175" cy="4358211"/>
          </a:xfrm>
          <a:prstGeom prst="rect">
            <a:avLst/>
          </a:prstGeom>
        </p:spPr>
      </p:pic>
      <p:pic>
        <p:nvPicPr>
          <p:cNvPr id="6" name="10.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4527" y="68279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>
            <a:fillRect/>
          </a:stretch>
        </p:blipFill>
        <p:spPr>
          <a:xfrm>
            <a:off x="84661" y="1961024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/>
          <p:cNvSpPr/>
          <p:nvPr/>
        </p:nvSpPr>
        <p:spPr>
          <a:xfrm rot="438702">
            <a:off x="889810" y="1285296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5" name="Freeform 7"/>
          <p:cNvSpPr/>
          <p:nvPr/>
        </p:nvSpPr>
        <p:spPr>
          <a:xfrm>
            <a:off x="2145676" y="4352750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9179" y="1251552"/>
            <a:ext cx="4489857" cy="398298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9034" y="2620939"/>
            <a:ext cx="5118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runny nose</a:t>
            </a:r>
          </a:p>
        </p:txBody>
      </p:sp>
      <p:sp>
        <p:nvSpPr>
          <p:cNvPr id="17" name="Freeform 7"/>
          <p:cNvSpPr/>
          <p:nvPr/>
        </p:nvSpPr>
        <p:spPr>
          <a:xfrm>
            <a:off x="3399324" y="435275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4049000" y="435275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4702978" y="435275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/>
        </p:nvSpPr>
        <p:spPr>
          <a:xfrm>
            <a:off x="5368073" y="435275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071" y="1759754"/>
            <a:ext cx="3797352" cy="3104321"/>
          </a:xfrm>
          <a:prstGeom prst="rect">
            <a:avLst/>
          </a:prstGeom>
        </p:spPr>
      </p:pic>
      <p:pic>
        <p:nvPicPr>
          <p:cNvPr id="8" name="10.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83" end="11846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07134" y="1886392"/>
            <a:ext cx="753944" cy="753944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>
            <a:off x="6022320" y="435175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3072335" y="529857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/>
          <p:cNvSpPr/>
          <p:nvPr/>
        </p:nvSpPr>
        <p:spPr>
          <a:xfrm>
            <a:off x="3722011" y="529857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7"/>
          <p:cNvSpPr/>
          <p:nvPr/>
        </p:nvSpPr>
        <p:spPr>
          <a:xfrm>
            <a:off x="4375989" y="529857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7"/>
          <p:cNvSpPr/>
          <p:nvPr/>
        </p:nvSpPr>
        <p:spPr>
          <a:xfrm>
            <a:off x="5041084" y="529857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5" grpId="0" animBg="1"/>
      <p:bldP spid="19" grpId="0"/>
      <p:bldP spid="17" grpId="0" animBg="1"/>
      <p:bldP spid="21" grpId="0" animBg="1"/>
      <p:bldP spid="23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>
            <a:fillRect/>
          </a:stretch>
        </p:blipFill>
        <p:spPr>
          <a:xfrm>
            <a:off x="-108162" y="1886392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/>
          <p:cNvSpPr/>
          <p:nvPr/>
        </p:nvSpPr>
        <p:spPr>
          <a:xfrm rot="438702">
            <a:off x="889810" y="1285296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5" name="Freeform 7"/>
          <p:cNvSpPr/>
          <p:nvPr/>
        </p:nvSpPr>
        <p:spPr>
          <a:xfrm>
            <a:off x="1243062" y="458545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9179" y="1251552"/>
            <a:ext cx="4489857" cy="398298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1679" y="2932909"/>
            <a:ext cx="4373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earache</a:t>
            </a:r>
          </a:p>
        </p:txBody>
      </p:sp>
      <p:sp>
        <p:nvSpPr>
          <p:cNvPr id="17" name="Freeform 7"/>
          <p:cNvSpPr/>
          <p:nvPr/>
        </p:nvSpPr>
        <p:spPr>
          <a:xfrm>
            <a:off x="1909942" y="4590177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2797903" y="45911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3451881" y="45911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/>
        </p:nvSpPr>
        <p:spPr>
          <a:xfrm>
            <a:off x="4116976" y="459116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8" name="10.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34" end="9849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3592" y="2188412"/>
            <a:ext cx="753944" cy="753944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>
            <a:off x="4771223" y="4590177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5431264" y="45958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/>
          <p:cNvSpPr/>
          <p:nvPr/>
        </p:nvSpPr>
        <p:spPr>
          <a:xfrm>
            <a:off x="6080940" y="45958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7"/>
          <p:cNvSpPr/>
          <p:nvPr/>
        </p:nvSpPr>
        <p:spPr>
          <a:xfrm>
            <a:off x="6734918" y="4595886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350" y="1620100"/>
            <a:ext cx="3948277" cy="332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5" grpId="0" animBg="1"/>
      <p:bldP spid="19" grpId="0"/>
      <p:bldP spid="17" grpId="0" animBg="1"/>
      <p:bldP spid="21" grpId="0" animBg="1"/>
      <p:bldP spid="23" grpId="0" animBg="1"/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>
            <a:fillRect/>
          </a:stretch>
        </p:blipFill>
        <p:spPr>
          <a:xfrm>
            <a:off x="-108162" y="1886392"/>
            <a:ext cx="1894373" cy="3695778"/>
          </a:xfrm>
          <a:prstGeom prst="rect">
            <a:avLst/>
          </a:prstGeom>
        </p:spPr>
      </p:pic>
      <p:sp>
        <p:nvSpPr>
          <p:cNvPr id="9" name="Speech Bubble: Rectangle with Corners Rounded 9"/>
          <p:cNvSpPr/>
          <p:nvPr/>
        </p:nvSpPr>
        <p:spPr>
          <a:xfrm rot="438702">
            <a:off x="889810" y="1285296"/>
            <a:ext cx="2296190" cy="726024"/>
          </a:xfrm>
          <a:prstGeom prst="wedgeRoundRectCallout">
            <a:avLst>
              <a:gd name="adj1" fmla="val -21845"/>
              <a:gd name="adj2" fmla="val 759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spell!</a:t>
            </a:r>
          </a:p>
        </p:txBody>
      </p:sp>
      <p:sp>
        <p:nvSpPr>
          <p:cNvPr id="15" name="Freeform 7"/>
          <p:cNvSpPr/>
          <p:nvPr/>
        </p:nvSpPr>
        <p:spPr>
          <a:xfrm>
            <a:off x="2193009" y="4474268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9179" y="1251552"/>
            <a:ext cx="4489857" cy="398298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8006" y="2828835"/>
            <a:ext cx="315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cough</a:t>
            </a:r>
          </a:p>
        </p:txBody>
      </p:sp>
      <p:sp>
        <p:nvSpPr>
          <p:cNvPr id="21" name="Freeform 7"/>
          <p:cNvSpPr/>
          <p:nvPr/>
        </p:nvSpPr>
        <p:spPr>
          <a:xfrm>
            <a:off x="3279996" y="446955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3933974" y="446955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/>
        </p:nvSpPr>
        <p:spPr>
          <a:xfrm>
            <a:off x="4599069" y="4469551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– Words related to Illnesses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2" b="21123"/>
          <a:stretch>
            <a:fillRect/>
          </a:stretch>
        </p:blipFill>
        <p:spPr>
          <a:xfrm>
            <a:off x="10317599" y="245123"/>
            <a:ext cx="1571660" cy="1285440"/>
          </a:xfrm>
          <a:prstGeom prst="rect">
            <a:avLst/>
          </a:prstGeom>
        </p:spPr>
      </p:pic>
      <p:pic>
        <p:nvPicPr>
          <p:cNvPr id="8" name="10.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99" end="8121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3585" y="2188412"/>
            <a:ext cx="753944" cy="753944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>
            <a:off x="5253316" y="4468559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5913357" y="4474268"/>
            <a:ext cx="653978" cy="641023"/>
          </a:xfrm>
          <a:custGeom>
            <a:avLst/>
            <a:gdLst>
              <a:gd name="connsiteX0" fmla="*/ 0 w 573484"/>
              <a:gd name="connsiteY0" fmla="*/ 42474 h 424736"/>
              <a:gd name="connsiteX1" fmla="*/ 42474 w 573484"/>
              <a:gd name="connsiteY1" fmla="*/ 0 h 424736"/>
              <a:gd name="connsiteX2" fmla="*/ 531010 w 573484"/>
              <a:gd name="connsiteY2" fmla="*/ 0 h 424736"/>
              <a:gd name="connsiteX3" fmla="*/ 573484 w 573484"/>
              <a:gd name="connsiteY3" fmla="*/ 42474 h 424736"/>
              <a:gd name="connsiteX4" fmla="*/ 573484 w 573484"/>
              <a:gd name="connsiteY4" fmla="*/ 382262 h 424736"/>
              <a:gd name="connsiteX5" fmla="*/ 531010 w 573484"/>
              <a:gd name="connsiteY5" fmla="*/ 424736 h 424736"/>
              <a:gd name="connsiteX6" fmla="*/ 42474 w 573484"/>
              <a:gd name="connsiteY6" fmla="*/ 424736 h 424736"/>
              <a:gd name="connsiteX7" fmla="*/ 0 w 573484"/>
              <a:gd name="connsiteY7" fmla="*/ 382262 h 424736"/>
              <a:gd name="connsiteX8" fmla="*/ 0 w 573484"/>
              <a:gd name="connsiteY8" fmla="*/ 42474 h 42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84" h="424736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20" tIns="81020" rIns="81020" bIns="8102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594" y="1504863"/>
            <a:ext cx="4156750" cy="3519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5" grpId="0" animBg="1"/>
      <p:bldP spid="19" grpId="0"/>
      <p:bldP spid="21" grpId="0" animBg="1"/>
      <p:bldP spid="2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878</Words>
  <Application>Microsoft Office PowerPoint</Application>
  <PresentationFormat>Widescreen</PresentationFormat>
  <Paragraphs>200</Paragraphs>
  <Slides>31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.VnBodoni</vt:lpstr>
      <vt:lpstr>Arial</vt:lpstr>
      <vt:lpstr>Calibri</vt:lpstr>
      <vt:lpstr>Calibri Light</vt:lpstr>
      <vt:lpstr>Carter One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Lan Anh</cp:lastModifiedBy>
  <cp:revision>384</cp:revision>
  <dcterms:created xsi:type="dcterms:W3CDTF">2023-11-28T02:26:00Z</dcterms:created>
  <dcterms:modified xsi:type="dcterms:W3CDTF">2024-11-15T08:14:14Z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D2E0B5D18EAD48DD8CF3DB9BE43F2F79_12</vt:lpwstr>
  </property>
  <property fmtid="{D5CDD505-2E9C-101B-9397-08002B2CF9AE}" pid="3" name="KSOProductBuildVer">
    <vt:lpwstr>1033-12.2.0.18911</vt:lpwstr>
  </property>
</Properties>
</file>