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48" r:id="rId2"/>
  </p:sldMasterIdLst>
  <p:notesMasterIdLst>
    <p:notesMasterId r:id="rId33"/>
  </p:notesMasterIdLst>
  <p:sldIdLst>
    <p:sldId id="256" r:id="rId3"/>
    <p:sldId id="266" r:id="rId4"/>
    <p:sldId id="708" r:id="rId5"/>
    <p:sldId id="295" r:id="rId6"/>
    <p:sldId id="730" r:id="rId7"/>
    <p:sldId id="302" r:id="rId8"/>
    <p:sldId id="731" r:id="rId9"/>
    <p:sldId id="776" r:id="rId10"/>
    <p:sldId id="790" r:id="rId11"/>
    <p:sldId id="798" r:id="rId12"/>
    <p:sldId id="799" r:id="rId13"/>
    <p:sldId id="800" r:id="rId14"/>
    <p:sldId id="794" r:id="rId15"/>
    <p:sldId id="801" r:id="rId16"/>
    <p:sldId id="795" r:id="rId17"/>
    <p:sldId id="796" r:id="rId18"/>
    <p:sldId id="802" r:id="rId19"/>
    <p:sldId id="738" r:id="rId20"/>
    <p:sldId id="756" r:id="rId21"/>
    <p:sldId id="757" r:id="rId22"/>
    <p:sldId id="758" r:id="rId23"/>
    <p:sldId id="759" r:id="rId24"/>
    <p:sldId id="760" r:id="rId25"/>
    <p:sldId id="803" r:id="rId26"/>
    <p:sldId id="761" r:id="rId27"/>
    <p:sldId id="766" r:id="rId28"/>
    <p:sldId id="748" r:id="rId29"/>
    <p:sldId id="804" r:id="rId30"/>
    <p:sldId id="789" r:id="rId31"/>
    <p:sldId id="787" r:id="rId3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9F4"/>
    <a:srgbClr val="36A1EA"/>
    <a:srgbClr val="F88438"/>
    <a:srgbClr val="F78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267"/>
    <p:restoredTop sz="95118"/>
  </p:normalViewPr>
  <p:slideViewPr>
    <p:cSldViewPr snapToGrid="0" snapToObjects="1">
      <p:cViewPr>
        <p:scale>
          <a:sx n="103" d="100"/>
          <a:sy n="103" d="100"/>
        </p:scale>
        <p:origin x="-6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VN" smtClean="0"/>
              <a:t>15/11/2024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1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46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15/11/2024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15/11/2024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15/11/2024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15/11/2024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2114550" y="2094236"/>
            <a:ext cx="7872413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10 – STAYING HEALTHY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7A - STORY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5" y="3493934"/>
            <a:ext cx="4964243" cy="3495828"/>
          </a:xfrm>
          <a:prstGeom prst="rect">
            <a:avLst/>
          </a:prstGeom>
        </p:spPr>
      </p:pic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A3B24A5E-74FE-5379-417C-C7FE2B21E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8920718" y="3429000"/>
            <a:ext cx="2626242" cy="27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41DCC-1FD9-4DC1-7675-4F75B707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A5077-E52F-67B8-249B-A200BD73F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487" y="738085"/>
            <a:ext cx="6895025" cy="5043736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D0A01BC5-18C1-DDD0-6B28-91E25365EAD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844102-A331-FF71-4C02-E8EA4B16150D}"/>
              </a:ext>
            </a:extLst>
          </p:cNvPr>
          <p:cNvSpPr/>
          <p:nvPr/>
        </p:nvSpPr>
        <p:spPr>
          <a:xfrm>
            <a:off x="3120085" y="779084"/>
            <a:ext cx="4068981" cy="6540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8B78AE-A940-DA74-AEBF-E6FB449FDDA1}"/>
              </a:ext>
            </a:extLst>
          </p:cNvPr>
          <p:cNvSpPr/>
          <p:nvPr/>
        </p:nvSpPr>
        <p:spPr>
          <a:xfrm>
            <a:off x="2709047" y="4806247"/>
            <a:ext cx="5737373" cy="9554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C7E28D-5128-D68F-F582-9D3F4CFB1452}"/>
              </a:ext>
            </a:extLst>
          </p:cNvPr>
          <p:cNvSpPr/>
          <p:nvPr/>
        </p:nvSpPr>
        <p:spPr>
          <a:xfrm>
            <a:off x="1562666" y="1433145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0412C2-63E6-4163-2145-7A49417B22B2}"/>
              </a:ext>
            </a:extLst>
          </p:cNvPr>
          <p:cNvSpPr/>
          <p:nvPr/>
        </p:nvSpPr>
        <p:spPr>
          <a:xfrm>
            <a:off x="1563931" y="2735633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48AAB-F49E-0E2D-37E0-8BF79E91C611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8" name="10.13">
            <a:hlinkClick r:id="" action="ppaction://media"/>
            <a:extLst>
              <a:ext uri="{FF2B5EF4-FFF2-40B4-BE49-F238E27FC236}">
                <a16:creationId xmlns:a16="http://schemas.microsoft.com/office/drawing/2014/main" id="{24CDE278-D95D-9758-8EF4-022D557CC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03.6826" end="124609.11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5053" y="2136318"/>
            <a:ext cx="406400" cy="406400"/>
          </a:xfrm>
          <a:prstGeom prst="rect">
            <a:avLst/>
          </a:prstGeom>
        </p:spPr>
      </p:pic>
      <p:pic>
        <p:nvPicPr>
          <p:cNvPr id="9" name="10.13">
            <a:hlinkClick r:id="" action="ppaction://media"/>
            <a:extLst>
              <a:ext uri="{FF2B5EF4-FFF2-40B4-BE49-F238E27FC236}">
                <a16:creationId xmlns:a16="http://schemas.microsoft.com/office/drawing/2014/main" id="{7EF70102-1D40-E666-4B15-7316080A0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27.4527" end="117262.09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3227" y="3516721"/>
            <a:ext cx="406400" cy="406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9E923DD-9373-D2E6-E7C1-2B4025F025DB}"/>
              </a:ext>
            </a:extLst>
          </p:cNvPr>
          <p:cNvSpPr/>
          <p:nvPr/>
        </p:nvSpPr>
        <p:spPr>
          <a:xfrm>
            <a:off x="1562666" y="4125257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1" name="10.13">
            <a:hlinkClick r:id="" action="ppaction://media"/>
            <a:extLst>
              <a:ext uri="{FF2B5EF4-FFF2-40B4-BE49-F238E27FC236}">
                <a16:creationId xmlns:a16="http://schemas.microsoft.com/office/drawing/2014/main" id="{C378F377-9623-56D3-9735-1022073262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686.376" end="112474.053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3227" y="4872682"/>
            <a:ext cx="406400" cy="406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D58E75-FBA1-149E-2226-4F04D4441798}"/>
              </a:ext>
            </a:extLst>
          </p:cNvPr>
          <p:cNvSpPr/>
          <p:nvPr/>
        </p:nvSpPr>
        <p:spPr>
          <a:xfrm>
            <a:off x="7116143" y="1327991"/>
            <a:ext cx="2427369" cy="126748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2E51EA-902B-6961-D1E1-F13FD54BB0CF}"/>
              </a:ext>
            </a:extLst>
          </p:cNvPr>
          <p:cNvSpPr/>
          <p:nvPr/>
        </p:nvSpPr>
        <p:spPr>
          <a:xfrm>
            <a:off x="9192126" y="4826381"/>
            <a:ext cx="981777" cy="955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9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41DCC-1FD9-4DC1-7675-4F75B707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374291B-A58D-7735-0BDE-7DA15AF3D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950" y="671128"/>
            <a:ext cx="4764860" cy="5396459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D0A01BC5-18C1-DDD0-6B28-91E25365EAD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844102-A331-FF71-4C02-E8EA4B16150D}"/>
              </a:ext>
            </a:extLst>
          </p:cNvPr>
          <p:cNvSpPr/>
          <p:nvPr/>
        </p:nvSpPr>
        <p:spPr>
          <a:xfrm>
            <a:off x="4492754" y="725870"/>
            <a:ext cx="4068981" cy="6540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8B78AE-A940-DA74-AEBF-E6FB449FDDA1}"/>
              </a:ext>
            </a:extLst>
          </p:cNvPr>
          <p:cNvSpPr/>
          <p:nvPr/>
        </p:nvSpPr>
        <p:spPr>
          <a:xfrm>
            <a:off x="5449378" y="1376371"/>
            <a:ext cx="3218432" cy="106428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C7E28D-5128-D68F-F582-9D3F4CFB1452}"/>
              </a:ext>
            </a:extLst>
          </p:cNvPr>
          <p:cNvSpPr/>
          <p:nvPr/>
        </p:nvSpPr>
        <p:spPr>
          <a:xfrm>
            <a:off x="1570898" y="848849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0412C2-63E6-4163-2145-7A49417B22B2}"/>
              </a:ext>
            </a:extLst>
          </p:cNvPr>
          <p:cNvSpPr/>
          <p:nvPr/>
        </p:nvSpPr>
        <p:spPr>
          <a:xfrm>
            <a:off x="1572163" y="2151337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48AAB-F49E-0E2D-37E0-8BF79E91C611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8" name="10.13">
            <a:hlinkClick r:id="" action="ppaction://media"/>
            <a:extLst>
              <a:ext uri="{FF2B5EF4-FFF2-40B4-BE49-F238E27FC236}">
                <a16:creationId xmlns:a16="http://schemas.microsoft.com/office/drawing/2014/main" id="{24CDE278-D95D-9758-8EF4-022D557CC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99.5758" end="108187.0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3285" y="1552022"/>
            <a:ext cx="406400" cy="406400"/>
          </a:xfrm>
          <a:prstGeom prst="rect">
            <a:avLst/>
          </a:prstGeom>
        </p:spPr>
      </p:pic>
      <p:pic>
        <p:nvPicPr>
          <p:cNvPr id="9" name="10.13">
            <a:hlinkClick r:id="" action="ppaction://media"/>
            <a:extLst>
              <a:ext uri="{FF2B5EF4-FFF2-40B4-BE49-F238E27FC236}">
                <a16:creationId xmlns:a16="http://schemas.microsoft.com/office/drawing/2014/main" id="{7EF70102-1D40-E666-4B15-7316080A0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703.8657" end="104023.76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4510" y="2932425"/>
            <a:ext cx="406400" cy="406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9E923DD-9373-D2E6-E7C1-2B4025F025DB}"/>
              </a:ext>
            </a:extLst>
          </p:cNvPr>
          <p:cNvSpPr/>
          <p:nvPr/>
        </p:nvSpPr>
        <p:spPr>
          <a:xfrm>
            <a:off x="1570898" y="3540961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1" name="10.13">
            <a:hlinkClick r:id="" action="ppaction://media"/>
            <a:extLst>
              <a:ext uri="{FF2B5EF4-FFF2-40B4-BE49-F238E27FC236}">
                <a16:creationId xmlns:a16="http://schemas.microsoft.com/office/drawing/2014/main" id="{C378F377-9623-56D3-9735-1022073262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455.1851" end="101239.39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3245" y="4322049"/>
            <a:ext cx="406400" cy="406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D58E75-FBA1-149E-2226-4F04D4441798}"/>
              </a:ext>
            </a:extLst>
          </p:cNvPr>
          <p:cNvSpPr/>
          <p:nvPr/>
        </p:nvSpPr>
        <p:spPr>
          <a:xfrm>
            <a:off x="3916328" y="5031833"/>
            <a:ext cx="2355674" cy="106428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2E51EA-902B-6961-D1E1-F13FD54BB0CF}"/>
              </a:ext>
            </a:extLst>
          </p:cNvPr>
          <p:cNvSpPr/>
          <p:nvPr/>
        </p:nvSpPr>
        <p:spPr>
          <a:xfrm>
            <a:off x="9192126" y="4826381"/>
            <a:ext cx="981777" cy="955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394AE4-919A-24DD-3883-E35D7A0AB3F9}"/>
              </a:ext>
            </a:extLst>
          </p:cNvPr>
          <p:cNvSpPr/>
          <p:nvPr/>
        </p:nvSpPr>
        <p:spPr>
          <a:xfrm>
            <a:off x="1542123" y="4843449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8" name="10.13">
            <a:hlinkClick r:id="" action="ppaction://media"/>
            <a:extLst>
              <a:ext uri="{FF2B5EF4-FFF2-40B4-BE49-F238E27FC236}">
                <a16:creationId xmlns:a16="http://schemas.microsoft.com/office/drawing/2014/main" id="{E8B9CCEF-9CF0-47B6-99F1-6FA14C6598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151.9016" end="98524.9152999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4470" y="5624537"/>
            <a:ext cx="406400" cy="4064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E25840-9462-DAA9-A316-53E9965C6DDB}"/>
              </a:ext>
            </a:extLst>
          </p:cNvPr>
          <p:cNvSpPr/>
          <p:nvPr/>
        </p:nvSpPr>
        <p:spPr>
          <a:xfrm>
            <a:off x="6285380" y="5031833"/>
            <a:ext cx="2276355" cy="7499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821EAB-B904-66BC-CBB1-DB7E88BA78D2}"/>
              </a:ext>
            </a:extLst>
          </p:cNvPr>
          <p:cNvSpPr/>
          <p:nvPr/>
        </p:nvSpPr>
        <p:spPr>
          <a:xfrm>
            <a:off x="3216075" y="979244"/>
            <a:ext cx="1096043" cy="1523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7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3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41DCC-1FD9-4DC1-7675-4F75B707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4F727D-2DB0-E038-0F26-C5AF6A925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580" y="940012"/>
            <a:ext cx="8338011" cy="4797625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D0A01BC5-18C1-DDD0-6B28-91E25365EAD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844102-A331-FF71-4C02-E8EA4B16150D}"/>
              </a:ext>
            </a:extLst>
          </p:cNvPr>
          <p:cNvSpPr/>
          <p:nvPr/>
        </p:nvSpPr>
        <p:spPr>
          <a:xfrm>
            <a:off x="4338750" y="940012"/>
            <a:ext cx="2909073" cy="6540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8B78AE-A940-DA74-AEBF-E6FB449FDDA1}"/>
              </a:ext>
            </a:extLst>
          </p:cNvPr>
          <p:cNvSpPr/>
          <p:nvPr/>
        </p:nvSpPr>
        <p:spPr>
          <a:xfrm>
            <a:off x="6597004" y="1625798"/>
            <a:ext cx="2276355" cy="7499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C7E28D-5128-D68F-F582-9D3F4CFB1452}"/>
              </a:ext>
            </a:extLst>
          </p:cNvPr>
          <p:cNvSpPr/>
          <p:nvPr/>
        </p:nvSpPr>
        <p:spPr>
          <a:xfrm>
            <a:off x="1242246" y="831781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0412C2-63E6-4163-2145-7A49417B22B2}"/>
              </a:ext>
            </a:extLst>
          </p:cNvPr>
          <p:cNvSpPr/>
          <p:nvPr/>
        </p:nvSpPr>
        <p:spPr>
          <a:xfrm>
            <a:off x="1243511" y="2134269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48AAB-F49E-0E2D-37E0-8BF79E91C611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8" name="10.13">
            <a:hlinkClick r:id="" action="ppaction://media"/>
            <a:extLst>
              <a:ext uri="{FF2B5EF4-FFF2-40B4-BE49-F238E27FC236}">
                <a16:creationId xmlns:a16="http://schemas.microsoft.com/office/drawing/2014/main" id="{24CDE278-D95D-9758-8EF4-022D557CC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11.0042" end="94467.44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4633" y="1534954"/>
            <a:ext cx="406400" cy="406400"/>
          </a:xfrm>
          <a:prstGeom prst="rect">
            <a:avLst/>
          </a:prstGeom>
        </p:spPr>
      </p:pic>
      <p:pic>
        <p:nvPicPr>
          <p:cNvPr id="9" name="10.13">
            <a:hlinkClick r:id="" action="ppaction://media"/>
            <a:extLst>
              <a:ext uri="{FF2B5EF4-FFF2-40B4-BE49-F238E27FC236}">
                <a16:creationId xmlns:a16="http://schemas.microsoft.com/office/drawing/2014/main" id="{7EF70102-1D40-E666-4B15-7316080A0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86.4121" end="92316.42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5858" y="2915357"/>
            <a:ext cx="406400" cy="406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9E923DD-9373-D2E6-E7C1-2B4025F025DB}"/>
              </a:ext>
            </a:extLst>
          </p:cNvPr>
          <p:cNvSpPr/>
          <p:nvPr/>
        </p:nvSpPr>
        <p:spPr>
          <a:xfrm>
            <a:off x="1242246" y="3523893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1" name="10.13">
            <a:hlinkClick r:id="" action="ppaction://media"/>
            <a:extLst>
              <a:ext uri="{FF2B5EF4-FFF2-40B4-BE49-F238E27FC236}">
                <a16:creationId xmlns:a16="http://schemas.microsoft.com/office/drawing/2014/main" id="{C378F377-9623-56D3-9735-1022073262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519.7886" end="89506.94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4593" y="4304981"/>
            <a:ext cx="406400" cy="406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D58E75-FBA1-149E-2226-4F04D4441798}"/>
              </a:ext>
            </a:extLst>
          </p:cNvPr>
          <p:cNvSpPr/>
          <p:nvPr/>
        </p:nvSpPr>
        <p:spPr>
          <a:xfrm>
            <a:off x="3092118" y="4853706"/>
            <a:ext cx="3809195" cy="88393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394AE4-919A-24DD-3883-E35D7A0AB3F9}"/>
              </a:ext>
            </a:extLst>
          </p:cNvPr>
          <p:cNvSpPr/>
          <p:nvPr/>
        </p:nvSpPr>
        <p:spPr>
          <a:xfrm>
            <a:off x="1213471" y="4826381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8" name="10.13">
            <a:hlinkClick r:id="" action="ppaction://media"/>
            <a:extLst>
              <a:ext uri="{FF2B5EF4-FFF2-40B4-BE49-F238E27FC236}">
                <a16:creationId xmlns:a16="http://schemas.microsoft.com/office/drawing/2014/main" id="{E8B9CCEF-9CF0-47B6-99F1-6FA14C6598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329.46739999999" end="83990.16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4352" y="5534437"/>
            <a:ext cx="406400" cy="4064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E25840-9462-DAA9-A316-53E9965C6DDB}"/>
              </a:ext>
            </a:extLst>
          </p:cNvPr>
          <p:cNvSpPr/>
          <p:nvPr/>
        </p:nvSpPr>
        <p:spPr>
          <a:xfrm>
            <a:off x="6944546" y="4826381"/>
            <a:ext cx="2276355" cy="7499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39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7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41DCC-1FD9-4DC1-7675-4F75B707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4D577-2156-E425-9356-EDE3AF447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211" y="755451"/>
            <a:ext cx="5559783" cy="4922618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D0A01BC5-18C1-DDD0-6B28-91E25365EAD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844102-A331-FF71-4C02-E8EA4B16150D}"/>
              </a:ext>
            </a:extLst>
          </p:cNvPr>
          <p:cNvSpPr/>
          <p:nvPr/>
        </p:nvSpPr>
        <p:spPr>
          <a:xfrm>
            <a:off x="4200146" y="755451"/>
            <a:ext cx="5078608" cy="159311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C7E28D-5128-D68F-F582-9D3F4CFB1452}"/>
              </a:ext>
            </a:extLst>
          </p:cNvPr>
          <p:cNvSpPr/>
          <p:nvPr/>
        </p:nvSpPr>
        <p:spPr>
          <a:xfrm>
            <a:off x="1704734" y="2278957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48AAB-F49E-0E2D-37E0-8BF79E91C611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8" name="10.13">
            <a:hlinkClick r:id="" action="ppaction://media"/>
            <a:extLst>
              <a:ext uri="{FF2B5EF4-FFF2-40B4-BE49-F238E27FC236}">
                <a16:creationId xmlns:a16="http://schemas.microsoft.com/office/drawing/2014/main" id="{24CDE278-D95D-9758-8EF4-022D557CC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723.7277" end="72382.21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7121" y="2982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1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41DCC-1FD9-4DC1-7675-4F75B707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AAB9B4-1A46-6AB7-E58B-08BE188A1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73" y="675535"/>
            <a:ext cx="4829492" cy="5187724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D0A01BC5-18C1-DDD0-6B28-91E25365EAD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844102-A331-FF71-4C02-E8EA4B16150D}"/>
              </a:ext>
            </a:extLst>
          </p:cNvPr>
          <p:cNvSpPr/>
          <p:nvPr/>
        </p:nvSpPr>
        <p:spPr>
          <a:xfrm>
            <a:off x="3696101" y="1929734"/>
            <a:ext cx="3253339" cy="87674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C7E28D-5128-D68F-F582-9D3F4CFB1452}"/>
              </a:ext>
            </a:extLst>
          </p:cNvPr>
          <p:cNvSpPr/>
          <p:nvPr/>
        </p:nvSpPr>
        <p:spPr>
          <a:xfrm>
            <a:off x="1704734" y="2278957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48AAB-F49E-0E2D-37E0-8BF79E91C611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8" name="10.13">
            <a:hlinkClick r:id="" action="ppaction://media"/>
            <a:extLst>
              <a:ext uri="{FF2B5EF4-FFF2-40B4-BE49-F238E27FC236}">
                <a16:creationId xmlns:a16="http://schemas.microsoft.com/office/drawing/2014/main" id="{24CDE278-D95D-9758-8EF4-022D557CC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741.4264" end="65861.21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7121" y="2982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5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41DCC-1FD9-4DC1-7675-4F75B707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A35D21-FA4C-22F7-F519-EE7A4D3A7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479" y="707908"/>
            <a:ext cx="4819120" cy="5156955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D0A01BC5-18C1-DDD0-6B28-91E25365EAD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844102-A331-FF71-4C02-E8EA4B16150D}"/>
              </a:ext>
            </a:extLst>
          </p:cNvPr>
          <p:cNvSpPr/>
          <p:nvPr/>
        </p:nvSpPr>
        <p:spPr>
          <a:xfrm>
            <a:off x="5445321" y="707908"/>
            <a:ext cx="3137278" cy="162140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8B78AE-A940-DA74-AEBF-E6FB449FDDA1}"/>
              </a:ext>
            </a:extLst>
          </p:cNvPr>
          <p:cNvSpPr/>
          <p:nvPr/>
        </p:nvSpPr>
        <p:spPr>
          <a:xfrm>
            <a:off x="3594009" y="4816622"/>
            <a:ext cx="4183204" cy="11268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C7E28D-5128-D68F-F582-9D3F4CFB1452}"/>
              </a:ext>
            </a:extLst>
          </p:cNvPr>
          <p:cNvSpPr/>
          <p:nvPr/>
        </p:nvSpPr>
        <p:spPr>
          <a:xfrm>
            <a:off x="1591441" y="2015196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0412C2-63E6-4163-2145-7A49417B22B2}"/>
              </a:ext>
            </a:extLst>
          </p:cNvPr>
          <p:cNvSpPr/>
          <p:nvPr/>
        </p:nvSpPr>
        <p:spPr>
          <a:xfrm>
            <a:off x="1592706" y="3317684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48AAB-F49E-0E2D-37E0-8BF79E91C611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8" name="10.13">
            <a:hlinkClick r:id="" action="ppaction://media"/>
            <a:extLst>
              <a:ext uri="{FF2B5EF4-FFF2-40B4-BE49-F238E27FC236}">
                <a16:creationId xmlns:a16="http://schemas.microsoft.com/office/drawing/2014/main" id="{24CDE278-D95D-9758-8EF4-022D557CC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90.1307" end="55275.01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3828" y="2718369"/>
            <a:ext cx="406400" cy="406400"/>
          </a:xfrm>
          <a:prstGeom prst="rect">
            <a:avLst/>
          </a:prstGeom>
        </p:spPr>
      </p:pic>
      <p:pic>
        <p:nvPicPr>
          <p:cNvPr id="9" name="10.13">
            <a:hlinkClick r:id="" action="ppaction://media"/>
            <a:extLst>
              <a:ext uri="{FF2B5EF4-FFF2-40B4-BE49-F238E27FC236}">
                <a16:creationId xmlns:a16="http://schemas.microsoft.com/office/drawing/2014/main" id="{7EF70102-1D40-E666-4B15-7316080A0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799.8057" end="51526.26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5053" y="4098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41DCC-1FD9-4DC1-7675-4F75B707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99B27-E375-AFA3-7BDB-1A0787D33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401" y="778992"/>
            <a:ext cx="3978443" cy="4986197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D0A01BC5-18C1-DDD0-6B28-91E25365EAD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844102-A331-FF71-4C02-E8EA4B16150D}"/>
              </a:ext>
            </a:extLst>
          </p:cNvPr>
          <p:cNvSpPr/>
          <p:nvPr/>
        </p:nvSpPr>
        <p:spPr>
          <a:xfrm>
            <a:off x="4860759" y="853588"/>
            <a:ext cx="2800950" cy="136984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C7E28D-5128-D68F-F582-9D3F4CFB1452}"/>
              </a:ext>
            </a:extLst>
          </p:cNvPr>
          <p:cNvSpPr/>
          <p:nvPr/>
        </p:nvSpPr>
        <p:spPr>
          <a:xfrm>
            <a:off x="2245958" y="2454608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48AAB-F49E-0E2D-37E0-8BF79E91C611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8" name="10.13">
            <a:hlinkClick r:id="" action="ppaction://media"/>
            <a:extLst>
              <a:ext uri="{FF2B5EF4-FFF2-40B4-BE49-F238E27FC236}">
                <a16:creationId xmlns:a16="http://schemas.microsoft.com/office/drawing/2014/main" id="{24CDE278-D95D-9758-8EF4-022D557CC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055" end="45619.44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8345" y="31577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41DCC-1FD9-4DC1-7675-4F75B707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7BF38B-EB91-D32F-292A-A60FF983E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022" y="793653"/>
            <a:ext cx="7048128" cy="4988168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D0A01BC5-18C1-DDD0-6B28-91E25365EAD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844102-A331-FF71-4C02-E8EA4B16150D}"/>
              </a:ext>
            </a:extLst>
          </p:cNvPr>
          <p:cNvSpPr/>
          <p:nvPr/>
        </p:nvSpPr>
        <p:spPr>
          <a:xfrm>
            <a:off x="2710269" y="793653"/>
            <a:ext cx="4980316" cy="14052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8B78AE-A940-DA74-AEBF-E6FB449FDDA1}"/>
              </a:ext>
            </a:extLst>
          </p:cNvPr>
          <p:cNvSpPr/>
          <p:nvPr/>
        </p:nvSpPr>
        <p:spPr>
          <a:xfrm>
            <a:off x="7774311" y="1629313"/>
            <a:ext cx="1860577" cy="11063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C7E28D-5128-D68F-F582-9D3F4CFB1452}"/>
              </a:ext>
            </a:extLst>
          </p:cNvPr>
          <p:cNvSpPr/>
          <p:nvPr/>
        </p:nvSpPr>
        <p:spPr>
          <a:xfrm>
            <a:off x="1562666" y="1433145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0412C2-63E6-4163-2145-7A49417B22B2}"/>
              </a:ext>
            </a:extLst>
          </p:cNvPr>
          <p:cNvSpPr/>
          <p:nvPr/>
        </p:nvSpPr>
        <p:spPr>
          <a:xfrm>
            <a:off x="1563931" y="2735633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48AAB-F49E-0E2D-37E0-8BF79E91C611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8" name="10.13">
            <a:hlinkClick r:id="" action="ppaction://media"/>
            <a:extLst>
              <a:ext uri="{FF2B5EF4-FFF2-40B4-BE49-F238E27FC236}">
                <a16:creationId xmlns:a16="http://schemas.microsoft.com/office/drawing/2014/main" id="{24CDE278-D95D-9758-8EF4-022D557CC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823.0903" end="35715.67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5053" y="2136318"/>
            <a:ext cx="406400" cy="406400"/>
          </a:xfrm>
          <a:prstGeom prst="rect">
            <a:avLst/>
          </a:prstGeom>
        </p:spPr>
      </p:pic>
      <p:pic>
        <p:nvPicPr>
          <p:cNvPr id="9" name="10.13">
            <a:hlinkClick r:id="" action="ppaction://media"/>
            <a:extLst>
              <a:ext uri="{FF2B5EF4-FFF2-40B4-BE49-F238E27FC236}">
                <a16:creationId xmlns:a16="http://schemas.microsoft.com/office/drawing/2014/main" id="{7EF70102-1D40-E666-4B15-7316080A0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216.512" end="33482.81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6278" y="3516721"/>
            <a:ext cx="406400" cy="406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9E923DD-9373-D2E6-E7C1-2B4025F025DB}"/>
              </a:ext>
            </a:extLst>
          </p:cNvPr>
          <p:cNvSpPr/>
          <p:nvPr/>
        </p:nvSpPr>
        <p:spPr>
          <a:xfrm>
            <a:off x="1562666" y="4125257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1" name="10.13">
            <a:hlinkClick r:id="" action="ppaction://media"/>
            <a:extLst>
              <a:ext uri="{FF2B5EF4-FFF2-40B4-BE49-F238E27FC236}">
                <a16:creationId xmlns:a16="http://schemas.microsoft.com/office/drawing/2014/main" id="{C378F377-9623-56D3-9735-1022073262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455.4478" end="27792.9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5053" y="4906345"/>
            <a:ext cx="406400" cy="406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D58E75-FBA1-149E-2226-4F04D4441798}"/>
              </a:ext>
            </a:extLst>
          </p:cNvPr>
          <p:cNvSpPr/>
          <p:nvPr/>
        </p:nvSpPr>
        <p:spPr>
          <a:xfrm>
            <a:off x="5451534" y="4826381"/>
            <a:ext cx="3066824" cy="106428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663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5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8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2F42573-D8DA-679A-7C09-55A241F93D2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13FBAC81-64B1-67CE-6C27-399E59084B09}"/>
              </a:ext>
            </a:extLst>
          </p:cNvPr>
          <p:cNvSpPr/>
          <p:nvPr/>
        </p:nvSpPr>
        <p:spPr>
          <a:xfrm>
            <a:off x="1374325" y="1927854"/>
            <a:ext cx="9443350" cy="33139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1E090-5684-8B55-D59C-7D432C27828C}"/>
              </a:ext>
            </a:extLst>
          </p:cNvPr>
          <p:cNvSpPr txBox="1"/>
          <p:nvPr/>
        </p:nvSpPr>
        <p:spPr>
          <a:xfrm>
            <a:off x="1625513" y="2245083"/>
            <a:ext cx="90577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4.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read the sentences and discuss with teammates to choose the correct character who said that line.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show the fingers to choose the correct answers (all members of the team).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faster team with the correct answer can get 2 points.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3B1036-3F9D-C4BE-C44A-6AB4B5599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10157160" y="1138807"/>
            <a:ext cx="1186591" cy="1106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A1EB47-7877-471F-C800-48A83EBA86A3}"/>
              </a:ext>
            </a:extLst>
          </p:cNvPr>
          <p:cNvSpPr txBox="1"/>
          <p:nvPr/>
        </p:nvSpPr>
        <p:spPr>
          <a:xfrm>
            <a:off x="1670715" y="1123165"/>
            <a:ext cx="9012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Choose the correct character 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12206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AAAFD93-CE3C-4881-9E7F-1F998F5D67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73" t="33574" r="62915" b="34469"/>
          <a:stretch/>
        </p:blipFill>
        <p:spPr>
          <a:xfrm>
            <a:off x="8537348" y="3163409"/>
            <a:ext cx="2489866" cy="2374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694B03-2619-0E6E-9863-76FEAC633C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254" t="-1405" r="10065" b="66063"/>
          <a:stretch/>
        </p:blipFill>
        <p:spPr>
          <a:xfrm>
            <a:off x="4729027" y="3087962"/>
            <a:ext cx="2656581" cy="2427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D34CA2-49B9-63AF-072A-E32474BEAA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1319" b="64658"/>
          <a:stretch/>
        </p:blipFill>
        <p:spPr>
          <a:xfrm>
            <a:off x="1050922" y="3116406"/>
            <a:ext cx="2656581" cy="2427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character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575146" y="5103891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4243059" y="5054918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/>
          <a:srcRect b="7781"/>
          <a:stretch/>
        </p:blipFill>
        <p:spPr>
          <a:xfrm>
            <a:off x="7754425" y="4948814"/>
            <a:ext cx="949759" cy="9641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4688-69F9-1EEA-B329-C84EBD3CC964}"/>
              </a:ext>
            </a:extLst>
          </p:cNvPr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I don’t feel very well. I feel dizzy.</a:t>
            </a:r>
          </a:p>
        </p:txBody>
      </p:sp>
      <p:sp>
        <p:nvSpPr>
          <p:cNvPr id="49" name="MsPhamsai"/>
          <p:cNvSpPr/>
          <p:nvPr/>
        </p:nvSpPr>
        <p:spPr>
          <a:xfrm>
            <a:off x="751169" y="2938135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387588" y="2936435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dung"/>
          <p:cNvSpPr/>
          <p:nvPr/>
        </p:nvSpPr>
        <p:spPr>
          <a:xfrm>
            <a:off x="7983199" y="2888482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9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8144543" y="1598537"/>
            <a:ext cx="37639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338675" y="2908385"/>
            <a:ext cx="3382200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simple cartoon stories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349306" y="3872214"/>
            <a:ext cx="338220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.119,120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8359940" y="4434092"/>
            <a:ext cx="338220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p.94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296943" y="179431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10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7A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923743" y="2273689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1A396-1F93-FC16-07C1-820AD2D60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1" y="708982"/>
            <a:ext cx="3656366" cy="515358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78E9E-07EA-8C3F-83E7-4CC02850B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527" y="708570"/>
            <a:ext cx="3656366" cy="515358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1C70212-D85B-9F9B-F8D5-D07B627740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52" t="67618" r="63369" b="912"/>
          <a:stretch/>
        </p:blipFill>
        <p:spPr>
          <a:xfrm>
            <a:off x="8644748" y="3225320"/>
            <a:ext cx="2189426" cy="2161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ED7737-EB97-E720-73E8-145A240867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800" t="33108" r="13321" b="35422"/>
          <a:stretch/>
        </p:blipFill>
        <p:spPr>
          <a:xfrm>
            <a:off x="5106826" y="3185367"/>
            <a:ext cx="2189426" cy="2161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044C0A-E1F1-8C3B-5F45-8F0130E30B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714" t="520" r="13407" b="68010"/>
          <a:stretch/>
        </p:blipFill>
        <p:spPr>
          <a:xfrm>
            <a:off x="1400924" y="3237279"/>
            <a:ext cx="2189426" cy="2161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7802711" y="5166050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4243059" y="5054918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/>
          <a:srcRect b="7781"/>
          <a:stretch/>
        </p:blipFill>
        <p:spPr>
          <a:xfrm>
            <a:off x="432650" y="4799369"/>
            <a:ext cx="1124731" cy="114174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4688-69F9-1EEA-B329-C84EBD3CC964}"/>
              </a:ext>
            </a:extLst>
          </p:cNvPr>
          <p:cNvSpPr/>
          <p:nvPr/>
        </p:nvSpPr>
        <p:spPr>
          <a:xfrm>
            <a:off x="731508" y="1053770"/>
            <a:ext cx="10728983" cy="145707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 should go to the doctor’s.</a:t>
            </a:r>
          </a:p>
        </p:txBody>
      </p:sp>
      <p:sp>
        <p:nvSpPr>
          <p:cNvPr id="49" name="MsPhamsai"/>
          <p:cNvSpPr/>
          <p:nvPr/>
        </p:nvSpPr>
        <p:spPr>
          <a:xfrm>
            <a:off x="667458" y="3003455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261664" y="2976868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dung"/>
          <p:cNvSpPr/>
          <p:nvPr/>
        </p:nvSpPr>
        <p:spPr>
          <a:xfrm>
            <a:off x="7919421" y="2986028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2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4D7531D-AB5C-5288-40A4-C8CD20B9AA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999" t="33692" r="14122" b="34838"/>
          <a:stretch/>
        </p:blipFill>
        <p:spPr>
          <a:xfrm>
            <a:off x="5023012" y="3150285"/>
            <a:ext cx="2189426" cy="2161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A2680E-ADDD-68E7-254B-59BAA99E27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87" r="63734" b="68530"/>
          <a:stretch/>
        </p:blipFill>
        <p:spPr>
          <a:xfrm>
            <a:off x="8678887" y="3226020"/>
            <a:ext cx="2189426" cy="2161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7257F1-8980-D4AC-239C-E103EB8E31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714" t="520" r="13407" b="68010"/>
          <a:stretch/>
        </p:blipFill>
        <p:spPr>
          <a:xfrm>
            <a:off x="1323687" y="3237279"/>
            <a:ext cx="2189426" cy="2161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575146" y="5103891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7819015" y="4995565"/>
            <a:ext cx="1027273" cy="8529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/>
          <a:srcRect b="7781"/>
          <a:stretch/>
        </p:blipFill>
        <p:spPr>
          <a:xfrm>
            <a:off x="4159665" y="4977881"/>
            <a:ext cx="1027273" cy="1042813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002397" y="2966858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4688-69F9-1EEA-B329-C84EBD3CC964}"/>
              </a:ext>
            </a:extLst>
          </p:cNvPr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Bo, you should stay with Ash and wait for his mom.</a:t>
            </a:r>
          </a:p>
        </p:txBody>
      </p:sp>
      <p:sp>
        <p:nvSpPr>
          <p:cNvPr id="49" name="MsPhamsai"/>
          <p:cNvSpPr/>
          <p:nvPr/>
        </p:nvSpPr>
        <p:spPr>
          <a:xfrm>
            <a:off x="736478" y="2902646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277844" y="3008195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9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09876B-1EFB-A686-CEEE-CE272DDEBF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84" t="66094" r="63637" b="2436"/>
          <a:stretch/>
        </p:blipFill>
        <p:spPr>
          <a:xfrm>
            <a:off x="8762251" y="3218890"/>
            <a:ext cx="2189426" cy="2161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C727CD-5BF7-CD57-3480-9D848944C2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709" t="66498" r="12412" b="2032"/>
          <a:stretch/>
        </p:blipFill>
        <p:spPr>
          <a:xfrm>
            <a:off x="1400924" y="3237279"/>
            <a:ext cx="2189426" cy="2161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0E3A2B-99B7-5D1D-27F2-2D21FAC7FC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714" t="520" r="13407" b="68010"/>
          <a:stretch/>
        </p:blipFill>
        <p:spPr>
          <a:xfrm>
            <a:off x="4973345" y="3237279"/>
            <a:ext cx="2189426" cy="2161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575146" y="5103891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4243059" y="5054918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/>
          <a:srcRect b="7781"/>
          <a:stretch/>
        </p:blipFill>
        <p:spPr>
          <a:xfrm>
            <a:off x="7754425" y="4948814"/>
            <a:ext cx="949759" cy="9641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4688-69F9-1EEA-B329-C84EBD3CC964}"/>
              </a:ext>
            </a:extLst>
          </p:cNvPr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Have you got a runny nose?</a:t>
            </a:r>
          </a:p>
        </p:txBody>
      </p:sp>
      <p:sp>
        <p:nvSpPr>
          <p:cNvPr id="49" name="MsPhamsai"/>
          <p:cNvSpPr/>
          <p:nvPr/>
        </p:nvSpPr>
        <p:spPr>
          <a:xfrm>
            <a:off x="751169" y="2955577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387588" y="2953877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dung"/>
          <p:cNvSpPr/>
          <p:nvPr/>
        </p:nvSpPr>
        <p:spPr>
          <a:xfrm>
            <a:off x="7983199" y="2905924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0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A2B962-8FC8-C764-B945-5086B9415F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29" t="68350" r="60357" b="957"/>
          <a:stretch/>
        </p:blipFill>
        <p:spPr>
          <a:xfrm>
            <a:off x="4926531" y="3304392"/>
            <a:ext cx="2466529" cy="21079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09F667-D9A2-C336-EA96-299BF87A74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61" t="1386" r="65660" b="67144"/>
          <a:stretch/>
        </p:blipFill>
        <p:spPr>
          <a:xfrm>
            <a:off x="1400924" y="3237279"/>
            <a:ext cx="2189426" cy="2161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78F6A-B7D2-98AE-D3AE-07B921BD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714" t="520" r="13407" b="68010"/>
          <a:stretch/>
        </p:blipFill>
        <p:spPr>
          <a:xfrm>
            <a:off x="8593410" y="3237279"/>
            <a:ext cx="2189426" cy="2161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575146" y="5103891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7843514" y="5100267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/>
          <a:srcRect b="7781"/>
          <a:stretch/>
        </p:blipFill>
        <p:spPr>
          <a:xfrm>
            <a:off x="4152210" y="5100267"/>
            <a:ext cx="949759" cy="9641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4688-69F9-1EEA-B329-C84EBD3CC964}"/>
              </a:ext>
            </a:extLst>
          </p:cNvPr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You should be in hospital! Call an ambulance.</a:t>
            </a:r>
          </a:p>
        </p:txBody>
      </p:sp>
      <p:sp>
        <p:nvSpPr>
          <p:cNvPr id="49" name="MsPhamsai"/>
          <p:cNvSpPr/>
          <p:nvPr/>
        </p:nvSpPr>
        <p:spPr>
          <a:xfrm>
            <a:off x="770367" y="2922502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406786" y="2920802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dung"/>
          <p:cNvSpPr/>
          <p:nvPr/>
        </p:nvSpPr>
        <p:spPr>
          <a:xfrm>
            <a:off x="8002397" y="2872849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7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68E817D-AA96-CF78-5A8B-9B9078645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025" t="67519" r="12096" b="1011"/>
          <a:stretch/>
        </p:blipFill>
        <p:spPr>
          <a:xfrm>
            <a:off x="8601650" y="3268870"/>
            <a:ext cx="2189426" cy="2161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0B8BF2-548E-2745-1179-1D31CF88C8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04" t="66702" r="65817" b="1828"/>
          <a:stretch/>
        </p:blipFill>
        <p:spPr>
          <a:xfrm>
            <a:off x="5038801" y="3268870"/>
            <a:ext cx="2189426" cy="2161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2F7A5E-DE81-877B-573F-343A2F9782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5" t="34719" r="64096" b="33811"/>
          <a:stretch/>
        </p:blipFill>
        <p:spPr>
          <a:xfrm>
            <a:off x="1400924" y="3237279"/>
            <a:ext cx="2189426" cy="2161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7919046" y="5054918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4243059" y="5054918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/>
          <a:srcRect b="7781"/>
          <a:stretch/>
        </p:blipFill>
        <p:spPr>
          <a:xfrm>
            <a:off x="538877" y="4924051"/>
            <a:ext cx="997098" cy="10121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4688-69F9-1EEA-B329-C84EBD3CC964}"/>
              </a:ext>
            </a:extLst>
          </p:cNvPr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My temperature isn’t that high!</a:t>
            </a:r>
          </a:p>
        </p:txBody>
      </p:sp>
      <p:sp>
        <p:nvSpPr>
          <p:cNvPr id="49" name="MsPhamsai"/>
          <p:cNvSpPr/>
          <p:nvPr/>
        </p:nvSpPr>
        <p:spPr>
          <a:xfrm>
            <a:off x="703384" y="3049492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339803" y="3047792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dung"/>
          <p:cNvSpPr/>
          <p:nvPr/>
        </p:nvSpPr>
        <p:spPr>
          <a:xfrm>
            <a:off x="7935414" y="2999839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3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9CA018-7A18-84AD-6B25-4D07EB0EBE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8" r="64093" b="68530"/>
          <a:stretch/>
        </p:blipFill>
        <p:spPr>
          <a:xfrm>
            <a:off x="8697990" y="3223804"/>
            <a:ext cx="2189426" cy="2161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08C148-B928-FCB3-4D72-D5E0B85C28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085" t="34627" r="15027" b="34681"/>
          <a:stretch/>
        </p:blipFill>
        <p:spPr>
          <a:xfrm>
            <a:off x="5141520" y="3277144"/>
            <a:ext cx="1983987" cy="2107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49C703-9BF9-A49E-8C17-CAC56CFE75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081" t="67210" r="14040" b="1320"/>
          <a:stretch/>
        </p:blipFill>
        <p:spPr>
          <a:xfrm>
            <a:off x="1400924" y="3237279"/>
            <a:ext cx="2189426" cy="2161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7919046" y="5054918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/>
          <a:srcRect b="8337"/>
          <a:stretch/>
        </p:blipFill>
        <p:spPr>
          <a:xfrm>
            <a:off x="4243059" y="5054918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/>
          <a:srcRect b="7781"/>
          <a:stretch/>
        </p:blipFill>
        <p:spPr>
          <a:xfrm>
            <a:off x="538877" y="4924051"/>
            <a:ext cx="997098" cy="10121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4688-69F9-1EEA-B329-C84EBD3CC964}"/>
              </a:ext>
            </a:extLst>
          </p:cNvPr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You will be OK for your match at the weekend. Get some rest and drink plenty of water.</a:t>
            </a:r>
          </a:p>
        </p:txBody>
      </p:sp>
      <p:sp>
        <p:nvSpPr>
          <p:cNvPr id="49" name="MsPhamsai"/>
          <p:cNvSpPr/>
          <p:nvPr/>
        </p:nvSpPr>
        <p:spPr>
          <a:xfrm>
            <a:off x="638795" y="2914123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275214" y="2912423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dung"/>
          <p:cNvSpPr/>
          <p:nvPr/>
        </p:nvSpPr>
        <p:spPr>
          <a:xfrm>
            <a:off x="7870825" y="2864470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9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248" y="416378"/>
            <a:ext cx="4280804" cy="6597128"/>
          </a:xfrm>
          <a:prstGeom prst="rect">
            <a:avLst/>
          </a:prstGeom>
        </p:spPr>
      </p:pic>
      <p:sp>
        <p:nvSpPr>
          <p:cNvPr id="24" name="1"/>
          <p:cNvSpPr txBox="1"/>
          <p:nvPr/>
        </p:nvSpPr>
        <p:spPr>
          <a:xfrm>
            <a:off x="3932738" y="3736208"/>
            <a:ext cx="3537291" cy="92333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5400" dirty="0"/>
              <a:t>Well-done</a:t>
            </a:r>
          </a:p>
        </p:txBody>
      </p:sp>
    </p:spTree>
    <p:extLst>
      <p:ext uri="{BB962C8B-B14F-4D97-AF65-F5344CB8AC3E}">
        <p14:creationId xmlns:p14="http://schemas.microsoft.com/office/powerpoint/2010/main" val="169008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2F42573-D8DA-679A-7C09-55A241F93D2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(Pupils’ book (p.120)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907397-53A5-A0DB-D14B-E5F77BE15529}"/>
              </a:ext>
            </a:extLst>
          </p:cNvPr>
          <p:cNvSpPr txBox="1"/>
          <p:nvPr/>
        </p:nvSpPr>
        <p:spPr>
          <a:xfrm>
            <a:off x="2355047" y="6283277"/>
            <a:ext cx="6838380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lang="en-US" sz="1400" dirty="0">
                <a:latin typeface="Calibri" panose="020F0502020204030204"/>
              </a:rPr>
              <a:t>Students work in groups of 3, read and answer the questions by using their memory.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 with the whole class.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508B45-6555-11E4-F33D-B690F5672024}"/>
              </a:ext>
            </a:extLst>
          </p:cNvPr>
          <p:cNvSpPr/>
          <p:nvPr/>
        </p:nvSpPr>
        <p:spPr>
          <a:xfrm>
            <a:off x="4708372" y="704138"/>
            <a:ext cx="3848486" cy="480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9D8EA-25DC-3C81-9AD9-A940C5BA3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22" y="892667"/>
            <a:ext cx="11004675" cy="456143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2A1F86-4C3A-FCE8-D290-5115865EEEE6}"/>
              </a:ext>
            </a:extLst>
          </p:cNvPr>
          <p:cNvSpPr/>
          <p:nvPr/>
        </p:nvSpPr>
        <p:spPr>
          <a:xfrm>
            <a:off x="5493776" y="5792988"/>
            <a:ext cx="1204447" cy="484906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EF0E08-F638-4800-8A0F-CA013BF4EF07}"/>
              </a:ext>
            </a:extLst>
          </p:cNvPr>
          <p:cNvSpPr/>
          <p:nvPr/>
        </p:nvSpPr>
        <p:spPr>
          <a:xfrm>
            <a:off x="1328286" y="1935145"/>
            <a:ext cx="502132" cy="4803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966AE1-E7C0-C116-60F5-CC4A2B61B135}"/>
              </a:ext>
            </a:extLst>
          </p:cNvPr>
          <p:cNvSpPr/>
          <p:nvPr/>
        </p:nvSpPr>
        <p:spPr>
          <a:xfrm>
            <a:off x="5927557" y="2397355"/>
            <a:ext cx="502132" cy="4803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6F7E5C-D817-179D-E85B-CEE2B6E36140}"/>
              </a:ext>
            </a:extLst>
          </p:cNvPr>
          <p:cNvSpPr/>
          <p:nvPr/>
        </p:nvSpPr>
        <p:spPr>
          <a:xfrm>
            <a:off x="1328286" y="3730169"/>
            <a:ext cx="502132" cy="4803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B6EE264-4309-95E1-6CE0-FFBADD543107}"/>
              </a:ext>
            </a:extLst>
          </p:cNvPr>
          <p:cNvSpPr/>
          <p:nvPr/>
        </p:nvSpPr>
        <p:spPr>
          <a:xfrm>
            <a:off x="5927557" y="4090573"/>
            <a:ext cx="502132" cy="4803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292F09-7106-A574-E012-E89616C4E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601" y="3305391"/>
            <a:ext cx="3015409" cy="2648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37761-3DC4-AE95-DB7D-D5121D15D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37" y="770584"/>
            <a:ext cx="3217075" cy="4267398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E92707-02D1-DE46-BE1F-44A33ADFB68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each number, students look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say the word out loud. 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DA4B31-2306-CEB1-D096-2D5F4CCDA4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589" t="12857" r="28304" b="17302"/>
          <a:stretch/>
        </p:blipFill>
        <p:spPr>
          <a:xfrm>
            <a:off x="5863502" y="102792"/>
            <a:ext cx="6106892" cy="61347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A15D13-328B-48EB-1FFF-B5C105711000}"/>
              </a:ext>
            </a:extLst>
          </p:cNvPr>
          <p:cNvSpPr txBox="1"/>
          <p:nvPr/>
        </p:nvSpPr>
        <p:spPr>
          <a:xfrm>
            <a:off x="6529957" y="967624"/>
            <a:ext cx="49832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What’s the </a:t>
            </a:r>
            <a:r>
              <a:rPr lang="en-US" sz="3200" b="1" dirty="0">
                <a:solidFill>
                  <a:srgbClr val="FF0000"/>
                </a:solidFill>
              </a:rPr>
              <a:t>story title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</a:t>
            </a:r>
          </a:p>
          <a:p>
            <a:r>
              <a:rPr lang="en-US" sz="3200" b="1" dirty="0"/>
              <a:t>2. How many </a:t>
            </a:r>
            <a:r>
              <a:rPr lang="en-US" sz="3200" b="1" dirty="0">
                <a:solidFill>
                  <a:srgbClr val="FF0000"/>
                </a:solidFill>
              </a:rPr>
              <a:t>story frames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endParaRPr lang="en-US" sz="3200" dirty="0"/>
          </a:p>
          <a:p>
            <a:r>
              <a:rPr lang="en-US" sz="3200" b="1" dirty="0"/>
              <a:t>3. How many </a:t>
            </a:r>
            <a:r>
              <a:rPr lang="en-US" sz="3200" b="1" dirty="0">
                <a:solidFill>
                  <a:srgbClr val="FF0000"/>
                </a:solidFill>
              </a:rPr>
              <a:t>characters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C538D-67C7-9FEE-CE9C-4E45141D3A57}"/>
              </a:ext>
            </a:extLst>
          </p:cNvPr>
          <p:cNvSpPr txBox="1"/>
          <p:nvPr/>
        </p:nvSpPr>
        <p:spPr>
          <a:xfrm>
            <a:off x="7118948" y="1414403"/>
            <a:ext cx="3502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A high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70424-540F-3F3F-9E10-D3B23935B23F}"/>
              </a:ext>
            </a:extLst>
          </p:cNvPr>
          <p:cNvSpPr txBox="1"/>
          <p:nvPr/>
        </p:nvSpPr>
        <p:spPr>
          <a:xfrm>
            <a:off x="7129834" y="2422119"/>
            <a:ext cx="282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10 story frames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067C6-18E4-4CD5-0213-A36751D080A1}"/>
              </a:ext>
            </a:extLst>
          </p:cNvPr>
          <p:cNvSpPr txBox="1"/>
          <p:nvPr/>
        </p:nvSpPr>
        <p:spPr>
          <a:xfrm>
            <a:off x="7073908" y="3369210"/>
            <a:ext cx="2238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6 characters</a:t>
            </a:r>
          </a:p>
        </p:txBody>
      </p:sp>
      <p:sp>
        <p:nvSpPr>
          <p:cNvPr id="21" name="Down Arrow 11">
            <a:extLst>
              <a:ext uri="{FF2B5EF4-FFF2-40B4-BE49-F238E27FC236}">
                <a16:creationId xmlns:a16="http://schemas.microsoft.com/office/drawing/2014/main" id="{5F4D8AA2-9EEF-07F2-59C8-753E831F8C08}"/>
              </a:ext>
            </a:extLst>
          </p:cNvPr>
          <p:cNvSpPr/>
          <p:nvPr/>
        </p:nvSpPr>
        <p:spPr>
          <a:xfrm rot="20075131">
            <a:off x="59694" y="2086695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own Arrow 11">
            <a:extLst>
              <a:ext uri="{FF2B5EF4-FFF2-40B4-BE49-F238E27FC236}">
                <a16:creationId xmlns:a16="http://schemas.microsoft.com/office/drawing/2014/main" id="{6F91D6D0-5A77-3ADB-FAEE-0D17AC1025F8}"/>
              </a:ext>
            </a:extLst>
          </p:cNvPr>
          <p:cNvSpPr/>
          <p:nvPr/>
        </p:nvSpPr>
        <p:spPr>
          <a:xfrm rot="18423718">
            <a:off x="3086745" y="3080894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own Arrow 11">
            <a:extLst>
              <a:ext uri="{FF2B5EF4-FFF2-40B4-BE49-F238E27FC236}">
                <a16:creationId xmlns:a16="http://schemas.microsoft.com/office/drawing/2014/main" id="{D7041BE9-4D65-B8A7-D456-51FEEB1F5380}"/>
              </a:ext>
            </a:extLst>
          </p:cNvPr>
          <p:cNvSpPr/>
          <p:nvPr/>
        </p:nvSpPr>
        <p:spPr>
          <a:xfrm rot="230844">
            <a:off x="152562" y="635858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own Arrow 11">
            <a:extLst>
              <a:ext uri="{FF2B5EF4-FFF2-40B4-BE49-F238E27FC236}">
                <a16:creationId xmlns:a16="http://schemas.microsoft.com/office/drawing/2014/main" id="{EF59D220-B6FA-787C-D064-EC61F66D80C5}"/>
              </a:ext>
            </a:extLst>
          </p:cNvPr>
          <p:cNvSpPr/>
          <p:nvPr/>
        </p:nvSpPr>
        <p:spPr>
          <a:xfrm rot="18423718">
            <a:off x="-84394" y="3707187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Down Arrow 11">
            <a:extLst>
              <a:ext uri="{FF2B5EF4-FFF2-40B4-BE49-F238E27FC236}">
                <a16:creationId xmlns:a16="http://schemas.microsoft.com/office/drawing/2014/main" id="{C63738EA-77D7-C641-5DB1-EFDE3DEABA12}"/>
              </a:ext>
            </a:extLst>
          </p:cNvPr>
          <p:cNvSpPr/>
          <p:nvPr/>
        </p:nvSpPr>
        <p:spPr>
          <a:xfrm rot="18423718">
            <a:off x="4351631" y="3054481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11">
            <a:extLst>
              <a:ext uri="{FF2B5EF4-FFF2-40B4-BE49-F238E27FC236}">
                <a16:creationId xmlns:a16="http://schemas.microsoft.com/office/drawing/2014/main" id="{7F071338-2C53-F50A-C50F-39AC194F57D0}"/>
              </a:ext>
            </a:extLst>
          </p:cNvPr>
          <p:cNvSpPr/>
          <p:nvPr/>
        </p:nvSpPr>
        <p:spPr>
          <a:xfrm rot="18137713">
            <a:off x="491926" y="1248780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11">
            <a:extLst>
              <a:ext uri="{FF2B5EF4-FFF2-40B4-BE49-F238E27FC236}">
                <a16:creationId xmlns:a16="http://schemas.microsoft.com/office/drawing/2014/main" id="{38C0F5BB-0BBA-7EA5-6E5C-FB35D451751B}"/>
              </a:ext>
            </a:extLst>
          </p:cNvPr>
          <p:cNvSpPr/>
          <p:nvPr/>
        </p:nvSpPr>
        <p:spPr>
          <a:xfrm rot="1790605">
            <a:off x="2375673" y="925733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1">
            <a:extLst>
              <a:ext uri="{FF2B5EF4-FFF2-40B4-BE49-F238E27FC236}">
                <a16:creationId xmlns:a16="http://schemas.microsoft.com/office/drawing/2014/main" id="{B55D82E9-FC08-76DD-A64F-487E08B59378}"/>
              </a:ext>
            </a:extLst>
          </p:cNvPr>
          <p:cNvSpPr/>
          <p:nvPr/>
        </p:nvSpPr>
        <p:spPr>
          <a:xfrm rot="1960258">
            <a:off x="3007389" y="949453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own Arrow 11">
            <a:extLst>
              <a:ext uri="{FF2B5EF4-FFF2-40B4-BE49-F238E27FC236}">
                <a16:creationId xmlns:a16="http://schemas.microsoft.com/office/drawing/2014/main" id="{B3DEB206-ED64-14D5-43EA-2C46789A13DD}"/>
              </a:ext>
            </a:extLst>
          </p:cNvPr>
          <p:cNvSpPr/>
          <p:nvPr/>
        </p:nvSpPr>
        <p:spPr>
          <a:xfrm rot="12910051">
            <a:off x="1579487" y="1258134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A127DD-FAFB-9545-8387-2E707BD8FDB4}"/>
              </a:ext>
            </a:extLst>
          </p:cNvPr>
          <p:cNvSpPr/>
          <p:nvPr/>
        </p:nvSpPr>
        <p:spPr>
          <a:xfrm>
            <a:off x="4879904" y="682681"/>
            <a:ext cx="673769" cy="179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148937-B289-B3AF-7FFC-F6BD6C881F8B}"/>
              </a:ext>
            </a:extLst>
          </p:cNvPr>
          <p:cNvSpPr/>
          <p:nvPr/>
        </p:nvSpPr>
        <p:spPr>
          <a:xfrm>
            <a:off x="974798" y="580586"/>
            <a:ext cx="1890466" cy="5640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Down Arrow 11">
            <a:extLst>
              <a:ext uri="{FF2B5EF4-FFF2-40B4-BE49-F238E27FC236}">
                <a16:creationId xmlns:a16="http://schemas.microsoft.com/office/drawing/2014/main" id="{7B3B0BF2-3106-E1D0-7322-70F37B193905}"/>
              </a:ext>
            </a:extLst>
          </p:cNvPr>
          <p:cNvSpPr/>
          <p:nvPr/>
        </p:nvSpPr>
        <p:spPr>
          <a:xfrm rot="18423718">
            <a:off x="5212933" y="3030695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own Arrow 11">
            <a:extLst>
              <a:ext uri="{FF2B5EF4-FFF2-40B4-BE49-F238E27FC236}">
                <a16:creationId xmlns:a16="http://schemas.microsoft.com/office/drawing/2014/main" id="{B8E7639D-C24D-2D4B-6DB5-CE9D60C4AB20}"/>
              </a:ext>
            </a:extLst>
          </p:cNvPr>
          <p:cNvSpPr/>
          <p:nvPr/>
        </p:nvSpPr>
        <p:spPr>
          <a:xfrm rot="18423718">
            <a:off x="3108380" y="4451832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n Arrow 11">
            <a:extLst>
              <a:ext uri="{FF2B5EF4-FFF2-40B4-BE49-F238E27FC236}">
                <a16:creationId xmlns:a16="http://schemas.microsoft.com/office/drawing/2014/main" id="{61239794-E3CC-55C7-7612-B22D4F33924F}"/>
              </a:ext>
            </a:extLst>
          </p:cNvPr>
          <p:cNvSpPr/>
          <p:nvPr/>
        </p:nvSpPr>
        <p:spPr>
          <a:xfrm rot="18423718">
            <a:off x="4365764" y="4554686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own Arrow 11">
            <a:extLst>
              <a:ext uri="{FF2B5EF4-FFF2-40B4-BE49-F238E27FC236}">
                <a16:creationId xmlns:a16="http://schemas.microsoft.com/office/drawing/2014/main" id="{D080B739-F2E7-43F2-C6E8-0C95B199CA12}"/>
              </a:ext>
            </a:extLst>
          </p:cNvPr>
          <p:cNvSpPr/>
          <p:nvPr/>
        </p:nvSpPr>
        <p:spPr>
          <a:xfrm rot="1960258">
            <a:off x="2671897" y="2558859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Down Arrow 11">
            <a:extLst>
              <a:ext uri="{FF2B5EF4-FFF2-40B4-BE49-F238E27FC236}">
                <a16:creationId xmlns:a16="http://schemas.microsoft.com/office/drawing/2014/main" id="{83FEEAEF-FFF4-D1C5-053F-2173042B0E0D}"/>
              </a:ext>
            </a:extLst>
          </p:cNvPr>
          <p:cNvSpPr/>
          <p:nvPr/>
        </p:nvSpPr>
        <p:spPr>
          <a:xfrm rot="1960258">
            <a:off x="2526781" y="3595559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Down Arrow 11">
            <a:extLst>
              <a:ext uri="{FF2B5EF4-FFF2-40B4-BE49-F238E27FC236}">
                <a16:creationId xmlns:a16="http://schemas.microsoft.com/office/drawing/2014/main" id="{831BCFCF-962E-307A-DE92-EF2E297B873D}"/>
              </a:ext>
            </a:extLst>
          </p:cNvPr>
          <p:cNvSpPr/>
          <p:nvPr/>
        </p:nvSpPr>
        <p:spPr>
          <a:xfrm rot="1960258">
            <a:off x="4482762" y="4673028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62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8" grpId="0" animBg="1"/>
      <p:bldP spid="28" grpId="1" animBg="1"/>
      <p:bldP spid="29" grpId="0" animBg="1"/>
      <p:bldP spid="29" grpId="1" animBg="1"/>
      <p:bldP spid="15" grpId="0" animBg="1"/>
      <p:bldP spid="15" grpId="1" animBg="1"/>
      <p:bldP spid="19" grpId="0" animBg="1"/>
      <p:bldP spid="19" grpId="1" animBg="1"/>
      <p:bldP spid="19" grpId="2" animBg="1"/>
      <p:bldP spid="20" grpId="0" animBg="1"/>
      <p:bldP spid="20" grpId="1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B2C985-2BCC-C201-FFF3-F2841860A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731F2E73-505E-7DED-7578-E9F8F6661D5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4A4DF6-5AA4-F3CE-42D0-7AA4F5CED36E}"/>
              </a:ext>
            </a:extLst>
          </p:cNvPr>
          <p:cNvSpPr/>
          <p:nvPr/>
        </p:nvSpPr>
        <p:spPr>
          <a:xfrm>
            <a:off x="4708372" y="704138"/>
            <a:ext cx="3848486" cy="480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6">
            <a:extLst>
              <a:ext uri="{FF2B5EF4-FFF2-40B4-BE49-F238E27FC236}">
                <a16:creationId xmlns:a16="http://schemas.microsoft.com/office/drawing/2014/main" id="{9E22E716-10F4-1A7D-5475-15BD1D6D5519}"/>
              </a:ext>
            </a:extLst>
          </p:cNvPr>
          <p:cNvSpPr/>
          <p:nvPr/>
        </p:nvSpPr>
        <p:spPr>
          <a:xfrm>
            <a:off x="2065218" y="2915989"/>
            <a:ext cx="8061563" cy="16342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F1A6E5-0E20-C4B4-6F22-811079F58208}"/>
              </a:ext>
            </a:extLst>
          </p:cNvPr>
          <p:cNvSpPr txBox="1"/>
          <p:nvPr/>
        </p:nvSpPr>
        <p:spPr>
          <a:xfrm>
            <a:off x="3459923" y="1184462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37847-17B3-64C7-576F-B45418359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792345" y="1206555"/>
            <a:ext cx="1181120" cy="1101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718400-C462-4796-02ED-1D4F23CE062E}"/>
              </a:ext>
            </a:extLst>
          </p:cNvPr>
          <p:cNvSpPr txBox="1"/>
          <p:nvPr/>
        </p:nvSpPr>
        <p:spPr>
          <a:xfrm>
            <a:off x="2565464" y="3735302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94).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E9E12D-67CE-B7FE-5C4F-E611B32CA56B}"/>
              </a:ext>
            </a:extLst>
          </p:cNvPr>
          <p:cNvSpPr txBox="1"/>
          <p:nvPr/>
        </p:nvSpPr>
        <p:spPr>
          <a:xfrm>
            <a:off x="2429330" y="6153862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206) or Active Teach.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025A96-B331-600A-04F8-962461C00CF1}"/>
              </a:ext>
            </a:extLst>
          </p:cNvPr>
          <p:cNvSpPr txBox="1"/>
          <p:nvPr/>
        </p:nvSpPr>
        <p:spPr>
          <a:xfrm>
            <a:off x="3273456" y="3031727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</p:spTree>
    <p:extLst>
      <p:ext uri="{BB962C8B-B14F-4D97-AF65-F5344CB8AC3E}">
        <p14:creationId xmlns:p14="http://schemas.microsoft.com/office/powerpoint/2010/main" val="1137021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2F42573-D8DA-679A-7C09-55A241F93D2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13FBAC81-64B1-67CE-6C27-399E59084B09}"/>
              </a:ext>
            </a:extLst>
          </p:cNvPr>
          <p:cNvSpPr/>
          <p:nvPr/>
        </p:nvSpPr>
        <p:spPr>
          <a:xfrm>
            <a:off x="1567139" y="2097694"/>
            <a:ext cx="9277325" cy="32212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1E090-5684-8B55-D59C-7D432C27828C}"/>
              </a:ext>
            </a:extLst>
          </p:cNvPr>
          <p:cNvSpPr txBox="1"/>
          <p:nvPr/>
        </p:nvSpPr>
        <p:spPr>
          <a:xfrm>
            <a:off x="1786742" y="2324855"/>
            <a:ext cx="90577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6. Each team prepares a mini-board.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Each student takes turns to list out as many words related to illnesses in 2 minutes.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that, students exchange their boards to check do peer check.</a:t>
            </a:r>
          </a:p>
          <a:p>
            <a:r>
              <a:rPr lang="en-US" sz="2400" dirty="0"/>
              <a:t>     (A correct answer = one points)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Ask students to read aloud the words to review.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team with the correct answers will win the activity.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3B1036-3F9D-C4BE-C44A-6AB4B5599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981598" y="1143508"/>
            <a:ext cx="1186591" cy="1106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A1EB47-7877-471F-C800-48A83EBA86A3}"/>
              </a:ext>
            </a:extLst>
          </p:cNvPr>
          <p:cNvSpPr txBox="1"/>
          <p:nvPr/>
        </p:nvSpPr>
        <p:spPr>
          <a:xfrm>
            <a:off x="2522263" y="1143508"/>
            <a:ext cx="66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Listing out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2784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077DC8-DA27-ED54-799B-4B33431D0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0883452A-0671-FF09-9E71-EC1F0778FAAD}"/>
              </a:ext>
            </a:extLst>
          </p:cNvPr>
          <p:cNvSpPr/>
          <p:nvPr/>
        </p:nvSpPr>
        <p:spPr>
          <a:xfrm>
            <a:off x="8144543" y="1598537"/>
            <a:ext cx="37639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F14DF9A4-590E-08A0-EF74-C928FBB62798}"/>
              </a:ext>
            </a:extLst>
          </p:cNvPr>
          <p:cNvSpPr txBox="1"/>
          <p:nvPr/>
        </p:nvSpPr>
        <p:spPr>
          <a:xfrm>
            <a:off x="8338675" y="2908385"/>
            <a:ext cx="3382200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simple cartoon stories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B7FCE-A32D-F6A5-835D-5873ED709A33}"/>
              </a:ext>
            </a:extLst>
          </p:cNvPr>
          <p:cNvSpPr txBox="1"/>
          <p:nvPr/>
        </p:nvSpPr>
        <p:spPr>
          <a:xfrm>
            <a:off x="8349306" y="3872214"/>
            <a:ext cx="338220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.119, 120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69ED3-B00B-A981-42D0-2F0B9F9A6CFB}"/>
              </a:ext>
            </a:extLst>
          </p:cNvPr>
          <p:cNvSpPr txBox="1"/>
          <p:nvPr/>
        </p:nvSpPr>
        <p:spPr>
          <a:xfrm>
            <a:off x="8359940" y="4434092"/>
            <a:ext cx="338220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p.94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C5DD3207-CD23-ECF9-2E3F-96A74A5CEEE4}"/>
              </a:ext>
            </a:extLst>
          </p:cNvPr>
          <p:cNvSpPr txBox="1"/>
          <p:nvPr/>
        </p:nvSpPr>
        <p:spPr>
          <a:xfrm>
            <a:off x="8296943" y="179431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10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7A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DAE8C61E-B19E-25A1-4DB4-43B2BB23E55B}"/>
              </a:ext>
            </a:extLst>
          </p:cNvPr>
          <p:cNvSpPr txBox="1"/>
          <p:nvPr/>
        </p:nvSpPr>
        <p:spPr>
          <a:xfrm>
            <a:off x="8923743" y="2273689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7D1702-9858-40C6-194C-CED4D7C55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1" y="708982"/>
            <a:ext cx="3656366" cy="515358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CB1A18-3168-0568-F6EC-92D4B058D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527" y="708570"/>
            <a:ext cx="3656366" cy="515358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6952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6624E7-3D1F-2317-9B0B-9B96385B7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144" y="738905"/>
            <a:ext cx="8915711" cy="5015087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86C6DB59-A3E3-A897-84F8-222ADF9814C1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4088812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292F09-7106-A574-E012-E89616C4E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601" y="3305391"/>
            <a:ext cx="3015409" cy="2648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37761-3DC4-AE95-DB7D-D5121D15D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37" y="770584"/>
            <a:ext cx="3217075" cy="4267398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Introduction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E92707-02D1-DE46-BE1F-44A33ADFB68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each number, students look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  the word out loud. 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DA4B31-2306-CEB1-D096-2D5F4CCDA4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589" t="12857" r="28304" b="17302"/>
          <a:stretch/>
        </p:blipFill>
        <p:spPr>
          <a:xfrm>
            <a:off x="5863502" y="102792"/>
            <a:ext cx="6106892" cy="61347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A15D13-328B-48EB-1FFF-B5C105711000}"/>
              </a:ext>
            </a:extLst>
          </p:cNvPr>
          <p:cNvSpPr txBox="1"/>
          <p:nvPr/>
        </p:nvSpPr>
        <p:spPr>
          <a:xfrm>
            <a:off x="6529957" y="967624"/>
            <a:ext cx="49832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What’s the </a:t>
            </a:r>
            <a:r>
              <a:rPr lang="en-US" sz="3200" b="1" dirty="0">
                <a:solidFill>
                  <a:srgbClr val="FF0000"/>
                </a:solidFill>
              </a:rPr>
              <a:t>story title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</a:t>
            </a:r>
          </a:p>
          <a:p>
            <a:r>
              <a:rPr lang="en-US" sz="3200" b="1" dirty="0"/>
              <a:t>2. How many </a:t>
            </a:r>
            <a:r>
              <a:rPr lang="en-US" sz="3200" b="1" dirty="0">
                <a:solidFill>
                  <a:srgbClr val="FF0000"/>
                </a:solidFill>
              </a:rPr>
              <a:t>story frames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endParaRPr lang="en-US" sz="3200" dirty="0"/>
          </a:p>
          <a:p>
            <a:r>
              <a:rPr lang="en-US" sz="3200" b="1" dirty="0"/>
              <a:t>3. How many </a:t>
            </a:r>
            <a:r>
              <a:rPr lang="en-US" sz="3200" b="1" dirty="0">
                <a:solidFill>
                  <a:srgbClr val="FF0000"/>
                </a:solidFill>
              </a:rPr>
              <a:t>characters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C538D-67C7-9FEE-CE9C-4E45141D3A57}"/>
              </a:ext>
            </a:extLst>
          </p:cNvPr>
          <p:cNvSpPr txBox="1"/>
          <p:nvPr/>
        </p:nvSpPr>
        <p:spPr>
          <a:xfrm>
            <a:off x="7118948" y="1414403"/>
            <a:ext cx="3502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A high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70424-540F-3F3F-9E10-D3B23935B23F}"/>
              </a:ext>
            </a:extLst>
          </p:cNvPr>
          <p:cNvSpPr txBox="1"/>
          <p:nvPr/>
        </p:nvSpPr>
        <p:spPr>
          <a:xfrm>
            <a:off x="7129834" y="2422119"/>
            <a:ext cx="282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10 story frames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067C6-18E4-4CD5-0213-A36751D080A1}"/>
              </a:ext>
            </a:extLst>
          </p:cNvPr>
          <p:cNvSpPr txBox="1"/>
          <p:nvPr/>
        </p:nvSpPr>
        <p:spPr>
          <a:xfrm>
            <a:off x="7073908" y="3369210"/>
            <a:ext cx="2238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6 characters</a:t>
            </a:r>
          </a:p>
        </p:txBody>
      </p:sp>
      <p:sp>
        <p:nvSpPr>
          <p:cNvPr id="21" name="Down Arrow 11">
            <a:extLst>
              <a:ext uri="{FF2B5EF4-FFF2-40B4-BE49-F238E27FC236}">
                <a16:creationId xmlns:a16="http://schemas.microsoft.com/office/drawing/2014/main" id="{5F4D8AA2-9EEF-07F2-59C8-753E831F8C08}"/>
              </a:ext>
            </a:extLst>
          </p:cNvPr>
          <p:cNvSpPr/>
          <p:nvPr/>
        </p:nvSpPr>
        <p:spPr>
          <a:xfrm rot="20075131">
            <a:off x="59694" y="2086695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own Arrow 11">
            <a:extLst>
              <a:ext uri="{FF2B5EF4-FFF2-40B4-BE49-F238E27FC236}">
                <a16:creationId xmlns:a16="http://schemas.microsoft.com/office/drawing/2014/main" id="{6F91D6D0-5A77-3ADB-FAEE-0D17AC1025F8}"/>
              </a:ext>
            </a:extLst>
          </p:cNvPr>
          <p:cNvSpPr/>
          <p:nvPr/>
        </p:nvSpPr>
        <p:spPr>
          <a:xfrm rot="18423718">
            <a:off x="3086745" y="3080894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own Arrow 11">
            <a:extLst>
              <a:ext uri="{FF2B5EF4-FFF2-40B4-BE49-F238E27FC236}">
                <a16:creationId xmlns:a16="http://schemas.microsoft.com/office/drawing/2014/main" id="{D7041BE9-4D65-B8A7-D456-51FEEB1F5380}"/>
              </a:ext>
            </a:extLst>
          </p:cNvPr>
          <p:cNvSpPr/>
          <p:nvPr/>
        </p:nvSpPr>
        <p:spPr>
          <a:xfrm rot="230844">
            <a:off x="152562" y="635858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own Arrow 11">
            <a:extLst>
              <a:ext uri="{FF2B5EF4-FFF2-40B4-BE49-F238E27FC236}">
                <a16:creationId xmlns:a16="http://schemas.microsoft.com/office/drawing/2014/main" id="{EF59D220-B6FA-787C-D064-EC61F66D80C5}"/>
              </a:ext>
            </a:extLst>
          </p:cNvPr>
          <p:cNvSpPr/>
          <p:nvPr/>
        </p:nvSpPr>
        <p:spPr>
          <a:xfrm rot="18423718">
            <a:off x="-84394" y="3707187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Down Arrow 11">
            <a:extLst>
              <a:ext uri="{FF2B5EF4-FFF2-40B4-BE49-F238E27FC236}">
                <a16:creationId xmlns:a16="http://schemas.microsoft.com/office/drawing/2014/main" id="{C63738EA-77D7-C641-5DB1-EFDE3DEABA12}"/>
              </a:ext>
            </a:extLst>
          </p:cNvPr>
          <p:cNvSpPr/>
          <p:nvPr/>
        </p:nvSpPr>
        <p:spPr>
          <a:xfrm rot="18423718">
            <a:off x="4351631" y="3054481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11">
            <a:extLst>
              <a:ext uri="{FF2B5EF4-FFF2-40B4-BE49-F238E27FC236}">
                <a16:creationId xmlns:a16="http://schemas.microsoft.com/office/drawing/2014/main" id="{7F071338-2C53-F50A-C50F-39AC194F57D0}"/>
              </a:ext>
            </a:extLst>
          </p:cNvPr>
          <p:cNvSpPr/>
          <p:nvPr/>
        </p:nvSpPr>
        <p:spPr>
          <a:xfrm rot="18137713">
            <a:off x="491926" y="1248780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11">
            <a:extLst>
              <a:ext uri="{FF2B5EF4-FFF2-40B4-BE49-F238E27FC236}">
                <a16:creationId xmlns:a16="http://schemas.microsoft.com/office/drawing/2014/main" id="{38C0F5BB-0BBA-7EA5-6E5C-FB35D451751B}"/>
              </a:ext>
            </a:extLst>
          </p:cNvPr>
          <p:cNvSpPr/>
          <p:nvPr/>
        </p:nvSpPr>
        <p:spPr>
          <a:xfrm rot="1790605">
            <a:off x="2375673" y="925733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1">
            <a:extLst>
              <a:ext uri="{FF2B5EF4-FFF2-40B4-BE49-F238E27FC236}">
                <a16:creationId xmlns:a16="http://schemas.microsoft.com/office/drawing/2014/main" id="{B55D82E9-FC08-76DD-A64F-487E08B59378}"/>
              </a:ext>
            </a:extLst>
          </p:cNvPr>
          <p:cNvSpPr/>
          <p:nvPr/>
        </p:nvSpPr>
        <p:spPr>
          <a:xfrm rot="1960258">
            <a:off x="3007389" y="949453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own Arrow 11">
            <a:extLst>
              <a:ext uri="{FF2B5EF4-FFF2-40B4-BE49-F238E27FC236}">
                <a16:creationId xmlns:a16="http://schemas.microsoft.com/office/drawing/2014/main" id="{B3DEB206-ED64-14D5-43EA-2C46789A13DD}"/>
              </a:ext>
            </a:extLst>
          </p:cNvPr>
          <p:cNvSpPr/>
          <p:nvPr/>
        </p:nvSpPr>
        <p:spPr>
          <a:xfrm rot="12910051">
            <a:off x="1579487" y="1258134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A127DD-FAFB-9545-8387-2E707BD8FDB4}"/>
              </a:ext>
            </a:extLst>
          </p:cNvPr>
          <p:cNvSpPr/>
          <p:nvPr/>
        </p:nvSpPr>
        <p:spPr>
          <a:xfrm>
            <a:off x="4879904" y="682681"/>
            <a:ext cx="673769" cy="179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148937-B289-B3AF-7FFC-F6BD6C881F8B}"/>
              </a:ext>
            </a:extLst>
          </p:cNvPr>
          <p:cNvSpPr/>
          <p:nvPr/>
        </p:nvSpPr>
        <p:spPr>
          <a:xfrm>
            <a:off x="974798" y="580586"/>
            <a:ext cx="1890466" cy="5640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Down Arrow 11">
            <a:extLst>
              <a:ext uri="{FF2B5EF4-FFF2-40B4-BE49-F238E27FC236}">
                <a16:creationId xmlns:a16="http://schemas.microsoft.com/office/drawing/2014/main" id="{7B3B0BF2-3106-E1D0-7322-70F37B193905}"/>
              </a:ext>
            </a:extLst>
          </p:cNvPr>
          <p:cNvSpPr/>
          <p:nvPr/>
        </p:nvSpPr>
        <p:spPr>
          <a:xfrm rot="18423718">
            <a:off x="5212933" y="3030695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own Arrow 11">
            <a:extLst>
              <a:ext uri="{FF2B5EF4-FFF2-40B4-BE49-F238E27FC236}">
                <a16:creationId xmlns:a16="http://schemas.microsoft.com/office/drawing/2014/main" id="{B8E7639D-C24D-2D4B-6DB5-CE9D60C4AB20}"/>
              </a:ext>
            </a:extLst>
          </p:cNvPr>
          <p:cNvSpPr/>
          <p:nvPr/>
        </p:nvSpPr>
        <p:spPr>
          <a:xfrm rot="18423718">
            <a:off x="3108380" y="4451832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n Arrow 11">
            <a:extLst>
              <a:ext uri="{FF2B5EF4-FFF2-40B4-BE49-F238E27FC236}">
                <a16:creationId xmlns:a16="http://schemas.microsoft.com/office/drawing/2014/main" id="{61239794-E3CC-55C7-7612-B22D4F33924F}"/>
              </a:ext>
            </a:extLst>
          </p:cNvPr>
          <p:cNvSpPr/>
          <p:nvPr/>
        </p:nvSpPr>
        <p:spPr>
          <a:xfrm rot="18423718">
            <a:off x="4365764" y="4554686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own Arrow 11">
            <a:extLst>
              <a:ext uri="{FF2B5EF4-FFF2-40B4-BE49-F238E27FC236}">
                <a16:creationId xmlns:a16="http://schemas.microsoft.com/office/drawing/2014/main" id="{D080B739-F2E7-43F2-C6E8-0C95B199CA12}"/>
              </a:ext>
            </a:extLst>
          </p:cNvPr>
          <p:cNvSpPr/>
          <p:nvPr/>
        </p:nvSpPr>
        <p:spPr>
          <a:xfrm rot="1960258">
            <a:off x="2671897" y="2558859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Down Arrow 11">
            <a:extLst>
              <a:ext uri="{FF2B5EF4-FFF2-40B4-BE49-F238E27FC236}">
                <a16:creationId xmlns:a16="http://schemas.microsoft.com/office/drawing/2014/main" id="{83FEEAEF-FFF4-D1C5-053F-2173042B0E0D}"/>
              </a:ext>
            </a:extLst>
          </p:cNvPr>
          <p:cNvSpPr/>
          <p:nvPr/>
        </p:nvSpPr>
        <p:spPr>
          <a:xfrm rot="1960258">
            <a:off x="2526781" y="3595559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Down Arrow 11">
            <a:extLst>
              <a:ext uri="{FF2B5EF4-FFF2-40B4-BE49-F238E27FC236}">
                <a16:creationId xmlns:a16="http://schemas.microsoft.com/office/drawing/2014/main" id="{831BCFCF-962E-307A-DE92-EF2E297B873D}"/>
              </a:ext>
            </a:extLst>
          </p:cNvPr>
          <p:cNvSpPr/>
          <p:nvPr/>
        </p:nvSpPr>
        <p:spPr>
          <a:xfrm rot="1960258">
            <a:off x="4482762" y="4673028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5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8" grpId="0" animBg="1"/>
      <p:bldP spid="28" grpId="1" animBg="1"/>
      <p:bldP spid="29" grpId="0" animBg="1"/>
      <p:bldP spid="29" grpId="1" animBg="1"/>
      <p:bldP spid="15" grpId="0" animBg="1"/>
      <p:bldP spid="15" grpId="1" animBg="1"/>
      <p:bldP spid="19" grpId="0" animBg="1"/>
      <p:bldP spid="19" grpId="1" animBg="1"/>
      <p:bldP spid="19" grpId="2" animBg="1"/>
      <p:bldP spid="20" grpId="0" animBg="1"/>
      <p:bldP spid="20" grpId="1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Watch a video</a:t>
            </a:r>
          </a:p>
        </p:txBody>
      </p:sp>
      <p:pic>
        <p:nvPicPr>
          <p:cNvPr id="4" name="Unit 10">
            <a:hlinkClick r:id="" action="ppaction://media"/>
            <a:extLst>
              <a:ext uri="{FF2B5EF4-FFF2-40B4-BE49-F238E27FC236}">
                <a16:creationId xmlns:a16="http://schemas.microsoft.com/office/drawing/2014/main" id="{1CB4605F-0D2A-5C81-A848-A9341D629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3619" y="749968"/>
            <a:ext cx="9214919" cy="51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C8F927D-86C3-680E-001C-C00A564FA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48" y="3356822"/>
            <a:ext cx="5986088" cy="23597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9633435-81A1-07BF-5767-9A27C8362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054" y="3333586"/>
            <a:ext cx="5365724" cy="24061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422DAE-2C84-1246-D45D-55B503559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1088" y="1162872"/>
            <a:ext cx="4159769" cy="19134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C76785-B44E-8FEA-336A-0607EAA5B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8819" y="1148232"/>
            <a:ext cx="2408726" cy="20268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9721BE-B2B9-D4C5-8DF4-0AB481F21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434" y="1178640"/>
            <a:ext cx="2472235" cy="2026855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to the story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224420-413A-BB30-6EA5-BF5D28D4743D}"/>
              </a:ext>
            </a:extLst>
          </p:cNvPr>
          <p:cNvSpPr/>
          <p:nvPr/>
        </p:nvSpPr>
        <p:spPr>
          <a:xfrm>
            <a:off x="4008836" y="89305"/>
            <a:ext cx="1408439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Arial"/>
              </a:rPr>
              <a:t>Listen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B0EBF-151D-284E-589B-D2A15AF37B4B}"/>
              </a:ext>
            </a:extLst>
          </p:cNvPr>
          <p:cNvSpPr txBox="1"/>
          <p:nvPr/>
        </p:nvSpPr>
        <p:spPr>
          <a:xfrm>
            <a:off x="2999513" y="646091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open their book, listen to the story.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987665-FBC6-34E6-40BC-347BEBE796D3}"/>
              </a:ext>
            </a:extLst>
          </p:cNvPr>
          <p:cNvSpPr/>
          <p:nvPr/>
        </p:nvSpPr>
        <p:spPr>
          <a:xfrm>
            <a:off x="1000377" y="2728963"/>
            <a:ext cx="1473316" cy="50694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7ED41B-8835-98C7-51DC-6408B27EFA83}"/>
              </a:ext>
            </a:extLst>
          </p:cNvPr>
          <p:cNvSpPr/>
          <p:nvPr/>
        </p:nvSpPr>
        <p:spPr>
          <a:xfrm>
            <a:off x="2763337" y="1117824"/>
            <a:ext cx="1171691" cy="34434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A24DA9-835B-9895-A8C2-D2154601F444}"/>
              </a:ext>
            </a:extLst>
          </p:cNvPr>
          <p:cNvSpPr/>
          <p:nvPr/>
        </p:nvSpPr>
        <p:spPr>
          <a:xfrm>
            <a:off x="3840471" y="1117824"/>
            <a:ext cx="1089798" cy="57046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59CFB1-0F79-47C4-DCC2-96111AEA02B4}"/>
              </a:ext>
            </a:extLst>
          </p:cNvPr>
          <p:cNvSpPr/>
          <p:nvPr/>
        </p:nvSpPr>
        <p:spPr>
          <a:xfrm>
            <a:off x="2620014" y="2759708"/>
            <a:ext cx="1535674" cy="44578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271E1F-AF42-1610-45DE-F77C8425E4C6}"/>
              </a:ext>
            </a:extLst>
          </p:cNvPr>
          <p:cNvSpPr/>
          <p:nvPr/>
        </p:nvSpPr>
        <p:spPr>
          <a:xfrm>
            <a:off x="5214542" y="1117824"/>
            <a:ext cx="1552270" cy="31674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F48CAE-067E-FCA5-B053-D75A483BF382}"/>
              </a:ext>
            </a:extLst>
          </p:cNvPr>
          <p:cNvSpPr/>
          <p:nvPr/>
        </p:nvSpPr>
        <p:spPr>
          <a:xfrm>
            <a:off x="5037544" y="2658790"/>
            <a:ext cx="2229529" cy="53456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4B02E5-17FE-AD37-481A-8E71566294ED}"/>
              </a:ext>
            </a:extLst>
          </p:cNvPr>
          <p:cNvSpPr/>
          <p:nvPr/>
        </p:nvSpPr>
        <p:spPr>
          <a:xfrm>
            <a:off x="6650777" y="1308517"/>
            <a:ext cx="1068684" cy="53456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A46703C-7E17-3838-0E86-C794C88F41FB}"/>
              </a:ext>
            </a:extLst>
          </p:cNvPr>
          <p:cNvSpPr/>
          <p:nvPr/>
        </p:nvSpPr>
        <p:spPr>
          <a:xfrm>
            <a:off x="7790280" y="1167399"/>
            <a:ext cx="1293023" cy="32530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3B84B0-E40F-C34C-5875-3DCAF5F9F69D}"/>
              </a:ext>
            </a:extLst>
          </p:cNvPr>
          <p:cNvSpPr/>
          <p:nvPr/>
        </p:nvSpPr>
        <p:spPr>
          <a:xfrm>
            <a:off x="272154" y="1089680"/>
            <a:ext cx="1749856" cy="43762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0.13">
            <a:hlinkClick r:id="" action="ppaction://media"/>
            <a:extLst>
              <a:ext uri="{FF2B5EF4-FFF2-40B4-BE49-F238E27FC236}">
                <a16:creationId xmlns:a16="http://schemas.microsoft.com/office/drawing/2014/main" id="{0A7B2887-4646-C47B-79F4-2661C8D12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25430" y="130242"/>
            <a:ext cx="406400" cy="406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FC8868-8D73-FC8D-36FE-8556F2F26E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6584" y="1227130"/>
            <a:ext cx="2908119" cy="1863876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93EE291-A72F-3E14-0622-A9F4B9DF01FD}"/>
              </a:ext>
            </a:extLst>
          </p:cNvPr>
          <p:cNvSpPr/>
          <p:nvPr/>
        </p:nvSpPr>
        <p:spPr>
          <a:xfrm>
            <a:off x="8096417" y="1434564"/>
            <a:ext cx="1096069" cy="40852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64F905C-6D5F-B24F-55EA-B1403AA78C37}"/>
              </a:ext>
            </a:extLst>
          </p:cNvPr>
          <p:cNvSpPr/>
          <p:nvPr/>
        </p:nvSpPr>
        <p:spPr>
          <a:xfrm>
            <a:off x="7550317" y="2724339"/>
            <a:ext cx="862163" cy="36666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5E20A5B-BA55-4236-783C-98CA75456BE3}"/>
              </a:ext>
            </a:extLst>
          </p:cNvPr>
          <p:cNvSpPr/>
          <p:nvPr/>
        </p:nvSpPr>
        <p:spPr>
          <a:xfrm>
            <a:off x="8356514" y="2612446"/>
            <a:ext cx="806948" cy="40852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EC70304-08FC-5A0A-B157-F09DB8270D1E}"/>
              </a:ext>
            </a:extLst>
          </p:cNvPr>
          <p:cNvSpPr/>
          <p:nvPr/>
        </p:nvSpPr>
        <p:spPr>
          <a:xfrm>
            <a:off x="9921468" y="1178640"/>
            <a:ext cx="1293023" cy="32530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E142A0E-CF25-8344-04C3-A8FFBF9367E7}"/>
              </a:ext>
            </a:extLst>
          </p:cNvPr>
          <p:cNvSpPr/>
          <p:nvPr/>
        </p:nvSpPr>
        <p:spPr>
          <a:xfrm>
            <a:off x="10836765" y="1493692"/>
            <a:ext cx="888014" cy="3493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FB2DE8-F4B4-265E-194D-25FD47D5B79A}"/>
              </a:ext>
            </a:extLst>
          </p:cNvPr>
          <p:cNvSpPr/>
          <p:nvPr/>
        </p:nvSpPr>
        <p:spPr>
          <a:xfrm>
            <a:off x="9464086" y="2765701"/>
            <a:ext cx="1527965" cy="3493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8C528F4-40F5-2306-8882-3708E58BACB1}"/>
              </a:ext>
            </a:extLst>
          </p:cNvPr>
          <p:cNvSpPr/>
          <p:nvPr/>
        </p:nvSpPr>
        <p:spPr>
          <a:xfrm>
            <a:off x="10954217" y="2728963"/>
            <a:ext cx="1031350" cy="37185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2A7F269-222A-1F1A-2709-50B2244F248A}"/>
              </a:ext>
            </a:extLst>
          </p:cNvPr>
          <p:cNvSpPr/>
          <p:nvPr/>
        </p:nvSpPr>
        <p:spPr>
          <a:xfrm>
            <a:off x="484702" y="3294455"/>
            <a:ext cx="2393252" cy="81553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E79B9E3-C8F7-54F4-BA7D-029E9B56C556}"/>
              </a:ext>
            </a:extLst>
          </p:cNvPr>
          <p:cNvSpPr/>
          <p:nvPr/>
        </p:nvSpPr>
        <p:spPr>
          <a:xfrm>
            <a:off x="2802040" y="3821338"/>
            <a:ext cx="1132988" cy="47038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C0B1547-AA8B-EB3F-10B1-F8016EAFD4F1}"/>
              </a:ext>
            </a:extLst>
          </p:cNvPr>
          <p:cNvSpPr/>
          <p:nvPr/>
        </p:nvSpPr>
        <p:spPr>
          <a:xfrm>
            <a:off x="4835204" y="3254120"/>
            <a:ext cx="1417162" cy="81553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0487E3A-ABB4-800D-1C00-1C09454432C7}"/>
              </a:ext>
            </a:extLst>
          </p:cNvPr>
          <p:cNvSpPr/>
          <p:nvPr/>
        </p:nvSpPr>
        <p:spPr>
          <a:xfrm>
            <a:off x="4008835" y="5223433"/>
            <a:ext cx="1939577" cy="51634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9846B18-53AB-7F11-65F9-BF7225F489B2}"/>
              </a:ext>
            </a:extLst>
          </p:cNvPr>
          <p:cNvSpPr/>
          <p:nvPr/>
        </p:nvSpPr>
        <p:spPr>
          <a:xfrm>
            <a:off x="6766803" y="3302500"/>
            <a:ext cx="1329614" cy="70656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768BEB6-E01B-82F6-F52C-ACE0EA388A15}"/>
              </a:ext>
            </a:extLst>
          </p:cNvPr>
          <p:cNvSpPr/>
          <p:nvPr/>
        </p:nvSpPr>
        <p:spPr>
          <a:xfrm>
            <a:off x="8225766" y="3260796"/>
            <a:ext cx="2483567" cy="73818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5AE118B-38AB-88CA-4BDF-57C14ADC02AE}"/>
              </a:ext>
            </a:extLst>
          </p:cNvPr>
          <p:cNvSpPr/>
          <p:nvPr/>
        </p:nvSpPr>
        <p:spPr>
          <a:xfrm>
            <a:off x="10656465" y="3751506"/>
            <a:ext cx="961228" cy="47038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BE3EF3F-C897-4738-7DA8-1D4967807678}"/>
              </a:ext>
            </a:extLst>
          </p:cNvPr>
          <p:cNvSpPr/>
          <p:nvPr/>
        </p:nvSpPr>
        <p:spPr>
          <a:xfrm>
            <a:off x="9522007" y="5208977"/>
            <a:ext cx="1470044" cy="60359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8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7" grpId="0" animBg="1"/>
      <p:bldP spid="7" grpId="1" animBg="1"/>
      <p:bldP spid="34" grpId="0" animBg="1"/>
      <p:bldP spid="34" grpId="1" animBg="1"/>
      <p:bldP spid="35" grpId="0" animBg="1"/>
      <p:bldP spid="35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41DCC-1FD9-4DC1-7675-4F75B707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7F0015-EA5D-A7CF-0A45-E2A1219B9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559" y="683537"/>
            <a:ext cx="6296904" cy="5125165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D0A01BC5-18C1-DDD0-6B28-91E25365EAD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844102-A331-FF71-4C02-E8EA4B16150D}"/>
              </a:ext>
            </a:extLst>
          </p:cNvPr>
          <p:cNvSpPr/>
          <p:nvPr/>
        </p:nvSpPr>
        <p:spPr>
          <a:xfrm>
            <a:off x="3763479" y="738085"/>
            <a:ext cx="3628724" cy="6540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8B78AE-A940-DA74-AEBF-E6FB449FDDA1}"/>
              </a:ext>
            </a:extLst>
          </p:cNvPr>
          <p:cNvSpPr/>
          <p:nvPr/>
        </p:nvSpPr>
        <p:spPr>
          <a:xfrm>
            <a:off x="5408372" y="4681868"/>
            <a:ext cx="3702623" cy="11268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C7E28D-5128-D68F-F582-9D3F4CFB1452}"/>
              </a:ext>
            </a:extLst>
          </p:cNvPr>
          <p:cNvSpPr/>
          <p:nvPr/>
        </p:nvSpPr>
        <p:spPr>
          <a:xfrm>
            <a:off x="1591441" y="2015196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0412C2-63E6-4163-2145-7A49417B22B2}"/>
              </a:ext>
            </a:extLst>
          </p:cNvPr>
          <p:cNvSpPr/>
          <p:nvPr/>
        </p:nvSpPr>
        <p:spPr>
          <a:xfrm>
            <a:off x="1592706" y="3317684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48AAB-F49E-0E2D-37E0-8BF79E91C611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8" name="10.13">
            <a:hlinkClick r:id="" action="ppaction://media"/>
            <a:extLst>
              <a:ext uri="{FF2B5EF4-FFF2-40B4-BE49-F238E27FC236}">
                <a16:creationId xmlns:a16="http://schemas.microsoft.com/office/drawing/2014/main" id="{24CDE278-D95D-9758-8EF4-022D557CC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31.7691" end="147312.02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3828" y="2718369"/>
            <a:ext cx="406400" cy="406400"/>
          </a:xfrm>
          <a:prstGeom prst="rect">
            <a:avLst/>
          </a:prstGeom>
        </p:spPr>
      </p:pic>
      <p:pic>
        <p:nvPicPr>
          <p:cNvPr id="9" name="10.13">
            <a:hlinkClick r:id="" action="ppaction://media"/>
            <a:extLst>
              <a:ext uri="{FF2B5EF4-FFF2-40B4-BE49-F238E27FC236}">
                <a16:creationId xmlns:a16="http://schemas.microsoft.com/office/drawing/2014/main" id="{7EF70102-1D40-E666-4B15-7316080A0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99.3788" end="143717.84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5053" y="4098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41DCC-1FD9-4DC1-7675-4F75B707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D7FC69-9384-BCD1-B701-390207033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849" y="645548"/>
            <a:ext cx="6354062" cy="5344271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D0A01BC5-18C1-DDD0-6B28-91E25365EAD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844102-A331-FF71-4C02-E8EA4B16150D}"/>
              </a:ext>
            </a:extLst>
          </p:cNvPr>
          <p:cNvSpPr/>
          <p:nvPr/>
        </p:nvSpPr>
        <p:spPr>
          <a:xfrm>
            <a:off x="3594010" y="666431"/>
            <a:ext cx="2835666" cy="6540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8B78AE-A940-DA74-AEBF-E6FB449FDDA1}"/>
              </a:ext>
            </a:extLst>
          </p:cNvPr>
          <p:cNvSpPr/>
          <p:nvPr/>
        </p:nvSpPr>
        <p:spPr>
          <a:xfrm>
            <a:off x="6429676" y="853195"/>
            <a:ext cx="2681319" cy="110747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C7E28D-5128-D68F-F582-9D3F4CFB1452}"/>
              </a:ext>
            </a:extLst>
          </p:cNvPr>
          <p:cNvSpPr/>
          <p:nvPr/>
        </p:nvSpPr>
        <p:spPr>
          <a:xfrm>
            <a:off x="1562666" y="1433145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0412C2-63E6-4163-2145-7A49417B22B2}"/>
              </a:ext>
            </a:extLst>
          </p:cNvPr>
          <p:cNvSpPr/>
          <p:nvPr/>
        </p:nvSpPr>
        <p:spPr>
          <a:xfrm>
            <a:off x="1563931" y="2735633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48AAB-F49E-0E2D-37E0-8BF79E91C611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8" name="10.13">
            <a:hlinkClick r:id="" action="ppaction://media"/>
            <a:extLst>
              <a:ext uri="{FF2B5EF4-FFF2-40B4-BE49-F238E27FC236}">
                <a16:creationId xmlns:a16="http://schemas.microsoft.com/office/drawing/2014/main" id="{24CDE278-D95D-9758-8EF4-022D557CC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15.3628" end="137110.74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5053" y="2136318"/>
            <a:ext cx="406400" cy="406400"/>
          </a:xfrm>
          <a:prstGeom prst="rect">
            <a:avLst/>
          </a:prstGeom>
        </p:spPr>
      </p:pic>
      <p:pic>
        <p:nvPicPr>
          <p:cNvPr id="9" name="10.13">
            <a:hlinkClick r:id="" action="ppaction://media"/>
            <a:extLst>
              <a:ext uri="{FF2B5EF4-FFF2-40B4-BE49-F238E27FC236}">
                <a16:creationId xmlns:a16="http://schemas.microsoft.com/office/drawing/2014/main" id="{7EF70102-1D40-E666-4B15-7316080A0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93.1436" end="132217.10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6278" y="3516721"/>
            <a:ext cx="406400" cy="406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9E923DD-9373-D2E6-E7C1-2B4025F025DB}"/>
              </a:ext>
            </a:extLst>
          </p:cNvPr>
          <p:cNvSpPr/>
          <p:nvPr/>
        </p:nvSpPr>
        <p:spPr>
          <a:xfrm>
            <a:off x="1562666" y="4125257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1" name="10.13">
            <a:hlinkClick r:id="" action="ppaction://media"/>
            <a:extLst>
              <a:ext uri="{FF2B5EF4-FFF2-40B4-BE49-F238E27FC236}">
                <a16:creationId xmlns:a16="http://schemas.microsoft.com/office/drawing/2014/main" id="{C378F377-9623-56D3-9735-1022073262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14.5515" end="127655.1783"/>
                  <p14:fade in="250.94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5013" y="4906345"/>
            <a:ext cx="406400" cy="406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D58E75-FBA1-149E-2226-4F04D4441798}"/>
              </a:ext>
            </a:extLst>
          </p:cNvPr>
          <p:cNvSpPr/>
          <p:nvPr/>
        </p:nvSpPr>
        <p:spPr>
          <a:xfrm>
            <a:off x="3071809" y="4906345"/>
            <a:ext cx="4176014" cy="11268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898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6452</TotalTime>
  <Words>697</Words>
  <Application>Microsoft Macintosh PowerPoint</Application>
  <PresentationFormat>Widescreen</PresentationFormat>
  <Paragraphs>166</Paragraphs>
  <Slides>30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Carter One</vt:lpstr>
      <vt:lpstr>System Font Regular</vt:lpstr>
      <vt:lpstr>Arial</vt:lpstr>
      <vt:lpstr>Arial Black</vt:lpstr>
      <vt:lpstr>Calibri</vt:lpstr>
      <vt:lpstr>Calibri Light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Thanh Hang Tham</cp:lastModifiedBy>
  <cp:revision>505</cp:revision>
  <dcterms:created xsi:type="dcterms:W3CDTF">2023-11-28T02:26:41Z</dcterms:created>
  <dcterms:modified xsi:type="dcterms:W3CDTF">2024-11-15T03:56:55Z</dcterms:modified>
</cp:coreProperties>
</file>