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66" r:id="rId4"/>
    <p:sldId id="267" r:id="rId5"/>
    <p:sldId id="523" r:id="rId6"/>
    <p:sldId id="513" r:id="rId7"/>
    <p:sldId id="271" r:id="rId8"/>
    <p:sldId id="524" r:id="rId9"/>
    <p:sldId id="525" r:id="rId10"/>
    <p:sldId id="526" r:id="rId11"/>
    <p:sldId id="527" r:id="rId12"/>
    <p:sldId id="499" r:id="rId13"/>
    <p:sldId id="514" r:id="rId14"/>
    <p:sldId id="528" r:id="rId15"/>
    <p:sldId id="515" r:id="rId16"/>
    <p:sldId id="529" r:id="rId17"/>
    <p:sldId id="518" r:id="rId18"/>
    <p:sldId id="530" r:id="rId19"/>
    <p:sldId id="531" r:id="rId20"/>
    <p:sldId id="532" r:id="rId21"/>
    <p:sldId id="533" r:id="rId22"/>
    <p:sldId id="535" r:id="rId23"/>
    <p:sldId id="534" r:id="rId24"/>
    <p:sldId id="539" r:id="rId25"/>
    <p:sldId id="257" r:id="rId26"/>
    <p:sldId id="264" r:id="rId27"/>
    <p:sldId id="536" r:id="rId28"/>
    <p:sldId id="537" r:id="rId29"/>
    <p:sldId id="538" r:id="rId30"/>
    <p:sldId id="263" r:id="rId31"/>
    <p:sldId id="540" r:id="rId32"/>
    <p:sldId id="541" r:id="rId33"/>
    <p:sldId id="302" r:id="rId34"/>
    <p:sldId id="301" r:id="rId3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996"/>
    <p:restoredTop sz="95118"/>
  </p:normalViewPr>
  <p:slideViewPr>
    <p:cSldViewPr snapToGrid="0" snapToObjects="1">
      <p:cViewPr varScale="1">
        <p:scale>
          <a:sx n="66" d="100"/>
          <a:sy n="66" d="100"/>
        </p:scale>
        <p:origin x="1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28E6B-35A5-0542-AC09-160C8FE6ABE5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EF597-DE83-D24C-95D9-9E6430AD710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5841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57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6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5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94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63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MsPham-0936082789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263DE-3BDB-467C-9E0A-0462EBABBB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28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5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7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06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893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8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45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0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10/16/2024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6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.png"/><Relationship Id="rId5" Type="http://schemas.microsoft.com/office/2007/relationships/media" Target="../media/media5.mp3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.png"/><Relationship Id="rId5" Type="http://schemas.microsoft.com/office/2007/relationships/media" Target="../media/media10.mp3"/><Relationship Id="rId10" Type="http://schemas.openxmlformats.org/officeDocument/2006/relationships/image" Target="../media/image7.png"/><Relationship Id="rId4" Type="http://schemas.openxmlformats.org/officeDocument/2006/relationships/audio" Target="../media/media9.mp3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152525" y="2171700"/>
            <a:ext cx="9886949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2 – PICNIC TIME!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3A – Vocabulary and Grammar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514055"/>
            <a:ext cx="4935669" cy="347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7E8B14-5479-9045-A54B-1A11C98DD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9072563" y="3711102"/>
            <a:ext cx="2943224" cy="303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869272" y="4254375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802307" y="4254374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706355" y="4254374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255925" y="2789977"/>
            <a:ext cx="24765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serve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42.1114" end="2318.07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3991" y="2131332"/>
            <a:ext cx="965140" cy="96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3B074B-596B-3F4D-A403-BF6FB652BC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655" r="10476"/>
          <a:stretch/>
        </p:blipFill>
        <p:spPr>
          <a:xfrm>
            <a:off x="7258766" y="1309882"/>
            <a:ext cx="4369941" cy="3866327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DE6D579A-A43F-B742-8F33-76FEA6A815A3}"/>
              </a:ext>
            </a:extLst>
          </p:cNvPr>
          <p:cNvSpPr/>
          <p:nvPr/>
        </p:nvSpPr>
        <p:spPr>
          <a:xfrm>
            <a:off x="4605128" y="4254373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91CEC1BF-85CB-2147-8D22-FFBD18000BBF}"/>
              </a:ext>
            </a:extLst>
          </p:cNvPr>
          <p:cNvSpPr/>
          <p:nvPr/>
        </p:nvSpPr>
        <p:spPr>
          <a:xfrm>
            <a:off x="5532889" y="4254372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ADC74-35D3-3B40-A3E6-CB7518001A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8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REVIEW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04483-85F2-A443-A495-BB79E5C8E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0" t="20717" r="16274" b="8924"/>
          <a:stretch/>
        </p:blipFill>
        <p:spPr>
          <a:xfrm>
            <a:off x="0" y="2096912"/>
            <a:ext cx="2553571" cy="1857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C2A5E2-756A-6942-B6D9-2DD998C7D1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9" r="8881"/>
          <a:stretch/>
        </p:blipFill>
        <p:spPr>
          <a:xfrm>
            <a:off x="2574408" y="2030342"/>
            <a:ext cx="2265791" cy="1990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156F7C-8C0E-5A40-9A42-16F75861A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9" r="11636"/>
          <a:stretch/>
        </p:blipFill>
        <p:spPr>
          <a:xfrm>
            <a:off x="4902191" y="2030342"/>
            <a:ext cx="2163728" cy="1990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96669-CBEB-BD41-9C8D-C3093106E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4" r="11925"/>
          <a:stretch/>
        </p:blipFill>
        <p:spPr>
          <a:xfrm>
            <a:off x="7249521" y="2030342"/>
            <a:ext cx="2143315" cy="1990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629397-54A0-E34D-A5BF-961AD29A1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55" r="10476"/>
          <a:stretch/>
        </p:blipFill>
        <p:spPr>
          <a:xfrm>
            <a:off x="9576438" y="2030341"/>
            <a:ext cx="2265791" cy="20046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A3CBF8-C050-034F-BFDC-668B881D4575}"/>
              </a:ext>
            </a:extLst>
          </p:cNvPr>
          <p:cNvSpPr/>
          <p:nvPr/>
        </p:nvSpPr>
        <p:spPr>
          <a:xfrm>
            <a:off x="925092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2EFF67-92C9-294D-8BF8-DC55E55E36FD}"/>
              </a:ext>
            </a:extLst>
          </p:cNvPr>
          <p:cNvSpPr/>
          <p:nvPr/>
        </p:nvSpPr>
        <p:spPr>
          <a:xfrm>
            <a:off x="3355610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EE502B-E246-3E48-B984-B2D8CD12FAD5}"/>
              </a:ext>
            </a:extLst>
          </p:cNvPr>
          <p:cNvSpPr/>
          <p:nvPr/>
        </p:nvSpPr>
        <p:spPr>
          <a:xfrm>
            <a:off x="5744307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6D6B78-D53F-A44E-A3C9-1DAF00A6A215}"/>
              </a:ext>
            </a:extLst>
          </p:cNvPr>
          <p:cNvSpPr/>
          <p:nvPr/>
        </p:nvSpPr>
        <p:spPr>
          <a:xfrm>
            <a:off x="7969485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76FCEF-2347-A940-B526-BF615CF11641}"/>
              </a:ext>
            </a:extLst>
          </p:cNvPr>
          <p:cNvSpPr/>
          <p:nvPr/>
        </p:nvSpPr>
        <p:spPr>
          <a:xfrm>
            <a:off x="10357640" y="1266092"/>
            <a:ext cx="703385" cy="6471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5C1797-87C4-824A-9F68-1B6E7CB1026C}"/>
              </a:ext>
            </a:extLst>
          </p:cNvPr>
          <p:cNvSpPr/>
          <p:nvPr/>
        </p:nvSpPr>
        <p:spPr>
          <a:xfrm>
            <a:off x="500569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boil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306B524-F90C-E04F-BB1E-914D5D7AA69D}"/>
              </a:ext>
            </a:extLst>
          </p:cNvPr>
          <p:cNvSpPr/>
          <p:nvPr/>
        </p:nvSpPr>
        <p:spPr>
          <a:xfrm>
            <a:off x="2931087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add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4428F6B-C77C-7F4B-AF26-BBF00646A1FA}"/>
              </a:ext>
            </a:extLst>
          </p:cNvPr>
          <p:cNvSpPr/>
          <p:nvPr/>
        </p:nvSpPr>
        <p:spPr>
          <a:xfrm>
            <a:off x="5207840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taste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F86388A-E067-1240-A37C-7D1926A74C80}"/>
              </a:ext>
            </a:extLst>
          </p:cNvPr>
          <p:cNvSpPr/>
          <p:nvPr/>
        </p:nvSpPr>
        <p:spPr>
          <a:xfrm>
            <a:off x="7544962" y="4137699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mix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E3F193C-A7C7-4A40-94AD-1C188F9FFC51}"/>
              </a:ext>
            </a:extLst>
          </p:cNvPr>
          <p:cNvSpPr/>
          <p:nvPr/>
        </p:nvSpPr>
        <p:spPr>
          <a:xfrm>
            <a:off x="10031591" y="4152146"/>
            <a:ext cx="1552429" cy="66118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chemeClr val="tx1"/>
                </a:solidFill>
              </a:rPr>
              <a:t>serve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B83C7-22D6-C548-A563-CC7D6534D2D5}"/>
              </a:ext>
            </a:extLst>
          </p:cNvPr>
          <p:cNvSpPr txBox="1"/>
          <p:nvPr/>
        </p:nvSpPr>
        <p:spPr>
          <a:xfrm>
            <a:off x="2931087" y="6064573"/>
            <a:ext cx="574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The teacher says a number </a:t>
            </a:r>
            <a:r>
              <a:rPr lang="en-US" dirty="0"/>
              <a:t>and the </a:t>
            </a:r>
            <a:r>
              <a:rPr lang="en-VN" dirty="0"/>
              <a:t>students say a word.</a:t>
            </a:r>
          </a:p>
          <a:p>
            <a:pPr marL="285750" indent="-285750">
              <a:buFontTx/>
              <a:buChar char="-"/>
            </a:pPr>
            <a:r>
              <a:rPr lang="en-US" dirty="0"/>
              <a:t>C</a:t>
            </a:r>
            <a:r>
              <a:rPr lang="en-VN" dirty="0"/>
              <a:t>lick on “Number” to show the word to check.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EDC4CF-2CF5-6A4A-A072-6674B66921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7"/>
            <a:ext cx="7968036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49986" y="2142871"/>
            <a:ext cx="7838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work in groups of 4. Each group takes out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Each member takes a turn coming to play the game.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teacher spells a word. Ex: “m-</a:t>
            </a:r>
            <a:r>
              <a:rPr lang="en-US" sz="2400" dirty="0" err="1"/>
              <a:t>i</a:t>
            </a:r>
            <a:r>
              <a:rPr lang="en-US" sz="2400" dirty="0"/>
              <a:t>-x”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listen and write a correct word on the board. After finishing, they raise their board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student with the correct word receives 2 points for the team. </a:t>
            </a:r>
          </a:p>
          <a:p>
            <a:pPr marL="342900" indent="-342900">
              <a:buFontTx/>
              <a:buChar char="-"/>
            </a:pPr>
            <a:endParaRPr lang="en-VN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381880" y="1072677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LISTEN AND WRITE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D4E65-8617-E944-BF65-BF37B51A26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2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- Practice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CC0364-CE08-F444-AA14-B991356B3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5032990" y="1198626"/>
            <a:ext cx="1392241" cy="2716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32D39-1968-BD45-AF84-F98543DFE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8" t="5039" r="33497"/>
          <a:stretch/>
        </p:blipFill>
        <p:spPr>
          <a:xfrm>
            <a:off x="4851870" y="4150617"/>
            <a:ext cx="898573" cy="202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64DC66-B579-1948-B3FC-BCCE15A7C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53" r="35483"/>
          <a:stretch/>
        </p:blipFill>
        <p:spPr>
          <a:xfrm>
            <a:off x="2646399" y="4079187"/>
            <a:ext cx="858728" cy="2024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06132-C8E1-194B-9A53-4BFAD139E7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52" r="32718"/>
          <a:stretch/>
        </p:blipFill>
        <p:spPr>
          <a:xfrm>
            <a:off x="7173079" y="4177626"/>
            <a:ext cx="878574" cy="18280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AAEF3-4B62-9F4B-91A1-68DDFB05DF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86" r="36228"/>
          <a:stretch/>
        </p:blipFill>
        <p:spPr>
          <a:xfrm>
            <a:off x="9418395" y="4128311"/>
            <a:ext cx="858728" cy="1926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95658-7FBF-5549-B24C-E16574CEB7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1603717" y="4601833"/>
            <a:ext cx="1237957" cy="899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A99495-189A-4F49-B988-E37430CAB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3825622" y="4641939"/>
            <a:ext cx="1237957" cy="8994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271111-77EF-AF43-B040-057111F787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6126832" y="4713370"/>
            <a:ext cx="1237957" cy="8994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5F7C9F-8858-814C-913F-789148652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85" t="16001" r="5693" b="15282"/>
          <a:stretch/>
        </p:blipFill>
        <p:spPr>
          <a:xfrm>
            <a:off x="8478921" y="4689372"/>
            <a:ext cx="1237957" cy="899417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768384F4-3ADB-C445-AD36-52A998E31D30}"/>
              </a:ext>
            </a:extLst>
          </p:cNvPr>
          <p:cNvSpPr/>
          <p:nvPr/>
        </p:nvSpPr>
        <p:spPr>
          <a:xfrm>
            <a:off x="6126832" y="937775"/>
            <a:ext cx="2538867" cy="981866"/>
          </a:xfrm>
          <a:prstGeom prst="wedgeEllipseCallout">
            <a:avLst>
              <a:gd name="adj1" fmla="val -52377"/>
              <a:gd name="adj2" fmla="val 4530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m –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i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– x </a:t>
            </a:r>
            <a:endParaRPr lang="en-VN" sz="36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25E0DE-5BB1-B245-A3D1-7CDF142ECCFC}"/>
              </a:ext>
            </a:extLst>
          </p:cNvPr>
          <p:cNvSpPr txBox="1"/>
          <p:nvPr/>
        </p:nvSpPr>
        <p:spPr>
          <a:xfrm>
            <a:off x="1839205" y="4759153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96278-4951-6044-A39A-D167040C66E4}"/>
              </a:ext>
            </a:extLst>
          </p:cNvPr>
          <p:cNvSpPr txBox="1"/>
          <p:nvPr/>
        </p:nvSpPr>
        <p:spPr>
          <a:xfrm>
            <a:off x="4031705" y="4759152"/>
            <a:ext cx="78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mix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C2AD8-D5C2-F346-B08D-1D336C4CDC7C}"/>
              </a:ext>
            </a:extLst>
          </p:cNvPr>
          <p:cNvSpPr txBox="1"/>
          <p:nvPr/>
        </p:nvSpPr>
        <p:spPr>
          <a:xfrm>
            <a:off x="6297020" y="4870690"/>
            <a:ext cx="88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mex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39E73-EBE2-BA4A-B86E-2EC190C6EC76}"/>
              </a:ext>
            </a:extLst>
          </p:cNvPr>
          <p:cNvSpPr txBox="1"/>
          <p:nvPr/>
        </p:nvSpPr>
        <p:spPr>
          <a:xfrm>
            <a:off x="8703972" y="4846692"/>
            <a:ext cx="782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chemeClr val="bg1"/>
                </a:solidFill>
              </a:rPr>
              <a:t>mxi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63EE5-9EA1-A34A-A78A-AB65682D6D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681198" y="-1"/>
            <a:ext cx="1317068" cy="135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269 -0.22176 " pathEditMode="relative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269 -0.22176 " pathEditMode="relative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7" grpId="1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9C846A-5B07-0D41-A1D9-39B5DDB44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52" y="676339"/>
            <a:ext cx="7365797" cy="52050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17601E-2588-4940-B3D7-715A63F4B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71" t="2930" r="32991"/>
          <a:stretch/>
        </p:blipFill>
        <p:spPr>
          <a:xfrm>
            <a:off x="3104098" y="2419251"/>
            <a:ext cx="1784399" cy="3481228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B69F44DD-CAD7-4E4D-91C7-F893189AC422}"/>
              </a:ext>
            </a:extLst>
          </p:cNvPr>
          <p:cNvSpPr/>
          <p:nvPr/>
        </p:nvSpPr>
        <p:spPr>
          <a:xfrm>
            <a:off x="239151" y="816471"/>
            <a:ext cx="4347900" cy="1356931"/>
          </a:xfrm>
          <a:prstGeom prst="wedgeEllipseCallout">
            <a:avLst>
              <a:gd name="adj1" fmla="val 32953"/>
              <a:gd name="adj2" fmla="val 682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Look at the picture!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3D73CAE3-019D-1049-9D9B-70F23F34BD42}"/>
              </a:ext>
            </a:extLst>
          </p:cNvPr>
          <p:cNvSpPr/>
          <p:nvPr/>
        </p:nvSpPr>
        <p:spPr>
          <a:xfrm>
            <a:off x="239151" y="816470"/>
            <a:ext cx="4347900" cy="1356931"/>
          </a:xfrm>
          <a:prstGeom prst="wedgeEllipseCallout">
            <a:avLst>
              <a:gd name="adj1" fmla="val 32953"/>
              <a:gd name="adj2" fmla="val 682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E4C984C9-B5F2-4F4C-A76E-3449D5940E74}"/>
              </a:ext>
            </a:extLst>
          </p:cNvPr>
          <p:cNvSpPr/>
          <p:nvPr/>
        </p:nvSpPr>
        <p:spPr>
          <a:xfrm>
            <a:off x="135989" y="859783"/>
            <a:ext cx="4587050" cy="1356931"/>
          </a:xfrm>
          <a:prstGeom prst="wedgeEllipseCallout">
            <a:avLst>
              <a:gd name="adj1" fmla="val 32953"/>
              <a:gd name="adj2" fmla="val 682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They’re cooking.</a:t>
            </a:r>
          </a:p>
        </p:txBody>
      </p:sp>
      <p:sp>
        <p:nvSpPr>
          <p:cNvPr id="19" name="Oval Callout 18">
            <a:extLst>
              <a:ext uri="{FF2B5EF4-FFF2-40B4-BE49-F238E27FC236}">
                <a16:creationId xmlns:a16="http://schemas.microsoft.com/office/drawing/2014/main" id="{B5AD9200-7622-5D42-BF17-684C81173544}"/>
              </a:ext>
            </a:extLst>
          </p:cNvPr>
          <p:cNvSpPr/>
          <p:nvPr/>
        </p:nvSpPr>
        <p:spPr>
          <a:xfrm>
            <a:off x="1" y="482699"/>
            <a:ext cx="5556738" cy="1830835"/>
          </a:xfrm>
          <a:prstGeom prst="wedgeEllipseCallout">
            <a:avLst>
              <a:gd name="adj1" fmla="val 15803"/>
              <a:gd name="adj2" fmla="val 5525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Let’s listen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to</a:t>
            </a:r>
            <a:r>
              <a:rPr lang="en-VN" sz="32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 the conversation between mum and Jenny!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9F241-5FFA-8A43-9B83-2439409CE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6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0911B-A5A5-8946-9C60-1487751E2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7798"/>
            <a:ext cx="12192000" cy="5116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B871E-9E4D-4F41-B09A-F95A32352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D43AA-AD84-E543-92C5-F23315EA7D3E}"/>
              </a:ext>
            </a:extLst>
          </p:cNvPr>
          <p:cNvSpPr txBox="1"/>
          <p:nvPr/>
        </p:nvSpPr>
        <p:spPr>
          <a:xfrm>
            <a:off x="2976805" y="6121842"/>
            <a:ext cx="491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conversation.</a:t>
            </a:r>
          </a:p>
          <a:p>
            <a:pPr marL="285750" indent="-285750">
              <a:buFontTx/>
              <a:buChar char="-"/>
            </a:pPr>
            <a:r>
              <a:rPr lang="en-VN" dirty="0"/>
              <a:t>Play the audio, students listen </a:t>
            </a:r>
            <a:r>
              <a:rPr lang="en-US" dirty="0"/>
              <a:t>to</a:t>
            </a:r>
            <a:r>
              <a:rPr lang="en-VN" dirty="0"/>
              <a:t> the dialogue.  </a:t>
            </a:r>
          </a:p>
        </p:txBody>
      </p:sp>
      <p:pic>
        <p:nvPicPr>
          <p:cNvPr id="3" name="2.05">
            <a:hlinkClick r:id="" action="ppaction://media"/>
            <a:extLst>
              <a:ext uri="{FF2B5EF4-FFF2-40B4-BE49-F238E27FC236}">
                <a16:creationId xmlns:a16="http://schemas.microsoft.com/office/drawing/2014/main" id="{BD06C6DA-5EF9-446B-948B-AF5B46AF0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8654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CF57B47-2FEF-544B-893A-832A95A4E602}"/>
              </a:ext>
            </a:extLst>
          </p:cNvPr>
          <p:cNvSpPr txBox="1"/>
          <p:nvPr/>
        </p:nvSpPr>
        <p:spPr>
          <a:xfrm>
            <a:off x="3402240" y="6097804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hey listen and repeat. </a:t>
            </a:r>
            <a:endParaRPr lang="en-US" dirty="0"/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CAF31-4248-C14D-BC53-258B99D55F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89" r="15060"/>
          <a:stretch/>
        </p:blipFill>
        <p:spPr>
          <a:xfrm>
            <a:off x="1974061" y="3414123"/>
            <a:ext cx="2349431" cy="261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0D5A-839E-5B49-B986-32CB189FBC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57" r="17759"/>
          <a:stretch/>
        </p:blipFill>
        <p:spPr>
          <a:xfrm>
            <a:off x="6986590" y="3281209"/>
            <a:ext cx="2349431" cy="2749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C64D1-11B9-CC49-A87C-1B4927C33603}"/>
              </a:ext>
            </a:extLst>
          </p:cNvPr>
          <p:cNvGrpSpPr/>
          <p:nvPr/>
        </p:nvGrpSpPr>
        <p:grpSpPr>
          <a:xfrm>
            <a:off x="187383" y="1280778"/>
            <a:ext cx="5908613" cy="1852459"/>
            <a:chOff x="371475" y="1228725"/>
            <a:chExt cx="5908613" cy="1852459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E41FB1F9-B4FF-FF47-B016-AB94ADAC0959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AC129-DC87-5E49-BC6B-9E8AA20EC8B5}"/>
                </a:ext>
              </a:extLst>
            </p:cNvPr>
            <p:cNvSpPr txBox="1"/>
            <p:nvPr/>
          </p:nvSpPr>
          <p:spPr>
            <a:xfrm>
              <a:off x="371475" y="1640514"/>
              <a:ext cx="5908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Mum, I want to make noodles for our picnic.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67CC5A-AE80-E347-8543-704792D3CA65}"/>
              </a:ext>
            </a:extLst>
          </p:cNvPr>
          <p:cNvGrpSpPr/>
          <p:nvPr/>
        </p:nvGrpSpPr>
        <p:grpSpPr>
          <a:xfrm>
            <a:off x="450428" y="1532284"/>
            <a:ext cx="4198316" cy="1668098"/>
            <a:chOff x="371474" y="1228725"/>
            <a:chExt cx="5908614" cy="185245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A177F961-8092-C142-9CE6-12402AC1DAC3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190FAD-7CC8-2A4D-A334-6F08ED1B7841}"/>
                </a:ext>
              </a:extLst>
            </p:cNvPr>
            <p:cNvSpPr txBox="1"/>
            <p:nvPr/>
          </p:nvSpPr>
          <p:spPr>
            <a:xfrm>
              <a:off x="371474" y="1820049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How do I make it?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7C987-FBC8-D648-8A67-2E081AEBA494}"/>
              </a:ext>
            </a:extLst>
          </p:cNvPr>
          <p:cNvGrpSpPr/>
          <p:nvPr/>
        </p:nvGrpSpPr>
        <p:grpSpPr>
          <a:xfrm rot="21031072">
            <a:off x="5013825" y="1351723"/>
            <a:ext cx="5575723" cy="1701194"/>
            <a:chOff x="371475" y="1228725"/>
            <a:chExt cx="5908613" cy="1852459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3EBD98E-9B6F-E040-A1CF-AA46BDDE8A07}"/>
                </a:ext>
              </a:extLst>
            </p:cNvPr>
            <p:cNvSpPr/>
            <p:nvPr/>
          </p:nvSpPr>
          <p:spPr>
            <a:xfrm>
              <a:off x="371475" y="1228725"/>
              <a:ext cx="590861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4E1B51-4FD7-CB49-908D-F8BB45E939D1}"/>
                </a:ext>
              </a:extLst>
            </p:cNvPr>
            <p:cNvSpPr txBox="1"/>
            <p:nvPr/>
          </p:nvSpPr>
          <p:spPr>
            <a:xfrm>
              <a:off x="579747" y="1693173"/>
              <a:ext cx="535410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Sure. First, boil some water in a pot.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E4165C-EF0A-BF44-8E9D-172CFC057AB4}"/>
              </a:ext>
            </a:extLst>
          </p:cNvPr>
          <p:cNvGrpSpPr/>
          <p:nvPr/>
        </p:nvGrpSpPr>
        <p:grpSpPr>
          <a:xfrm rot="979071">
            <a:off x="8707371" y="2895043"/>
            <a:ext cx="3383070" cy="1501459"/>
            <a:chOff x="900548" y="1579724"/>
            <a:chExt cx="3383070" cy="1501459"/>
          </a:xfrm>
        </p:grpSpPr>
        <p:sp>
          <p:nvSpPr>
            <p:cNvPr id="20" name="Oval Callout 19">
              <a:extLst>
                <a:ext uri="{FF2B5EF4-FFF2-40B4-BE49-F238E27FC236}">
                  <a16:creationId xmlns:a16="http://schemas.microsoft.com/office/drawing/2014/main" id="{4D647980-274F-424C-81C9-7CA6ACF9CD62}"/>
                </a:ext>
              </a:extLst>
            </p:cNvPr>
            <p:cNvSpPr/>
            <p:nvPr/>
          </p:nvSpPr>
          <p:spPr>
            <a:xfrm>
              <a:off x="900548" y="1579724"/>
              <a:ext cx="3383070" cy="1501459"/>
            </a:xfrm>
            <a:prstGeom prst="wedgeEllipseCallout">
              <a:avLst>
                <a:gd name="adj1" fmla="val -44846"/>
                <a:gd name="adj2" fmla="val 54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8D30B7-DFAF-0A41-97B3-4ABBE2367C24}"/>
                </a:ext>
              </a:extLst>
            </p:cNvPr>
            <p:cNvSpPr txBox="1"/>
            <p:nvPr/>
          </p:nvSpPr>
          <p:spPr>
            <a:xfrm>
              <a:off x="978332" y="1783828"/>
              <a:ext cx="324082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/>
                <a:t>T</a:t>
              </a:r>
              <a:r>
                <a:rPr lang="en-VN" sz="3400" dirty="0"/>
                <a:t>here is a pot over there.</a:t>
              </a:r>
            </a:p>
          </p:txBody>
        </p:sp>
      </p:grpSp>
      <p:pic>
        <p:nvPicPr>
          <p:cNvPr id="23" name="en-US-AnaNeural (13).mp3" descr="en-US-AnaNeural (13).mp3">
            <a:hlinkClick r:id="" action="ppaction://media"/>
            <a:extLst>
              <a:ext uri="{FF2B5EF4-FFF2-40B4-BE49-F238E27FC236}">
                <a16:creationId xmlns:a16="http://schemas.microsoft.com/office/drawing/2014/main" id="{BD7B90CF-AF28-9B4D-BCF6-66DF57B8C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6.61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63876" y="874378"/>
            <a:ext cx="812800" cy="812800"/>
          </a:xfrm>
          <a:prstGeom prst="rect">
            <a:avLst/>
          </a:prstGeom>
        </p:spPr>
      </p:pic>
      <p:pic>
        <p:nvPicPr>
          <p:cNvPr id="24" name="en-US-AnaNeural (13).mp3" descr="en-US-AnaNeural (13).mp3">
            <a:hlinkClick r:id="" action="ppaction://media"/>
            <a:extLst>
              <a:ext uri="{FF2B5EF4-FFF2-40B4-BE49-F238E27FC236}">
                <a16:creationId xmlns:a16="http://schemas.microsoft.com/office/drawing/2014/main" id="{59DD38EF-9331-E14D-8469-51D7049809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4.018" end="756.90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5057" y="1687178"/>
            <a:ext cx="812800" cy="812800"/>
          </a:xfrm>
          <a:prstGeom prst="rect">
            <a:avLst/>
          </a:prstGeom>
        </p:spPr>
      </p:pic>
      <p:pic>
        <p:nvPicPr>
          <p:cNvPr id="26" name="en-US-MonicaNeural.mp3" descr="en-US-MonicaNeural.mp3">
            <a:hlinkClick r:id="" action="ppaction://media"/>
            <a:extLst>
              <a:ext uri="{FF2B5EF4-FFF2-40B4-BE49-F238E27FC236}">
                <a16:creationId xmlns:a16="http://schemas.microsoft.com/office/drawing/2014/main" id="{2CBDF6D5-8825-D148-9085-6A9D9C3A91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35177" y="2468409"/>
            <a:ext cx="812800" cy="812800"/>
          </a:xfrm>
          <a:prstGeom prst="rect">
            <a:avLst/>
          </a:prstGeom>
        </p:spPr>
      </p:pic>
      <p:pic>
        <p:nvPicPr>
          <p:cNvPr id="27" name="en-US-MonicaNeural (1).mp3" descr="en-US-MonicaNeural (1).mp3">
            <a:hlinkClick r:id="" action="ppaction://media"/>
            <a:extLst>
              <a:ext uri="{FF2B5EF4-FFF2-40B4-BE49-F238E27FC236}">
                <a16:creationId xmlns:a16="http://schemas.microsoft.com/office/drawing/2014/main" id="{46A51833-E6BE-B547-8A30-298EEA011B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9550" y="3414123"/>
            <a:ext cx="812800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6D66DB-303C-D94C-B19A-024B5F05443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3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CAF31-4248-C14D-BC53-258B99D55F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89" r="15060"/>
          <a:stretch/>
        </p:blipFill>
        <p:spPr>
          <a:xfrm>
            <a:off x="1959774" y="3307252"/>
            <a:ext cx="2349431" cy="261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0D5A-839E-5B49-B986-32CB189FBC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57" r="17759"/>
          <a:stretch/>
        </p:blipFill>
        <p:spPr>
          <a:xfrm>
            <a:off x="6986590" y="3281209"/>
            <a:ext cx="2349431" cy="2749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C64D1-11B9-CC49-A87C-1B4927C33603}"/>
              </a:ext>
            </a:extLst>
          </p:cNvPr>
          <p:cNvGrpSpPr/>
          <p:nvPr/>
        </p:nvGrpSpPr>
        <p:grpSpPr>
          <a:xfrm>
            <a:off x="381986" y="1344702"/>
            <a:ext cx="5056130" cy="1715522"/>
            <a:chOff x="371475" y="1365662"/>
            <a:chExt cx="5908613" cy="1715522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E41FB1F9-B4FF-FF47-B016-AB94ADAC0959}"/>
                </a:ext>
              </a:extLst>
            </p:cNvPr>
            <p:cNvSpPr/>
            <p:nvPr/>
          </p:nvSpPr>
          <p:spPr>
            <a:xfrm>
              <a:off x="371475" y="1365662"/>
              <a:ext cx="5908613" cy="1715522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AC129-DC87-5E49-BC6B-9E8AA20EC8B5}"/>
                </a:ext>
              </a:extLst>
            </p:cNvPr>
            <p:cNvSpPr txBox="1"/>
            <p:nvPr/>
          </p:nvSpPr>
          <p:spPr>
            <a:xfrm>
              <a:off x="371475" y="1900257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Okay, what do I do next?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7C987-FBC8-D648-8A67-2E081AEBA494}"/>
              </a:ext>
            </a:extLst>
          </p:cNvPr>
          <p:cNvGrpSpPr/>
          <p:nvPr/>
        </p:nvGrpSpPr>
        <p:grpSpPr>
          <a:xfrm>
            <a:off x="5910264" y="1157289"/>
            <a:ext cx="6094353" cy="2090348"/>
            <a:chOff x="185735" y="1228725"/>
            <a:chExt cx="6094353" cy="1852459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3EBD98E-9B6F-E040-A1CF-AA46BDDE8A07}"/>
                </a:ext>
              </a:extLst>
            </p:cNvPr>
            <p:cNvSpPr/>
            <p:nvPr/>
          </p:nvSpPr>
          <p:spPr>
            <a:xfrm>
              <a:off x="185735" y="1228725"/>
              <a:ext cx="6094353" cy="1852459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4E1B51-4FD7-CB49-908D-F8BB45E939D1}"/>
                </a:ext>
              </a:extLst>
            </p:cNvPr>
            <p:cNvSpPr txBox="1"/>
            <p:nvPr/>
          </p:nvSpPr>
          <p:spPr>
            <a:xfrm>
              <a:off x="371475" y="1619492"/>
              <a:ext cx="59086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Next, you add some salt in the boiling water. Then taste it.</a:t>
              </a:r>
            </a:p>
          </p:txBody>
        </p:sp>
      </p:grpSp>
      <p:pic>
        <p:nvPicPr>
          <p:cNvPr id="2" name="en-US-AnaNeural (14).mp3" descr="en-US-AnaNeural (14).mp3">
            <a:hlinkClick r:id="" action="ppaction://media"/>
            <a:extLst>
              <a:ext uri="{FF2B5EF4-FFF2-40B4-BE49-F238E27FC236}">
                <a16:creationId xmlns:a16="http://schemas.microsoft.com/office/drawing/2014/main" id="{141351D9-8377-8B4D-B539-90E9BFB3F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02962" y="1033175"/>
            <a:ext cx="812800" cy="812800"/>
          </a:xfrm>
          <a:prstGeom prst="rect">
            <a:avLst/>
          </a:prstGeom>
        </p:spPr>
      </p:pic>
      <p:pic>
        <p:nvPicPr>
          <p:cNvPr id="3" name="en-US-MonicaNeural (2).mp3" descr="en-US-MonicaNeural (2).mp3">
            <a:hlinkClick r:id="" action="ppaction://media"/>
            <a:extLst>
              <a:ext uri="{FF2B5EF4-FFF2-40B4-BE49-F238E27FC236}">
                <a16:creationId xmlns:a16="http://schemas.microsoft.com/office/drawing/2014/main" id="{E2D389B9-80B0-2544-9B1A-AAB5FF5FBB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59727" y="2125727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ABE17-3B32-1843-AC9D-C27B36F0CE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BC8194-4268-BF43-877C-B900AF632B02}"/>
              </a:ext>
            </a:extLst>
          </p:cNvPr>
          <p:cNvSpPr txBox="1"/>
          <p:nvPr/>
        </p:nvSpPr>
        <p:spPr>
          <a:xfrm>
            <a:off x="3402240" y="6097804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hey listen and repeat.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48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CAF31-4248-C14D-BC53-258B99D55F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89" r="15060"/>
          <a:stretch/>
        </p:blipFill>
        <p:spPr>
          <a:xfrm>
            <a:off x="1959774" y="3307252"/>
            <a:ext cx="2349431" cy="2616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EC0D5A-839E-5B49-B986-32CB189FBC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57" r="17759"/>
          <a:stretch/>
        </p:blipFill>
        <p:spPr>
          <a:xfrm>
            <a:off x="6986590" y="3281209"/>
            <a:ext cx="2349431" cy="27494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C64D1-11B9-CC49-A87C-1B4927C33603}"/>
              </a:ext>
            </a:extLst>
          </p:cNvPr>
          <p:cNvGrpSpPr/>
          <p:nvPr/>
        </p:nvGrpSpPr>
        <p:grpSpPr>
          <a:xfrm>
            <a:off x="187384" y="1417715"/>
            <a:ext cx="5056130" cy="1715522"/>
            <a:chOff x="371475" y="1365662"/>
            <a:chExt cx="5908613" cy="1715522"/>
          </a:xfrm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E41FB1F9-B4FF-FF47-B016-AB94ADAC0959}"/>
                </a:ext>
              </a:extLst>
            </p:cNvPr>
            <p:cNvSpPr/>
            <p:nvPr/>
          </p:nvSpPr>
          <p:spPr>
            <a:xfrm>
              <a:off x="371475" y="1365662"/>
              <a:ext cx="5908613" cy="1715522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CAC129-DC87-5E49-BC6B-9E8AA20EC8B5}"/>
                </a:ext>
              </a:extLst>
            </p:cNvPr>
            <p:cNvSpPr txBox="1"/>
            <p:nvPr/>
          </p:nvSpPr>
          <p:spPr>
            <a:xfrm>
              <a:off x="371475" y="1900257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Is there anything else?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B7C987-FBC8-D648-8A67-2E081AEBA494}"/>
              </a:ext>
            </a:extLst>
          </p:cNvPr>
          <p:cNvGrpSpPr/>
          <p:nvPr/>
        </p:nvGrpSpPr>
        <p:grpSpPr>
          <a:xfrm>
            <a:off x="5332801" y="827341"/>
            <a:ext cx="6812310" cy="2305896"/>
            <a:chOff x="-391728" y="936326"/>
            <a:chExt cx="6812310" cy="2043477"/>
          </a:xfrm>
        </p:grpSpPr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93EBD98E-9B6F-E040-A1CF-AA46BDDE8A07}"/>
                </a:ext>
              </a:extLst>
            </p:cNvPr>
            <p:cNvSpPr/>
            <p:nvPr/>
          </p:nvSpPr>
          <p:spPr>
            <a:xfrm>
              <a:off x="-391728" y="936326"/>
              <a:ext cx="6812310" cy="2043477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4E1B51-4FD7-CB49-908D-F8BB45E939D1}"/>
                </a:ext>
              </a:extLst>
            </p:cNvPr>
            <p:cNvSpPr txBox="1"/>
            <p:nvPr/>
          </p:nvSpPr>
          <p:spPr>
            <a:xfrm>
              <a:off x="-125018" y="1435793"/>
              <a:ext cx="6375342" cy="147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Finally, add noodles into the water. Boil it for 5 minutes.</a:t>
              </a:r>
            </a:p>
            <a:p>
              <a:pPr algn="ctr"/>
              <a:r>
                <a:rPr lang="en-VN" sz="3400" dirty="0"/>
                <a:t>Serve it in a bowl!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F01662-77C6-8A44-BB32-2E63487FB7F8}"/>
              </a:ext>
            </a:extLst>
          </p:cNvPr>
          <p:cNvGrpSpPr/>
          <p:nvPr/>
        </p:nvGrpSpPr>
        <p:grpSpPr>
          <a:xfrm>
            <a:off x="217147" y="1390949"/>
            <a:ext cx="5085892" cy="1715522"/>
            <a:chOff x="336695" y="1365662"/>
            <a:chExt cx="5943393" cy="1715522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CE1C77EB-7D2E-354E-A07D-24947DE1A176}"/>
                </a:ext>
              </a:extLst>
            </p:cNvPr>
            <p:cNvSpPr/>
            <p:nvPr/>
          </p:nvSpPr>
          <p:spPr>
            <a:xfrm>
              <a:off x="336695" y="1365662"/>
              <a:ext cx="5908613" cy="1715522"/>
            </a:xfrm>
            <a:prstGeom prst="wedgeEllipseCallout">
              <a:avLst>
                <a:gd name="adj1" fmla="val -2455"/>
                <a:gd name="adj2" fmla="val 687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89EB6C-DDF2-BE41-B9E4-1517DD240F93}"/>
                </a:ext>
              </a:extLst>
            </p:cNvPr>
            <p:cNvSpPr txBox="1"/>
            <p:nvPr/>
          </p:nvSpPr>
          <p:spPr>
            <a:xfrm>
              <a:off x="371475" y="1900257"/>
              <a:ext cx="5908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Great! Thanks, mum.</a:t>
              </a:r>
            </a:p>
          </p:txBody>
        </p:sp>
      </p:grpSp>
      <p:pic>
        <p:nvPicPr>
          <p:cNvPr id="3" name="en-US-AnaNeural (15).mp3" descr="en-US-AnaNeural (15).mp3">
            <a:hlinkClick r:id="" action="ppaction://media"/>
            <a:extLst>
              <a:ext uri="{FF2B5EF4-FFF2-40B4-BE49-F238E27FC236}">
                <a16:creationId xmlns:a16="http://schemas.microsoft.com/office/drawing/2014/main" id="{71B0A9D3-F7E9-B249-B653-4EF01396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73176" y="1842309"/>
            <a:ext cx="812800" cy="812800"/>
          </a:xfrm>
          <a:prstGeom prst="rect">
            <a:avLst/>
          </a:prstGeom>
        </p:spPr>
      </p:pic>
      <p:pic>
        <p:nvPicPr>
          <p:cNvPr id="5" name="en-US-MonicaNeural (3).mp3" descr="en-US-MonicaNeural (3).mp3">
            <a:hlinkClick r:id="" action="ppaction://media"/>
            <a:extLst>
              <a:ext uri="{FF2B5EF4-FFF2-40B4-BE49-F238E27FC236}">
                <a16:creationId xmlns:a16="http://schemas.microsoft.com/office/drawing/2014/main" id="{BA60B869-3BAE-7747-ADB2-40F74EAFFC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0388" y="2726837"/>
            <a:ext cx="812800" cy="812800"/>
          </a:xfrm>
          <a:prstGeom prst="rect">
            <a:avLst/>
          </a:prstGeom>
        </p:spPr>
      </p:pic>
      <p:pic>
        <p:nvPicPr>
          <p:cNvPr id="7" name="en-US-AnaNeural (16).mp3" descr="en-US-AnaNeural (16).mp3">
            <a:hlinkClick r:id="" action="ppaction://media"/>
            <a:extLst>
              <a:ext uri="{FF2B5EF4-FFF2-40B4-BE49-F238E27FC236}">
                <a16:creationId xmlns:a16="http://schemas.microsoft.com/office/drawing/2014/main" id="{A95D7E64-EA2F-4E40-8D45-25FBC3AC93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011" y="3611365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9F67B-6449-0646-ACEA-28A646D54C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8D84C2-5789-214A-87C1-5E2829F7946D}"/>
              </a:ext>
            </a:extLst>
          </p:cNvPr>
          <p:cNvSpPr txBox="1"/>
          <p:nvPr/>
        </p:nvSpPr>
        <p:spPr>
          <a:xfrm>
            <a:off x="3402240" y="6097804"/>
            <a:ext cx="692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example bubbles.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hey listen and repeat.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54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555650" y="2517418"/>
            <a:ext cx="1736710" cy="338818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B7CA11-7C27-C346-913E-C6C0AF58A78C}"/>
              </a:ext>
            </a:extLst>
          </p:cNvPr>
          <p:cNvSpPr/>
          <p:nvPr/>
        </p:nvSpPr>
        <p:spPr>
          <a:xfrm>
            <a:off x="3292360" y="2517418"/>
            <a:ext cx="6313653" cy="2939317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2841912" y="800826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 – QUESTION?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23F7CD-4B95-2C48-9050-A73284B8F80E}"/>
              </a:ext>
            </a:extLst>
          </p:cNvPr>
          <p:cNvSpPr txBox="1"/>
          <p:nvPr/>
        </p:nvSpPr>
        <p:spPr>
          <a:xfrm>
            <a:off x="3872550" y="2775908"/>
            <a:ext cx="4196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- How do I make it?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C3F13-3D95-9543-82CA-977328BEDC30}"/>
              </a:ext>
            </a:extLst>
          </p:cNvPr>
          <p:cNvSpPr txBox="1"/>
          <p:nvPr/>
        </p:nvSpPr>
        <p:spPr>
          <a:xfrm>
            <a:off x="3849913" y="3649422"/>
            <a:ext cx="441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- What do I do next?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742DA-E991-C741-9E96-968D8C9B4111}"/>
              </a:ext>
            </a:extLst>
          </p:cNvPr>
          <p:cNvSpPr txBox="1"/>
          <p:nvPr/>
        </p:nvSpPr>
        <p:spPr>
          <a:xfrm>
            <a:off x="3872550" y="4522936"/>
            <a:ext cx="5130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- Is there anything else?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FF35D2-540B-0745-9145-E05072EAB241}"/>
              </a:ext>
            </a:extLst>
          </p:cNvPr>
          <p:cNvSpPr txBox="1"/>
          <p:nvPr/>
        </p:nvSpPr>
        <p:spPr>
          <a:xfrm>
            <a:off x="1555650" y="1626784"/>
            <a:ext cx="10234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1"/>
                </a:solidFill>
              </a:rPr>
              <a:t>Ask these questions when you want to make a meal.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6B5CC-4907-0241-AE0E-EFC409AA5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5598480" y="1168036"/>
            <a:ext cx="4701968" cy="380737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5786438" y="2349747"/>
            <a:ext cx="4269993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read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pronounce the verb used in cooking. </a:t>
            </a:r>
            <a:endParaRPr lang="en-US" sz="2400" kern="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5786438" y="3396886"/>
            <a:ext cx="4299272" cy="461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5786438" y="4049646"/>
            <a:ext cx="4269994" cy="461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172143" y="129771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6789109" y="178718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AD713A-C6F0-1D4E-82D6-366A42C45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707989" y="0"/>
            <a:ext cx="1415665" cy="146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C8973-C654-AE48-9859-2D78DA75C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15" y="664969"/>
            <a:ext cx="3520182" cy="512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510375" y="2309270"/>
            <a:ext cx="1736710" cy="338818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7B7CA11-7C27-C346-913E-C6C0AF58A78C}"/>
              </a:ext>
            </a:extLst>
          </p:cNvPr>
          <p:cNvSpPr/>
          <p:nvPr/>
        </p:nvSpPr>
        <p:spPr>
          <a:xfrm>
            <a:off x="3281039" y="2309270"/>
            <a:ext cx="6313653" cy="349145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3247085" y="772428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 – ANSWERS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23F7CD-4B95-2C48-9050-A73284B8F80E}"/>
              </a:ext>
            </a:extLst>
          </p:cNvPr>
          <p:cNvSpPr txBox="1"/>
          <p:nvPr/>
        </p:nvSpPr>
        <p:spPr>
          <a:xfrm>
            <a:off x="3785141" y="2577852"/>
            <a:ext cx="4858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VN" sz="4000" dirty="0"/>
              <a:t>First, ……………………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C3F13-3D95-9543-82CA-977328BEDC30}"/>
              </a:ext>
            </a:extLst>
          </p:cNvPr>
          <p:cNvSpPr txBox="1"/>
          <p:nvPr/>
        </p:nvSpPr>
        <p:spPr>
          <a:xfrm>
            <a:off x="3785141" y="3217234"/>
            <a:ext cx="4858894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VN" sz="4000" dirty="0"/>
              <a:t>Next, ……………………</a:t>
            </a:r>
          </a:p>
          <a:p>
            <a:pPr marL="571500" indent="-571500">
              <a:lnSpc>
                <a:spcPct val="120000"/>
              </a:lnSpc>
              <a:buFontTx/>
              <a:buChar char="-"/>
            </a:pPr>
            <a:r>
              <a:rPr lang="en-US" sz="4000" dirty="0"/>
              <a:t>T</a:t>
            </a:r>
            <a:r>
              <a:rPr lang="en-VN" sz="4000" dirty="0"/>
              <a:t>hen, …………………..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4742DA-E991-C741-9E96-968D8C9B4111}"/>
              </a:ext>
            </a:extLst>
          </p:cNvPr>
          <p:cNvSpPr txBox="1"/>
          <p:nvPr/>
        </p:nvSpPr>
        <p:spPr>
          <a:xfrm>
            <a:off x="3785141" y="4803287"/>
            <a:ext cx="489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VN" sz="4000" dirty="0"/>
              <a:t>Finally, ………...........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F943D-F853-2A4B-82EB-4983184A3753}"/>
              </a:ext>
            </a:extLst>
          </p:cNvPr>
          <p:cNvSpPr txBox="1"/>
          <p:nvPr/>
        </p:nvSpPr>
        <p:spPr>
          <a:xfrm>
            <a:off x="5185182" y="1528946"/>
            <a:ext cx="250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1"/>
                </a:solidFill>
              </a:rPr>
              <a:t>We will use: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896BF-34BD-2B4C-91B2-29BE02393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7"/>
            <a:ext cx="7968036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49986" y="2171190"/>
            <a:ext cx="7838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Ask students to close their books and take out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the words and sentences on the slide and write the answers on the board. Ex: a - 1, b – 2, ….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their boards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5 first students with the correct answer receive 2 points.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656597" y="1072677"/>
            <a:ext cx="6878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READ AND MATCH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CC30B-DC67-2448-A0A7-E02BA30AA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7247F519-7367-AC45-8C0E-ED00FF3F265E}"/>
              </a:ext>
            </a:extLst>
          </p:cNvPr>
          <p:cNvSpPr txBox="1">
            <a:spLocks/>
          </p:cNvSpPr>
          <p:nvPr/>
        </p:nvSpPr>
        <p:spPr>
          <a:xfrm>
            <a:off x="139464" y="185303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2975622" y="762121"/>
            <a:ext cx="7982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How to make noodles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628950-4B73-6D44-A487-053309E6A55C}"/>
              </a:ext>
            </a:extLst>
          </p:cNvPr>
          <p:cNvSpPr/>
          <p:nvPr/>
        </p:nvSpPr>
        <p:spPr>
          <a:xfrm>
            <a:off x="300037" y="1541869"/>
            <a:ext cx="2914650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a – First,……..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C80F74F-BBFA-9949-B5EE-EC57DDC83F0E}"/>
              </a:ext>
            </a:extLst>
          </p:cNvPr>
          <p:cNvSpPr/>
          <p:nvPr/>
        </p:nvSpPr>
        <p:spPr>
          <a:xfrm>
            <a:off x="300037" y="2576659"/>
            <a:ext cx="2914650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b – Next,……..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57B2528-7130-B241-B44D-A63CCD6FD405}"/>
              </a:ext>
            </a:extLst>
          </p:cNvPr>
          <p:cNvSpPr/>
          <p:nvPr/>
        </p:nvSpPr>
        <p:spPr>
          <a:xfrm>
            <a:off x="300037" y="3611449"/>
            <a:ext cx="2914650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c – Then,……..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8E8AA6-25C7-D647-9E65-0AA6E9F4D397}"/>
              </a:ext>
            </a:extLst>
          </p:cNvPr>
          <p:cNvSpPr/>
          <p:nvPr/>
        </p:nvSpPr>
        <p:spPr>
          <a:xfrm>
            <a:off x="300037" y="4646239"/>
            <a:ext cx="3128963" cy="76944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d – Finally,……..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57AF963-471E-C042-BED6-308A352B820E}"/>
              </a:ext>
            </a:extLst>
          </p:cNvPr>
          <p:cNvSpPr/>
          <p:nvPr/>
        </p:nvSpPr>
        <p:spPr>
          <a:xfrm>
            <a:off x="3800036" y="1566303"/>
            <a:ext cx="5731891" cy="1315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1. </a:t>
            </a:r>
            <a:r>
              <a:rPr lang="en-US" sz="3600" dirty="0"/>
              <a:t>Y</a:t>
            </a:r>
            <a:r>
              <a:rPr lang="en-VN" sz="3600" dirty="0"/>
              <a:t>ou </a:t>
            </a:r>
            <a:r>
              <a:rPr lang="en-US" sz="3600" dirty="0"/>
              <a:t>a</a:t>
            </a:r>
            <a:r>
              <a:rPr lang="en-VN" sz="3600" dirty="0"/>
              <a:t>dd some salt in the boiling water and taste it.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E86CAF-5640-4440-9D19-83443A2922FA}"/>
              </a:ext>
            </a:extLst>
          </p:cNvPr>
          <p:cNvSpPr/>
          <p:nvPr/>
        </p:nvSpPr>
        <p:spPr>
          <a:xfrm>
            <a:off x="7591459" y="2771184"/>
            <a:ext cx="4110978" cy="1315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2. </a:t>
            </a:r>
            <a:r>
              <a:rPr lang="en-US" sz="3600" dirty="0"/>
              <a:t>Y</a:t>
            </a:r>
            <a:r>
              <a:rPr lang="en-VN" sz="3600" dirty="0"/>
              <a:t>ou </a:t>
            </a:r>
            <a:r>
              <a:rPr lang="en-US" sz="3600" dirty="0"/>
              <a:t>a</a:t>
            </a:r>
            <a:r>
              <a:rPr lang="en-VN" sz="3600" dirty="0"/>
              <a:t>dd noodles into the water.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2213A1A-6AFD-4E42-9411-5BD2F3F3E954}"/>
              </a:ext>
            </a:extLst>
          </p:cNvPr>
          <p:cNvSpPr/>
          <p:nvPr/>
        </p:nvSpPr>
        <p:spPr>
          <a:xfrm>
            <a:off x="3861700" y="3418516"/>
            <a:ext cx="3921452" cy="12502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3. </a:t>
            </a:r>
            <a:r>
              <a:rPr lang="en-US" sz="3600" dirty="0"/>
              <a:t>Y</a:t>
            </a:r>
            <a:r>
              <a:rPr lang="en-VN" sz="3600" dirty="0"/>
              <a:t>ou </a:t>
            </a:r>
            <a:r>
              <a:rPr lang="en-US" sz="3600" dirty="0"/>
              <a:t>boil some water in a pot.</a:t>
            </a:r>
            <a:endParaRPr lang="en-VN" sz="36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67A4DD-89E5-CE4F-86E2-F86B05961E5C}"/>
              </a:ext>
            </a:extLst>
          </p:cNvPr>
          <p:cNvSpPr/>
          <p:nvPr/>
        </p:nvSpPr>
        <p:spPr>
          <a:xfrm>
            <a:off x="6675128" y="4547565"/>
            <a:ext cx="5224933" cy="1315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4. </a:t>
            </a:r>
            <a:r>
              <a:rPr lang="en-US" sz="3600" dirty="0"/>
              <a:t>You boil it for 5 minutes and serve it in a bowl.</a:t>
            </a:r>
            <a:endParaRPr lang="en-VN" sz="3600" dirty="0"/>
          </a:p>
        </p:txBody>
      </p:sp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0F52535F-BCA1-7A4A-B4B9-817E65BE80A4}"/>
              </a:ext>
            </a:extLst>
          </p:cNvPr>
          <p:cNvSpPr/>
          <p:nvPr/>
        </p:nvSpPr>
        <p:spPr>
          <a:xfrm>
            <a:off x="4828291" y="5543646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E2C013-0953-804D-AD14-CED01FA6AEDB}"/>
              </a:ext>
            </a:extLst>
          </p:cNvPr>
          <p:cNvCxnSpPr>
            <a:stCxn id="3" idx="3"/>
          </p:cNvCxnSpPr>
          <p:nvPr/>
        </p:nvCxnSpPr>
        <p:spPr>
          <a:xfrm>
            <a:off x="3214687" y="1926590"/>
            <a:ext cx="771526" cy="17881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6AF7F58-3EF7-5D4D-89D8-3B2A2A90FD72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214687" y="2224119"/>
            <a:ext cx="585349" cy="737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6524B5-38EF-444B-AE9D-8682436FDD87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3429000" y="5030960"/>
            <a:ext cx="3246128" cy="174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B68E2B0F-F1AF-CF48-8EB3-A86E65FEC6C5}"/>
              </a:ext>
            </a:extLst>
          </p:cNvPr>
          <p:cNvCxnSpPr>
            <a:stCxn id="12" idx="3"/>
          </p:cNvCxnSpPr>
          <p:nvPr/>
        </p:nvCxnSpPr>
        <p:spPr>
          <a:xfrm flipV="1">
            <a:off x="3214687" y="3168869"/>
            <a:ext cx="4376772" cy="827301"/>
          </a:xfrm>
          <a:prstGeom prst="bentConnector3">
            <a:avLst>
              <a:gd name="adj1" fmla="val 1037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4461D31-6D94-9645-98A4-EA6540A82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- Practice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4" y="1873147"/>
            <a:ext cx="8229085" cy="35582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36333" y="1947217"/>
            <a:ext cx="8099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Ask students to take out a mini-board. Put students into groups of 4.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Students look at a </a:t>
            </a:r>
            <a:r>
              <a:rPr lang="en-US" sz="2400"/>
              <a:t>question with </a:t>
            </a:r>
            <a:r>
              <a:rPr lang="en-US" sz="2400" dirty="0"/>
              <a:t>the unscrambled words and write them into the correct sentence. All students in the group have to write the sentence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students raise their boards to check.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group with the correct answer receives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Divide the class into 2 teams. One team asks and one team answers the question.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422680" y="1016240"/>
            <a:ext cx="7927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ARRANGE THE WORDS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ED0637-594C-BA4E-9161-D04771271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60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B01C3A5-9856-1609-B86B-A48C8448D662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FC1FA4-C08D-9D0D-D618-8F2AF157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1566895" y="1514625"/>
            <a:ext cx="9342384" cy="467494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609630"/>
            <a:r>
              <a:rPr lang="en-US" sz="16600" b="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The little penguins</a:t>
            </a:r>
          </a:p>
        </p:txBody>
      </p:sp>
      <p:pic>
        <p:nvPicPr>
          <p:cNvPr id="12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MsPham-0936082789"/>
          <p:cNvGrpSpPr/>
          <p:nvPr/>
        </p:nvGrpSpPr>
        <p:grpSpPr>
          <a:xfrm>
            <a:off x="-3071908" y="2661675"/>
            <a:ext cx="2405529" cy="7836562"/>
            <a:chOff x="-5151340" y="6536291"/>
            <a:chExt cx="2946400" cy="9598574"/>
          </a:xfrm>
        </p:grpSpPr>
        <p:sp>
          <p:nvSpPr>
            <p:cNvPr id="22" name="MsPham-0936082789"/>
            <p:cNvSpPr/>
            <p:nvPr/>
          </p:nvSpPr>
          <p:spPr>
            <a:xfrm>
              <a:off x="-5151340" y="14320579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MsPham-0936082789"/>
            <p:cNvPicPr>
              <a:picLocks noChangeAspect="1"/>
            </p:cNvPicPr>
            <p:nvPr/>
          </p:nvPicPr>
          <p:blipFill rotWithShape="1">
            <a:blip r:embed="rId7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MsPham-0936082789"/>
          <p:cNvGrpSpPr/>
          <p:nvPr/>
        </p:nvGrpSpPr>
        <p:grpSpPr>
          <a:xfrm>
            <a:off x="13215723" y="3276600"/>
            <a:ext cx="3032369" cy="7018437"/>
            <a:chOff x="-2740105" y="6525876"/>
            <a:chExt cx="3714181" cy="8596497"/>
          </a:xfrm>
        </p:grpSpPr>
        <p:sp>
          <p:nvSpPr>
            <p:cNvPr id="25" name="MsPham-0936082789"/>
            <p:cNvSpPr/>
            <p:nvPr/>
          </p:nvSpPr>
          <p:spPr>
            <a:xfrm>
              <a:off x="-1972324" y="13308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MsPham-093608278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MsPham-0936082789">
            <a:hlinkClick r:id="" action="ppaction://hlinkshowjump?jump=nextslide"/>
          </p:cNvPr>
          <p:cNvSpPr/>
          <p:nvPr/>
        </p:nvSpPr>
        <p:spPr>
          <a:xfrm>
            <a:off x="8686624" y="5440641"/>
            <a:ext cx="1951916" cy="73152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4.07407E-6 L 1.45833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38889E-6 -3.58025E-6 L 0.6349 -0.023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82716E-6 L -0.57439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9708659" y="4846513"/>
            <a:ext cx="8572782" cy="2746201"/>
            <a:chOff x="-2691230" y="6068850"/>
            <a:chExt cx="1060977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10348" y="6102382"/>
              <a:ext cx="8628896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First, you boil some water </a:t>
              </a:r>
            </a:p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a pot.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I make noodles?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248731" y="2218541"/>
            <a:ext cx="7423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w</a:t>
            </a:r>
            <a:r>
              <a:rPr lang="en-VN" sz="4200" b="1" dirty="0"/>
              <a:t>ater/boil/a/in/pot/,/First/ some/you/.</a:t>
            </a:r>
          </a:p>
        </p:txBody>
      </p:sp>
    </p:spTree>
    <p:extLst>
      <p:ext uri="{BB962C8B-B14F-4D97-AF65-F5344CB8AC3E}">
        <p14:creationId xmlns:p14="http://schemas.microsoft.com/office/powerpoint/2010/main" val="19839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10146386" y="4929314"/>
            <a:ext cx="8156305" cy="2746201"/>
            <a:chOff x="-2691230" y="6068850"/>
            <a:chExt cx="10094341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10348" y="6102382"/>
              <a:ext cx="8113459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Next, you add some salt in the boiling water.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I do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155082" y="2162722"/>
            <a:ext cx="78515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you/some/Next/salt/the/boiling/, add/in/water/./</a:t>
            </a:r>
            <a:endParaRPr lang="en-VN" sz="4200" b="1" dirty="0"/>
          </a:p>
        </p:txBody>
      </p:sp>
    </p:spTree>
    <p:extLst>
      <p:ext uri="{BB962C8B-B14F-4D97-AF65-F5344CB8AC3E}">
        <p14:creationId xmlns:p14="http://schemas.microsoft.com/office/powerpoint/2010/main" val="10154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10146386" y="4929314"/>
            <a:ext cx="8156305" cy="2746201"/>
            <a:chOff x="-2691230" y="6068850"/>
            <a:chExt cx="10094341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10348" y="6102382"/>
              <a:ext cx="8113459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Finally, you add noodles into the water.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anything else?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155083" y="2162722"/>
            <a:ext cx="755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into/add/noodles/you/./Finally/the/,/water</a:t>
            </a:r>
            <a:endParaRPr lang="en-VN" sz="4200" b="1" dirty="0"/>
          </a:p>
        </p:txBody>
      </p:sp>
    </p:spTree>
    <p:extLst>
      <p:ext uri="{BB962C8B-B14F-4D97-AF65-F5344CB8AC3E}">
        <p14:creationId xmlns:p14="http://schemas.microsoft.com/office/powerpoint/2010/main" val="25158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CABE1109-5901-01CF-404C-45B96C3F017E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475ABF-A524-2022-6AEF-6545A6ADE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1800311" y="1969981"/>
            <a:ext cx="9570354" cy="2672731"/>
            <a:chOff x="-13618319" y="6070524"/>
            <a:chExt cx="11844388" cy="3307803"/>
          </a:xfrm>
        </p:grpSpPr>
        <p:sp>
          <p:nvSpPr>
            <p:cNvPr id="18" name="MsPham-0936082789"/>
            <p:cNvSpPr/>
            <p:nvPr/>
          </p:nvSpPr>
          <p:spPr>
            <a:xfrm>
              <a:off x="-13618319" y="6070524"/>
              <a:ext cx="10595319" cy="232932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MsPham-0936082789"/>
            <p:cNvPicPr>
              <a:picLocks noChangeAspect="1"/>
            </p:cNvPicPr>
            <p:nvPr/>
          </p:nvPicPr>
          <p:blipFill rotWithShape="1">
            <a:blip r:embed="rId6"/>
            <a:srcRect t="6645" b="10385"/>
            <a:stretch/>
          </p:blipFill>
          <p:spPr>
            <a:xfrm>
              <a:off x="-4328692" y="7046204"/>
              <a:ext cx="2554761" cy="2332123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-10113505" y="4930950"/>
            <a:ext cx="9423372" cy="2746201"/>
            <a:chOff x="-2691230" y="6068850"/>
            <a:chExt cx="11662478" cy="3398732"/>
          </a:xfrm>
        </p:grpSpPr>
        <p:sp>
          <p:nvSpPr>
            <p:cNvPr id="22" name="Rectangle 21"/>
            <p:cNvSpPr/>
            <p:nvPr/>
          </p:nvSpPr>
          <p:spPr>
            <a:xfrm>
              <a:off x="-552440" y="6190072"/>
              <a:ext cx="9523688" cy="188675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 boil noodles for 5 minutes and serve it in the bowl.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691230" y="6068850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MsPham-0936082789"/>
          <p:cNvSpPr/>
          <p:nvPr/>
        </p:nvSpPr>
        <p:spPr>
          <a:xfrm>
            <a:off x="10008758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Start 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MsPham-0936082789"/>
          <p:cNvSpPr/>
          <p:nvPr/>
        </p:nvSpPr>
        <p:spPr>
          <a:xfrm>
            <a:off x="10032097" y="5886029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Check </a:t>
            </a:r>
          </a:p>
        </p:txBody>
      </p:sp>
      <p:sp>
        <p:nvSpPr>
          <p:cNvPr id="26" name="MsPham-0936082789">
            <a:hlinkClick r:id="" action="ppaction://hlinkshowjump?jump=nextslide"/>
          </p:cNvPr>
          <p:cNvSpPr/>
          <p:nvPr/>
        </p:nvSpPr>
        <p:spPr>
          <a:xfrm>
            <a:off x="10032097" y="5885818"/>
            <a:ext cx="1778000" cy="66759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  <a:endParaRPr lang="en-US" sz="28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2C1ACC9E-1497-9BFD-B300-F7A57DFFF60F}"/>
              </a:ext>
            </a:extLst>
          </p:cNvPr>
          <p:cNvSpPr/>
          <p:nvPr/>
        </p:nvSpPr>
        <p:spPr>
          <a:xfrm>
            <a:off x="1930400" y="510968"/>
            <a:ext cx="8774432" cy="9103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eaLnBrk="0" fontAlgn="base" hangingPunct="0">
              <a:spcBef>
                <a:spcPts val="400"/>
              </a:spcBef>
              <a:spcAft>
                <a:spcPts val="800"/>
              </a:spcAft>
            </a:pPr>
            <a:r>
              <a:rPr lang="en-US" alt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anything else?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70B1F-5305-A746-BBB5-316F2885371A}"/>
              </a:ext>
            </a:extLst>
          </p:cNvPr>
          <p:cNvSpPr txBox="1"/>
          <p:nvPr/>
        </p:nvSpPr>
        <p:spPr>
          <a:xfrm>
            <a:off x="2155083" y="2162722"/>
            <a:ext cx="7558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/>
              <a:t>noodles/for/boil/5 minutes/it/ You/serve/bowl/a/in/./and </a:t>
            </a:r>
            <a:endParaRPr lang="en-VN" sz="4200" b="1" dirty="0"/>
          </a:p>
        </p:txBody>
      </p:sp>
    </p:spTree>
    <p:extLst>
      <p:ext uri="{BB962C8B-B14F-4D97-AF65-F5344CB8AC3E}">
        <p14:creationId xmlns:p14="http://schemas.microsoft.com/office/powerpoint/2010/main" val="332811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5949 L 0.85573 -0.05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07523F9-55B2-3C18-DDBA-B4225915838B}"/>
              </a:ext>
            </a:extLst>
          </p:cNvPr>
          <p:cNvSpPr txBox="1"/>
          <p:nvPr/>
        </p:nvSpPr>
        <p:spPr>
          <a:xfrm>
            <a:off x="1747919" y="3852096"/>
            <a:ext cx="7558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630"/>
            <a:r>
              <a:rPr lang="en-US" sz="6400" b="1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MsPham-0936082789</a:t>
            </a:r>
            <a:endParaRPr lang="en-US" sz="6400" b="1" dirty="0">
              <a:ln w="12700" cmpd="sng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11485E-7A0D-66AF-0C71-CC8095667C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pic>
        <p:nvPicPr>
          <p:cNvPr id="11" name="MsPham-09360827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MsPham-0936082789"/>
          <p:cNvSpPr txBox="1"/>
          <p:nvPr/>
        </p:nvSpPr>
        <p:spPr>
          <a:xfrm>
            <a:off x="1747919" y="3114812"/>
            <a:ext cx="8420099" cy="1814502"/>
          </a:xfrm>
          <a:prstGeom prst="rect">
            <a:avLst/>
          </a:prstGeom>
          <a:noFill/>
        </p:spPr>
        <p:txBody>
          <a:bodyPr spcFirstLastPara="1" wrap="non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defRPr sz="9600" b="1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defRPr>
            </a:lvl1pPr>
          </a:lstStyle>
          <a:p>
            <a:pPr defTabSz="609630"/>
            <a:r>
              <a:rPr lang="en-US" sz="1660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</a:rPr>
              <a:t>Good</a:t>
            </a:r>
            <a:r>
              <a:rPr lang="en-US" sz="16601" dirty="0">
                <a:ln w="12700" cmpd="sng">
                  <a:solidFill>
                    <a:srgbClr val="4F81BD">
                      <a:lumMod val="75000"/>
                    </a:srgbClr>
                  </a:solidFill>
                  <a:prstDash val="solid"/>
                </a:ln>
                <a:gradFill>
                  <a:gsLst>
                    <a:gs pos="0">
                      <a:srgbClr val="8064A2"/>
                    </a:gs>
                    <a:gs pos="4000">
                      <a:srgbClr val="8064A2">
                        <a:lumMod val="60000"/>
                        <a:lumOff val="40000"/>
                      </a:srgbClr>
                    </a:gs>
                    <a:gs pos="87000">
                      <a:srgbClr val="8064A2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16601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</a:rPr>
              <a:t>job!</a:t>
            </a:r>
          </a:p>
        </p:txBody>
      </p:sp>
      <p:sp>
        <p:nvSpPr>
          <p:cNvPr id="15" name="MsPham-0936082789">
            <a:hlinkClick r:id="" action="ppaction://hlinkshowjump?jump=nextslide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4877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800225" y="1814513"/>
            <a:ext cx="8701088" cy="35541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971698" y="2252759"/>
            <a:ext cx="8420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groups of 4. Each group takes out a sheet of paper.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Show the slide with 6 numbers and 6 lines. Students look at, discuss and complete 6 words. 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member takes a turn writing a word. After finishing, they raise the paper to check the answers.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fastest group with all the correct answers receives 2 points.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9B9A5-E2D7-8A4B-90C2-B3729C59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051AE-892B-8C4C-BADD-8C769C9A3674}"/>
              </a:ext>
            </a:extLst>
          </p:cNvPr>
          <p:cNvSpPr txBox="1"/>
          <p:nvPr/>
        </p:nvSpPr>
        <p:spPr>
          <a:xfrm>
            <a:off x="2340805" y="887504"/>
            <a:ext cx="7510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CROSSWORDS GAME</a:t>
            </a: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4" y="2085976"/>
            <a:ext cx="8229085" cy="28146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78146" y="2341664"/>
            <a:ext cx="8099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Put students into pairs.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look at the bubbles.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One student asks the questions and one student answers. Then, they switch roles.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After finishing, they say Bingo.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Call out some pairs to present in front of the class.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278133" y="1072677"/>
            <a:ext cx="791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PAIR CONVERSATIONS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EE262-D88D-494B-B23D-F73789D78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26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65598" y="14274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2F447-447B-A449-9CD2-B99650D59FA0}"/>
              </a:ext>
            </a:extLst>
          </p:cNvPr>
          <p:cNvSpPr txBox="1"/>
          <p:nvPr/>
        </p:nvSpPr>
        <p:spPr>
          <a:xfrm>
            <a:off x="2278133" y="842716"/>
            <a:ext cx="791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88438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PAIR CONVERSATIONS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DF0F89-85E6-8F47-8DB3-741B989983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5" r="29907" b="36384"/>
          <a:stretch/>
        </p:blipFill>
        <p:spPr>
          <a:xfrm>
            <a:off x="5814551" y="3297940"/>
            <a:ext cx="1747839" cy="1875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17E8C6-3A42-D140-AFE6-EAD566E560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5" r="28420" b="46489"/>
          <a:stretch/>
        </p:blipFill>
        <p:spPr>
          <a:xfrm>
            <a:off x="3006796" y="3340801"/>
            <a:ext cx="2106861" cy="1814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95719F-725D-8D4D-BF76-AC6BD2E974CB}"/>
              </a:ext>
            </a:extLst>
          </p:cNvPr>
          <p:cNvGrpSpPr/>
          <p:nvPr/>
        </p:nvGrpSpPr>
        <p:grpSpPr>
          <a:xfrm rot="21196152">
            <a:off x="1195798" y="1736799"/>
            <a:ext cx="4227381" cy="1668098"/>
            <a:chOff x="-106348" y="1534786"/>
            <a:chExt cx="5949518" cy="1852459"/>
          </a:xfrm>
        </p:grpSpPr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4429DCE6-3440-CF4F-AB39-447A583D9722}"/>
                </a:ext>
              </a:extLst>
            </p:cNvPr>
            <p:cNvSpPr/>
            <p:nvPr/>
          </p:nvSpPr>
          <p:spPr>
            <a:xfrm>
              <a:off x="-65444" y="1534786"/>
              <a:ext cx="5908614" cy="1852459"/>
            </a:xfrm>
            <a:prstGeom prst="wedgeEllipseCallout">
              <a:avLst>
                <a:gd name="adj1" fmla="val 9017"/>
                <a:gd name="adj2" fmla="val 6527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311262-BC0C-F549-AE77-5DEA779BBC6E}"/>
                </a:ext>
              </a:extLst>
            </p:cNvPr>
            <p:cNvSpPr txBox="1"/>
            <p:nvPr/>
          </p:nvSpPr>
          <p:spPr>
            <a:xfrm>
              <a:off x="-106348" y="1808276"/>
              <a:ext cx="5908611" cy="13329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/>
                <a:t>How do you make noodles?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CF88D3-FDC2-2140-A03C-E6D00F97B1BF}"/>
              </a:ext>
            </a:extLst>
          </p:cNvPr>
          <p:cNvGrpSpPr/>
          <p:nvPr/>
        </p:nvGrpSpPr>
        <p:grpSpPr>
          <a:xfrm>
            <a:off x="5506017" y="1907134"/>
            <a:ext cx="3796057" cy="1006422"/>
            <a:chOff x="-44451" y="1737370"/>
            <a:chExt cx="4699527" cy="1492238"/>
          </a:xfrm>
        </p:grpSpPr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B18BAEE1-9DFA-424E-B342-6E05B2E33FCC}"/>
                </a:ext>
              </a:extLst>
            </p:cNvPr>
            <p:cNvSpPr/>
            <p:nvPr/>
          </p:nvSpPr>
          <p:spPr>
            <a:xfrm>
              <a:off x="229694" y="1737370"/>
              <a:ext cx="4221421" cy="1492238"/>
            </a:xfrm>
            <a:prstGeom prst="wedgeEllipseCallout">
              <a:avLst>
                <a:gd name="adj1" fmla="val -15909"/>
                <a:gd name="adj2" fmla="val 7608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A4BDCA-E22B-784C-88CB-D3C238B37429}"/>
                </a:ext>
              </a:extLst>
            </p:cNvPr>
            <p:cNvSpPr txBox="1"/>
            <p:nvPr/>
          </p:nvSpPr>
          <p:spPr>
            <a:xfrm>
              <a:off x="-44451" y="2101457"/>
              <a:ext cx="4699527" cy="6702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First, I ………….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314DE-C30C-AC4C-9652-BD9FBCDC177E}"/>
              </a:ext>
            </a:extLst>
          </p:cNvPr>
          <p:cNvGrpSpPr/>
          <p:nvPr/>
        </p:nvGrpSpPr>
        <p:grpSpPr>
          <a:xfrm>
            <a:off x="7210539" y="2755328"/>
            <a:ext cx="3631306" cy="1014601"/>
            <a:chOff x="4056" y="2124791"/>
            <a:chExt cx="4495565" cy="1104815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DC3DE009-DCDC-8C41-9483-F4F9684DE329}"/>
                </a:ext>
              </a:extLst>
            </p:cNvPr>
            <p:cNvSpPr/>
            <p:nvPr/>
          </p:nvSpPr>
          <p:spPr>
            <a:xfrm>
              <a:off x="229696" y="2124791"/>
              <a:ext cx="3947276" cy="1104815"/>
            </a:xfrm>
            <a:prstGeom prst="wedgeEllipseCallout">
              <a:avLst>
                <a:gd name="adj1" fmla="val -58909"/>
                <a:gd name="adj2" fmla="val 3113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0B6968F-6BD4-CA45-83BB-092A52D9E160}"/>
                </a:ext>
              </a:extLst>
            </p:cNvPr>
            <p:cNvSpPr txBox="1"/>
            <p:nvPr/>
          </p:nvSpPr>
          <p:spPr>
            <a:xfrm>
              <a:off x="4056" y="2342055"/>
              <a:ext cx="4495565" cy="67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Next, I …………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F4CE65-44A3-054D-84B2-25AF7B71372F}"/>
              </a:ext>
            </a:extLst>
          </p:cNvPr>
          <p:cNvGrpSpPr/>
          <p:nvPr/>
        </p:nvGrpSpPr>
        <p:grpSpPr>
          <a:xfrm>
            <a:off x="7224507" y="3728424"/>
            <a:ext cx="3631306" cy="1014600"/>
            <a:chOff x="-44451" y="2124794"/>
            <a:chExt cx="4495565" cy="1104814"/>
          </a:xfrm>
        </p:grpSpPr>
        <p:sp>
          <p:nvSpPr>
            <p:cNvPr id="24" name="Oval Callout 23">
              <a:extLst>
                <a:ext uri="{FF2B5EF4-FFF2-40B4-BE49-F238E27FC236}">
                  <a16:creationId xmlns:a16="http://schemas.microsoft.com/office/drawing/2014/main" id="{D3968E71-4F92-2140-8478-2C7EE6932E68}"/>
                </a:ext>
              </a:extLst>
            </p:cNvPr>
            <p:cNvSpPr/>
            <p:nvPr/>
          </p:nvSpPr>
          <p:spPr>
            <a:xfrm>
              <a:off x="229696" y="2124794"/>
              <a:ext cx="3947276" cy="1104814"/>
            </a:xfrm>
            <a:prstGeom prst="wedgeEllipseCallout">
              <a:avLst>
                <a:gd name="adj1" fmla="val -60701"/>
                <a:gd name="adj2" fmla="val -3509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74B79-3AA5-6848-B307-6D58BE66E61C}"/>
                </a:ext>
              </a:extLst>
            </p:cNvPr>
            <p:cNvSpPr txBox="1"/>
            <p:nvPr/>
          </p:nvSpPr>
          <p:spPr>
            <a:xfrm>
              <a:off x="-44451" y="2279178"/>
              <a:ext cx="4495565" cy="67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Then, …………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A1A17D-083C-BC47-96BF-45117C8C61A0}"/>
              </a:ext>
            </a:extLst>
          </p:cNvPr>
          <p:cNvGrpSpPr/>
          <p:nvPr/>
        </p:nvGrpSpPr>
        <p:grpSpPr>
          <a:xfrm>
            <a:off x="7210539" y="4672135"/>
            <a:ext cx="3631306" cy="1014600"/>
            <a:chOff x="-44451" y="2124794"/>
            <a:chExt cx="4495565" cy="1104814"/>
          </a:xfrm>
        </p:grpSpPr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28D7950D-6359-8C4D-8130-D61090805EB1}"/>
                </a:ext>
              </a:extLst>
            </p:cNvPr>
            <p:cNvSpPr/>
            <p:nvPr/>
          </p:nvSpPr>
          <p:spPr>
            <a:xfrm>
              <a:off x="229696" y="2124794"/>
              <a:ext cx="3947276" cy="1104814"/>
            </a:xfrm>
            <a:prstGeom prst="wedgeEllipseCallout">
              <a:avLst>
                <a:gd name="adj1" fmla="val -58012"/>
                <a:gd name="adj2" fmla="val -548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1C3493-55FA-2F4E-820C-D2FD08B5E15A}"/>
                </a:ext>
              </a:extLst>
            </p:cNvPr>
            <p:cNvSpPr txBox="1"/>
            <p:nvPr/>
          </p:nvSpPr>
          <p:spPr>
            <a:xfrm>
              <a:off x="-44451" y="2279178"/>
              <a:ext cx="4495565" cy="67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400" dirty="0"/>
                <a:t>Finally, …………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5636030-F064-8C48-89F6-B08BB7CA0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20).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46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18C31A-1A22-0A41-A4D4-E68D0C33B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3">
            <a:extLst>
              <a:ext uri="{FF2B5EF4-FFF2-40B4-BE49-F238E27FC236}">
                <a16:creationId xmlns:a16="http://schemas.microsoft.com/office/drawing/2014/main" id="{E9457AB9-323D-9249-8EAC-87AF53D5A355}"/>
              </a:ext>
            </a:extLst>
          </p:cNvPr>
          <p:cNvSpPr/>
          <p:nvPr/>
        </p:nvSpPr>
        <p:spPr>
          <a:xfrm>
            <a:off x="6315075" y="1598537"/>
            <a:ext cx="4281207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0738F9-3515-AA47-BD93-A66D3EA074CB}"/>
              </a:ext>
            </a:extLst>
          </p:cNvPr>
          <p:cNvSpPr txBox="1"/>
          <p:nvPr/>
        </p:nvSpPr>
        <p:spPr>
          <a:xfrm>
            <a:off x="6631768" y="3757072"/>
            <a:ext cx="3712381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.25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5D94F8-F12D-0746-9F3E-D412D82695CB}"/>
              </a:ext>
            </a:extLst>
          </p:cNvPr>
          <p:cNvSpPr txBox="1"/>
          <p:nvPr/>
        </p:nvSpPr>
        <p:spPr>
          <a:xfrm>
            <a:off x="6631769" y="4414172"/>
            <a:ext cx="371238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99;p3">
            <a:extLst>
              <a:ext uri="{FF2B5EF4-FFF2-40B4-BE49-F238E27FC236}">
                <a16:creationId xmlns:a16="http://schemas.microsoft.com/office/drawing/2014/main" id="{6A34E95B-3444-7B44-A947-0926FBF77F72}"/>
              </a:ext>
            </a:extLst>
          </p:cNvPr>
          <p:cNvSpPr txBox="1"/>
          <p:nvPr/>
        </p:nvSpPr>
        <p:spPr>
          <a:xfrm>
            <a:off x="6764578" y="1733047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2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100;p3">
            <a:extLst>
              <a:ext uri="{FF2B5EF4-FFF2-40B4-BE49-F238E27FC236}">
                <a16:creationId xmlns:a16="http://schemas.microsoft.com/office/drawing/2014/main" id="{E5E070D6-E957-7047-87EC-176AE5054BF2}"/>
              </a:ext>
            </a:extLst>
          </p:cNvPr>
          <p:cNvSpPr txBox="1"/>
          <p:nvPr/>
        </p:nvSpPr>
        <p:spPr>
          <a:xfrm>
            <a:off x="7381544" y="218695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977EC6-DC80-684C-9759-2965D4D38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549" y="680534"/>
            <a:ext cx="3625159" cy="5064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BD1C3F-DE6A-D844-AD4A-14DEE123C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623CB1B4-79BA-E040-A6BC-2AA47B6C33B6}"/>
              </a:ext>
            </a:extLst>
          </p:cNvPr>
          <p:cNvSpPr txBox="1"/>
          <p:nvPr/>
        </p:nvSpPr>
        <p:spPr>
          <a:xfrm>
            <a:off x="6631769" y="2741533"/>
            <a:ext cx="3712381" cy="8309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Clr>
                <a:srgbClr val="000000"/>
              </a:buClr>
              <a:buFontTx/>
              <a:buChar char="-"/>
              <a:defRPr/>
            </a:pP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read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pronounce the verb used in cooking. </a:t>
            </a:r>
            <a:endParaRPr lang="en-US" sz="2400" kern="0" noProof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6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A9B9A5-E2D7-8A4B-90C2-B3729C595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C6BBCE-D190-4746-8371-144E9AA2E407}"/>
              </a:ext>
            </a:extLst>
          </p:cNvPr>
          <p:cNvSpPr/>
          <p:nvPr/>
        </p:nvSpPr>
        <p:spPr>
          <a:xfrm>
            <a:off x="4052622" y="3302945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8AE90C-414D-C04A-9F58-1126DB45FC51}"/>
              </a:ext>
            </a:extLst>
          </p:cNvPr>
          <p:cNvSpPr/>
          <p:nvPr/>
        </p:nvSpPr>
        <p:spPr>
          <a:xfrm>
            <a:off x="4716710" y="3307702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A1784-9594-FB44-A0FC-104E4A3B8324}"/>
              </a:ext>
            </a:extLst>
          </p:cNvPr>
          <p:cNvSpPr/>
          <p:nvPr/>
        </p:nvSpPr>
        <p:spPr>
          <a:xfrm>
            <a:off x="5379751" y="3302945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80F2D-52DD-3344-ADA9-BE6569B6A649}"/>
              </a:ext>
            </a:extLst>
          </p:cNvPr>
          <p:cNvSpPr/>
          <p:nvPr/>
        </p:nvSpPr>
        <p:spPr>
          <a:xfrm>
            <a:off x="6042369" y="3307702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F9F608-FE77-3749-AEC8-1E57F17FF272}"/>
              </a:ext>
            </a:extLst>
          </p:cNvPr>
          <p:cNvSpPr/>
          <p:nvPr/>
        </p:nvSpPr>
        <p:spPr>
          <a:xfrm>
            <a:off x="6708604" y="3307294"/>
            <a:ext cx="659256" cy="618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249A08-4E3A-FF4C-929B-3DDD23C67035}"/>
              </a:ext>
            </a:extLst>
          </p:cNvPr>
          <p:cNvSpPr/>
          <p:nvPr/>
        </p:nvSpPr>
        <p:spPr>
          <a:xfrm>
            <a:off x="7905232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B2725A-3394-2E4D-850A-FBFD8B1D83DA}"/>
              </a:ext>
            </a:extLst>
          </p:cNvPr>
          <p:cNvSpPr/>
          <p:nvPr/>
        </p:nvSpPr>
        <p:spPr>
          <a:xfrm>
            <a:off x="8532762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1DD070-0CCD-CF4F-B89D-A10C5A3E1DED}"/>
              </a:ext>
            </a:extLst>
          </p:cNvPr>
          <p:cNvSpPr/>
          <p:nvPr/>
        </p:nvSpPr>
        <p:spPr>
          <a:xfrm>
            <a:off x="9160292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87776F-BBE9-964F-9633-187BA48AA328}"/>
              </a:ext>
            </a:extLst>
          </p:cNvPr>
          <p:cNvSpPr/>
          <p:nvPr/>
        </p:nvSpPr>
        <p:spPr>
          <a:xfrm>
            <a:off x="9787880" y="4124448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28EA9-1071-9F49-B407-82E577FA4BB7}"/>
              </a:ext>
            </a:extLst>
          </p:cNvPr>
          <p:cNvSpPr/>
          <p:nvPr/>
        </p:nvSpPr>
        <p:spPr>
          <a:xfrm>
            <a:off x="4679311" y="1688040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DE2457-0917-5C40-BBF2-B6DCFE64F75C}"/>
              </a:ext>
            </a:extLst>
          </p:cNvPr>
          <p:cNvSpPr/>
          <p:nvPr/>
        </p:nvSpPr>
        <p:spPr>
          <a:xfrm>
            <a:off x="6704434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56652B-71AD-904C-9246-39366A433DD9}"/>
              </a:ext>
            </a:extLst>
          </p:cNvPr>
          <p:cNvSpPr/>
          <p:nvPr/>
        </p:nvSpPr>
        <p:spPr>
          <a:xfrm>
            <a:off x="6028246" y="1688040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960518-E04A-4049-9817-AFCA41EDF9D4}"/>
              </a:ext>
            </a:extLst>
          </p:cNvPr>
          <p:cNvSpPr/>
          <p:nvPr/>
        </p:nvSpPr>
        <p:spPr>
          <a:xfrm>
            <a:off x="7377201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8D8246-C527-6444-9D6F-87E1EF0C8541}"/>
              </a:ext>
            </a:extLst>
          </p:cNvPr>
          <p:cNvSpPr/>
          <p:nvPr/>
        </p:nvSpPr>
        <p:spPr>
          <a:xfrm>
            <a:off x="5347979" y="1688040"/>
            <a:ext cx="670405" cy="618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293904-F3AF-6A43-8773-54590F2EE70B}"/>
              </a:ext>
            </a:extLst>
          </p:cNvPr>
          <p:cNvSpPr/>
          <p:nvPr/>
        </p:nvSpPr>
        <p:spPr>
          <a:xfrm>
            <a:off x="8047606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D1F35E-9EEC-BF4D-9594-1884405DEEB5}"/>
              </a:ext>
            </a:extLst>
          </p:cNvPr>
          <p:cNvSpPr/>
          <p:nvPr/>
        </p:nvSpPr>
        <p:spPr>
          <a:xfrm>
            <a:off x="4032439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EA9DB0-25F4-D244-84B1-F020C752446C}"/>
              </a:ext>
            </a:extLst>
          </p:cNvPr>
          <p:cNvSpPr/>
          <p:nvPr/>
        </p:nvSpPr>
        <p:spPr>
          <a:xfrm>
            <a:off x="4707383" y="2475230"/>
            <a:ext cx="670405" cy="61352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5B88713-9694-FD4F-827A-A81C20DCB91B}"/>
              </a:ext>
            </a:extLst>
          </p:cNvPr>
          <p:cNvSpPr/>
          <p:nvPr/>
        </p:nvSpPr>
        <p:spPr>
          <a:xfrm>
            <a:off x="8089351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C58344-C1B1-FC42-BE99-8A54BDDC8B4D}"/>
              </a:ext>
            </a:extLst>
          </p:cNvPr>
          <p:cNvSpPr/>
          <p:nvPr/>
        </p:nvSpPr>
        <p:spPr>
          <a:xfrm>
            <a:off x="5391956" y="247633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F63AC7-38E3-9D48-AD74-C17B6BF34546}"/>
              </a:ext>
            </a:extLst>
          </p:cNvPr>
          <p:cNvSpPr/>
          <p:nvPr/>
        </p:nvSpPr>
        <p:spPr>
          <a:xfrm>
            <a:off x="6068329" y="2475087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2C1D53-6C4C-4B44-833A-FBC649E42F39}"/>
              </a:ext>
            </a:extLst>
          </p:cNvPr>
          <p:cNvSpPr/>
          <p:nvPr/>
        </p:nvSpPr>
        <p:spPr>
          <a:xfrm>
            <a:off x="7420082" y="247641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K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221E6C9-CB37-3C4E-B176-C408955EA5F5}"/>
              </a:ext>
            </a:extLst>
          </p:cNvPr>
          <p:cNvSpPr/>
          <p:nvPr/>
        </p:nvSpPr>
        <p:spPr>
          <a:xfrm>
            <a:off x="8756635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89F407-2CF7-054B-BE3B-107D1D8DBA42}"/>
              </a:ext>
            </a:extLst>
          </p:cNvPr>
          <p:cNvSpPr/>
          <p:nvPr/>
        </p:nvSpPr>
        <p:spPr>
          <a:xfrm>
            <a:off x="6744894" y="247721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F1039C-E10C-9A45-84B3-69E8BCF110CD}"/>
              </a:ext>
            </a:extLst>
          </p:cNvPr>
          <p:cNvSpPr/>
          <p:nvPr/>
        </p:nvSpPr>
        <p:spPr>
          <a:xfrm>
            <a:off x="4040537" y="4125248"/>
            <a:ext cx="667500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1D97D2-6C31-F74C-948B-48AD840F242C}"/>
              </a:ext>
            </a:extLst>
          </p:cNvPr>
          <p:cNvSpPr/>
          <p:nvPr/>
        </p:nvSpPr>
        <p:spPr>
          <a:xfrm>
            <a:off x="4704454" y="4124448"/>
            <a:ext cx="667500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94BEBF-C4D0-4C48-AD55-04C179319805}"/>
              </a:ext>
            </a:extLst>
          </p:cNvPr>
          <p:cNvSpPr/>
          <p:nvPr/>
        </p:nvSpPr>
        <p:spPr>
          <a:xfrm>
            <a:off x="5376615" y="4124448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32F32C-94A7-F243-9264-A4F1D3E746A7}"/>
              </a:ext>
            </a:extLst>
          </p:cNvPr>
          <p:cNvSpPr/>
          <p:nvPr/>
        </p:nvSpPr>
        <p:spPr>
          <a:xfrm>
            <a:off x="6038048" y="4122139"/>
            <a:ext cx="623332" cy="6183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01BD1C-F8B4-6342-9F91-C2BA329CD626}"/>
              </a:ext>
            </a:extLst>
          </p:cNvPr>
          <p:cNvSpPr/>
          <p:nvPr/>
        </p:nvSpPr>
        <p:spPr>
          <a:xfrm>
            <a:off x="6659974" y="4124448"/>
            <a:ext cx="623332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37A630-359F-6143-9DF8-2A45CBDE2E9F}"/>
              </a:ext>
            </a:extLst>
          </p:cNvPr>
          <p:cNvSpPr/>
          <p:nvPr/>
        </p:nvSpPr>
        <p:spPr>
          <a:xfrm>
            <a:off x="7283306" y="4126985"/>
            <a:ext cx="621926" cy="6135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D3D373-1D54-6B4A-899A-A40C0584E0F7}"/>
              </a:ext>
            </a:extLst>
          </p:cNvPr>
          <p:cNvSpPr/>
          <p:nvPr/>
        </p:nvSpPr>
        <p:spPr>
          <a:xfrm>
            <a:off x="4039827" y="4964453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B603FB1-2FB8-D04D-8E99-EB4423160B23}"/>
              </a:ext>
            </a:extLst>
          </p:cNvPr>
          <p:cNvSpPr/>
          <p:nvPr/>
        </p:nvSpPr>
        <p:spPr>
          <a:xfrm>
            <a:off x="4711878" y="4964453"/>
            <a:ext cx="668921" cy="578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0CF150-2335-FA45-BCF9-CB24156D1A66}"/>
              </a:ext>
            </a:extLst>
          </p:cNvPr>
          <p:cNvSpPr/>
          <p:nvPr/>
        </p:nvSpPr>
        <p:spPr>
          <a:xfrm>
            <a:off x="5387059" y="4964453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78FBCC-5320-6048-8458-32C098A5F245}"/>
              </a:ext>
            </a:extLst>
          </p:cNvPr>
          <p:cNvSpPr/>
          <p:nvPr/>
        </p:nvSpPr>
        <p:spPr>
          <a:xfrm>
            <a:off x="6062240" y="4964456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775F84B-1C2B-2849-97AC-FE6E36764D43}"/>
              </a:ext>
            </a:extLst>
          </p:cNvPr>
          <p:cNvSpPr/>
          <p:nvPr/>
        </p:nvSpPr>
        <p:spPr>
          <a:xfrm>
            <a:off x="6737421" y="4964459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D02ABCA-ABA7-754A-A797-5946E35E3C61}"/>
              </a:ext>
            </a:extLst>
          </p:cNvPr>
          <p:cNvSpPr/>
          <p:nvPr/>
        </p:nvSpPr>
        <p:spPr>
          <a:xfrm>
            <a:off x="7404380" y="4964459"/>
            <a:ext cx="668921" cy="578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3B8CB32-2D5D-E146-9396-67C81AF72172}"/>
              </a:ext>
            </a:extLst>
          </p:cNvPr>
          <p:cNvSpPr/>
          <p:nvPr/>
        </p:nvSpPr>
        <p:spPr>
          <a:xfrm>
            <a:off x="4013481" y="932819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385C75B-B923-CE43-9546-5431C64A807F}"/>
              </a:ext>
            </a:extLst>
          </p:cNvPr>
          <p:cNvSpPr/>
          <p:nvPr/>
        </p:nvSpPr>
        <p:spPr>
          <a:xfrm>
            <a:off x="4697914" y="932819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3A14E2-C6A0-0948-8529-83FCB0CECA60}"/>
              </a:ext>
            </a:extLst>
          </p:cNvPr>
          <p:cNvSpPr/>
          <p:nvPr/>
        </p:nvSpPr>
        <p:spPr>
          <a:xfrm>
            <a:off x="6058418" y="939222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D6CF369-95D9-5941-A2C6-D9BE89C4CA20}"/>
              </a:ext>
            </a:extLst>
          </p:cNvPr>
          <p:cNvSpPr/>
          <p:nvPr/>
        </p:nvSpPr>
        <p:spPr>
          <a:xfrm>
            <a:off x="5377487" y="938761"/>
            <a:ext cx="670404" cy="5527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6EDE667-840D-C446-87F5-3F32064D53B0}"/>
              </a:ext>
            </a:extLst>
          </p:cNvPr>
          <p:cNvSpPr/>
          <p:nvPr/>
        </p:nvSpPr>
        <p:spPr>
          <a:xfrm>
            <a:off x="6736366" y="939292"/>
            <a:ext cx="670404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D</a:t>
            </a:r>
          </a:p>
        </p:txBody>
      </p:sp>
      <p:sp>
        <p:nvSpPr>
          <p:cNvPr id="77" name="H41">
            <a:extLst>
              <a:ext uri="{FF2B5EF4-FFF2-40B4-BE49-F238E27FC236}">
                <a16:creationId xmlns:a16="http://schemas.microsoft.com/office/drawing/2014/main" id="{45C85548-6C83-4747-8DF8-A6E0A494E647}"/>
              </a:ext>
            </a:extLst>
          </p:cNvPr>
          <p:cNvSpPr/>
          <p:nvPr/>
        </p:nvSpPr>
        <p:spPr>
          <a:xfrm>
            <a:off x="4036344" y="3293119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H42">
            <a:extLst>
              <a:ext uri="{FF2B5EF4-FFF2-40B4-BE49-F238E27FC236}">
                <a16:creationId xmlns:a16="http://schemas.microsoft.com/office/drawing/2014/main" id="{E2DA28F3-5195-CA48-A7AC-C253898D7CC0}"/>
              </a:ext>
            </a:extLst>
          </p:cNvPr>
          <p:cNvSpPr/>
          <p:nvPr/>
        </p:nvSpPr>
        <p:spPr>
          <a:xfrm>
            <a:off x="4701688" y="3293621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H43">
            <a:extLst>
              <a:ext uri="{FF2B5EF4-FFF2-40B4-BE49-F238E27FC236}">
                <a16:creationId xmlns:a16="http://schemas.microsoft.com/office/drawing/2014/main" id="{6AC8BDC8-90A5-914D-99B7-8048EF48EA63}"/>
              </a:ext>
            </a:extLst>
          </p:cNvPr>
          <p:cNvSpPr/>
          <p:nvPr/>
        </p:nvSpPr>
        <p:spPr>
          <a:xfrm>
            <a:off x="5369410" y="3300525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H44">
            <a:extLst>
              <a:ext uri="{FF2B5EF4-FFF2-40B4-BE49-F238E27FC236}">
                <a16:creationId xmlns:a16="http://schemas.microsoft.com/office/drawing/2014/main" id="{66E93FAE-60E3-C143-B34C-B781C2823508}"/>
              </a:ext>
            </a:extLst>
          </p:cNvPr>
          <p:cNvSpPr/>
          <p:nvPr/>
        </p:nvSpPr>
        <p:spPr>
          <a:xfrm>
            <a:off x="6042369" y="3300709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H57">
            <a:extLst>
              <a:ext uri="{FF2B5EF4-FFF2-40B4-BE49-F238E27FC236}">
                <a16:creationId xmlns:a16="http://schemas.microsoft.com/office/drawing/2014/main" id="{879CD903-8F51-8640-8643-D9A4AD74CE73}"/>
              </a:ext>
            </a:extLst>
          </p:cNvPr>
          <p:cNvSpPr/>
          <p:nvPr/>
        </p:nvSpPr>
        <p:spPr>
          <a:xfrm>
            <a:off x="8487192" y="412101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H58">
            <a:extLst>
              <a:ext uri="{FF2B5EF4-FFF2-40B4-BE49-F238E27FC236}">
                <a16:creationId xmlns:a16="http://schemas.microsoft.com/office/drawing/2014/main" id="{8FABF11E-CF6A-D845-9C68-F5B00953BD01}"/>
              </a:ext>
            </a:extLst>
          </p:cNvPr>
          <p:cNvSpPr/>
          <p:nvPr/>
        </p:nvSpPr>
        <p:spPr>
          <a:xfrm>
            <a:off x="9157383" y="4125707"/>
            <a:ext cx="624835" cy="6088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H59">
            <a:extLst>
              <a:ext uri="{FF2B5EF4-FFF2-40B4-BE49-F238E27FC236}">
                <a16:creationId xmlns:a16="http://schemas.microsoft.com/office/drawing/2014/main" id="{2D0FD023-051B-8E4A-B7F1-D1F085590973}"/>
              </a:ext>
            </a:extLst>
          </p:cNvPr>
          <p:cNvSpPr/>
          <p:nvPr/>
        </p:nvSpPr>
        <p:spPr>
          <a:xfrm>
            <a:off x="9782218" y="4125538"/>
            <a:ext cx="621926" cy="6088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H22">
            <a:extLst>
              <a:ext uri="{FF2B5EF4-FFF2-40B4-BE49-F238E27FC236}">
                <a16:creationId xmlns:a16="http://schemas.microsoft.com/office/drawing/2014/main" id="{C48047D2-B4A3-2346-B31B-12B765831039}"/>
              </a:ext>
            </a:extLst>
          </p:cNvPr>
          <p:cNvSpPr/>
          <p:nvPr/>
        </p:nvSpPr>
        <p:spPr>
          <a:xfrm>
            <a:off x="4684461" y="1690276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23">
            <a:extLst>
              <a:ext uri="{FF2B5EF4-FFF2-40B4-BE49-F238E27FC236}">
                <a16:creationId xmlns:a16="http://schemas.microsoft.com/office/drawing/2014/main" id="{622FE722-65A0-1D40-A7AF-D5103653D7D8}"/>
              </a:ext>
            </a:extLst>
          </p:cNvPr>
          <p:cNvSpPr/>
          <p:nvPr/>
        </p:nvSpPr>
        <p:spPr>
          <a:xfrm>
            <a:off x="6022316" y="1690276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H24">
            <a:extLst>
              <a:ext uri="{FF2B5EF4-FFF2-40B4-BE49-F238E27FC236}">
                <a16:creationId xmlns:a16="http://schemas.microsoft.com/office/drawing/2014/main" id="{DDC8B0A6-9175-1A40-AF8F-485E92C25EB3}"/>
              </a:ext>
            </a:extLst>
          </p:cNvPr>
          <p:cNvSpPr/>
          <p:nvPr/>
        </p:nvSpPr>
        <p:spPr>
          <a:xfrm>
            <a:off x="6692741" y="168384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H25">
            <a:extLst>
              <a:ext uri="{FF2B5EF4-FFF2-40B4-BE49-F238E27FC236}">
                <a16:creationId xmlns:a16="http://schemas.microsoft.com/office/drawing/2014/main" id="{610F1F48-32A6-6846-B0F1-0BDA1AEA4B21}"/>
              </a:ext>
            </a:extLst>
          </p:cNvPr>
          <p:cNvSpPr/>
          <p:nvPr/>
        </p:nvSpPr>
        <p:spPr>
          <a:xfrm>
            <a:off x="7363105" y="1683964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H26">
            <a:extLst>
              <a:ext uri="{FF2B5EF4-FFF2-40B4-BE49-F238E27FC236}">
                <a16:creationId xmlns:a16="http://schemas.microsoft.com/office/drawing/2014/main" id="{5A7F6FFA-ACDA-5C45-8EEA-3325B0DF8823}"/>
              </a:ext>
            </a:extLst>
          </p:cNvPr>
          <p:cNvSpPr/>
          <p:nvPr/>
        </p:nvSpPr>
        <p:spPr>
          <a:xfrm>
            <a:off x="8040557" y="1688039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H31">
            <a:extLst>
              <a:ext uri="{FF2B5EF4-FFF2-40B4-BE49-F238E27FC236}">
                <a16:creationId xmlns:a16="http://schemas.microsoft.com/office/drawing/2014/main" id="{502A37C0-071A-054D-B2E7-6339EE2EBA39}"/>
              </a:ext>
            </a:extLst>
          </p:cNvPr>
          <p:cNvSpPr/>
          <p:nvPr/>
        </p:nvSpPr>
        <p:spPr>
          <a:xfrm>
            <a:off x="4033550" y="2482826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H37">
            <a:extLst>
              <a:ext uri="{FF2B5EF4-FFF2-40B4-BE49-F238E27FC236}">
                <a16:creationId xmlns:a16="http://schemas.microsoft.com/office/drawing/2014/main" id="{F0EEE96E-6EDD-C441-B11F-2203C6E42CCD}"/>
              </a:ext>
            </a:extLst>
          </p:cNvPr>
          <p:cNvSpPr/>
          <p:nvPr/>
        </p:nvSpPr>
        <p:spPr>
          <a:xfrm>
            <a:off x="8102752" y="247633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H33">
            <a:extLst>
              <a:ext uri="{FF2B5EF4-FFF2-40B4-BE49-F238E27FC236}">
                <a16:creationId xmlns:a16="http://schemas.microsoft.com/office/drawing/2014/main" id="{E67377E3-3DCC-9946-9C5A-A92091D96CD2}"/>
              </a:ext>
            </a:extLst>
          </p:cNvPr>
          <p:cNvSpPr/>
          <p:nvPr/>
        </p:nvSpPr>
        <p:spPr>
          <a:xfrm>
            <a:off x="5385743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H34">
            <a:extLst>
              <a:ext uri="{FF2B5EF4-FFF2-40B4-BE49-F238E27FC236}">
                <a16:creationId xmlns:a16="http://schemas.microsoft.com/office/drawing/2014/main" id="{BE3B47D4-AFFC-CA46-A6C7-A6137EA33AFB}"/>
              </a:ext>
            </a:extLst>
          </p:cNvPr>
          <p:cNvSpPr/>
          <p:nvPr/>
        </p:nvSpPr>
        <p:spPr>
          <a:xfrm>
            <a:off x="6065341" y="2482709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H36">
            <a:extLst>
              <a:ext uri="{FF2B5EF4-FFF2-40B4-BE49-F238E27FC236}">
                <a16:creationId xmlns:a16="http://schemas.microsoft.com/office/drawing/2014/main" id="{83D615B1-F7EB-6A42-BEED-CC19B65D82D3}"/>
              </a:ext>
            </a:extLst>
          </p:cNvPr>
          <p:cNvSpPr/>
          <p:nvPr/>
        </p:nvSpPr>
        <p:spPr>
          <a:xfrm>
            <a:off x="7418946" y="2475683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H38">
            <a:extLst>
              <a:ext uri="{FF2B5EF4-FFF2-40B4-BE49-F238E27FC236}">
                <a16:creationId xmlns:a16="http://schemas.microsoft.com/office/drawing/2014/main" id="{E8B38187-7325-5143-B9C7-D10884E12F21}"/>
              </a:ext>
            </a:extLst>
          </p:cNvPr>
          <p:cNvSpPr/>
          <p:nvPr/>
        </p:nvSpPr>
        <p:spPr>
          <a:xfrm>
            <a:off x="8772021" y="2473348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H35">
            <a:extLst>
              <a:ext uri="{FF2B5EF4-FFF2-40B4-BE49-F238E27FC236}">
                <a16:creationId xmlns:a16="http://schemas.microsoft.com/office/drawing/2014/main" id="{BD4B1C62-5AAF-CD45-BCCD-4173C6101C16}"/>
              </a:ext>
            </a:extLst>
          </p:cNvPr>
          <p:cNvSpPr/>
          <p:nvPr/>
        </p:nvSpPr>
        <p:spPr>
          <a:xfrm>
            <a:off x="6744893" y="2481822"/>
            <a:ext cx="670405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H51">
            <a:extLst>
              <a:ext uri="{FF2B5EF4-FFF2-40B4-BE49-F238E27FC236}">
                <a16:creationId xmlns:a16="http://schemas.microsoft.com/office/drawing/2014/main" id="{39CB3A85-1D66-6B4D-8996-07299E236C84}"/>
              </a:ext>
            </a:extLst>
          </p:cNvPr>
          <p:cNvSpPr/>
          <p:nvPr/>
        </p:nvSpPr>
        <p:spPr>
          <a:xfrm>
            <a:off x="4040537" y="4122139"/>
            <a:ext cx="667500" cy="6158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H52">
            <a:extLst>
              <a:ext uri="{FF2B5EF4-FFF2-40B4-BE49-F238E27FC236}">
                <a16:creationId xmlns:a16="http://schemas.microsoft.com/office/drawing/2014/main" id="{ACA41D0F-D2EA-AE42-AB46-5E96688400A3}"/>
              </a:ext>
            </a:extLst>
          </p:cNvPr>
          <p:cNvSpPr/>
          <p:nvPr/>
        </p:nvSpPr>
        <p:spPr>
          <a:xfrm>
            <a:off x="4712177" y="4124449"/>
            <a:ext cx="659256" cy="6135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h53">
            <a:extLst>
              <a:ext uri="{FF2B5EF4-FFF2-40B4-BE49-F238E27FC236}">
                <a16:creationId xmlns:a16="http://schemas.microsoft.com/office/drawing/2014/main" id="{0E3B6288-6449-234B-A5B9-D710F3AE8052}"/>
              </a:ext>
            </a:extLst>
          </p:cNvPr>
          <p:cNvSpPr/>
          <p:nvPr/>
        </p:nvSpPr>
        <p:spPr>
          <a:xfrm>
            <a:off x="5371479" y="4126984"/>
            <a:ext cx="656767" cy="6181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H54">
            <a:extLst>
              <a:ext uri="{FF2B5EF4-FFF2-40B4-BE49-F238E27FC236}">
                <a16:creationId xmlns:a16="http://schemas.microsoft.com/office/drawing/2014/main" id="{810D439D-1E13-3F42-812C-5044A02A631C}"/>
              </a:ext>
            </a:extLst>
          </p:cNvPr>
          <p:cNvSpPr/>
          <p:nvPr/>
        </p:nvSpPr>
        <p:spPr>
          <a:xfrm>
            <a:off x="6657797" y="4123561"/>
            <a:ext cx="619847" cy="6135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H55">
            <a:extLst>
              <a:ext uri="{FF2B5EF4-FFF2-40B4-BE49-F238E27FC236}">
                <a16:creationId xmlns:a16="http://schemas.microsoft.com/office/drawing/2014/main" id="{4ECE9F5F-129F-B442-9C69-C9FAC0DE7BD9}"/>
              </a:ext>
            </a:extLst>
          </p:cNvPr>
          <p:cNvSpPr/>
          <p:nvPr/>
        </p:nvSpPr>
        <p:spPr>
          <a:xfrm>
            <a:off x="7276500" y="4123559"/>
            <a:ext cx="628732" cy="61352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H56">
            <a:extLst>
              <a:ext uri="{FF2B5EF4-FFF2-40B4-BE49-F238E27FC236}">
                <a16:creationId xmlns:a16="http://schemas.microsoft.com/office/drawing/2014/main" id="{561D2B05-90C3-F14E-B39F-2CF457B76A10}"/>
              </a:ext>
            </a:extLst>
          </p:cNvPr>
          <p:cNvSpPr/>
          <p:nvPr/>
        </p:nvSpPr>
        <p:spPr>
          <a:xfrm>
            <a:off x="7908083" y="4123556"/>
            <a:ext cx="612269" cy="6135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0B92B4C-5682-AA44-A08D-A6AB6AD48406}"/>
              </a:ext>
            </a:extLst>
          </p:cNvPr>
          <p:cNvSpPr/>
          <p:nvPr/>
        </p:nvSpPr>
        <p:spPr>
          <a:xfrm>
            <a:off x="4025414" y="4964453"/>
            <a:ext cx="667500" cy="58815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CC8F418-ACCC-1645-9563-C72F201C08F1}"/>
              </a:ext>
            </a:extLst>
          </p:cNvPr>
          <p:cNvSpPr/>
          <p:nvPr/>
        </p:nvSpPr>
        <p:spPr>
          <a:xfrm>
            <a:off x="5394051" y="4964450"/>
            <a:ext cx="673907" cy="5838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D930DA2-8B38-F245-8EA2-B748A4CAD3F8}"/>
              </a:ext>
            </a:extLst>
          </p:cNvPr>
          <p:cNvSpPr/>
          <p:nvPr/>
        </p:nvSpPr>
        <p:spPr>
          <a:xfrm>
            <a:off x="6063051" y="4964454"/>
            <a:ext cx="661139" cy="58815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93A13F2-B05C-434C-8A35-3D6FD822A46E}"/>
              </a:ext>
            </a:extLst>
          </p:cNvPr>
          <p:cNvSpPr/>
          <p:nvPr/>
        </p:nvSpPr>
        <p:spPr>
          <a:xfrm>
            <a:off x="6722228" y="4964455"/>
            <a:ext cx="668921" cy="58324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6076986-C0EC-0D43-B4E9-364ECAA413FF}"/>
              </a:ext>
            </a:extLst>
          </p:cNvPr>
          <p:cNvSpPr/>
          <p:nvPr/>
        </p:nvSpPr>
        <p:spPr>
          <a:xfrm>
            <a:off x="7400161" y="4963010"/>
            <a:ext cx="666959" cy="5861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H11">
            <a:extLst>
              <a:ext uri="{FF2B5EF4-FFF2-40B4-BE49-F238E27FC236}">
                <a16:creationId xmlns:a16="http://schemas.microsoft.com/office/drawing/2014/main" id="{0C357AF7-98E1-1D4F-9799-4DCC0E34B8B3}"/>
              </a:ext>
            </a:extLst>
          </p:cNvPr>
          <p:cNvSpPr/>
          <p:nvPr/>
        </p:nvSpPr>
        <p:spPr>
          <a:xfrm>
            <a:off x="4011683" y="935993"/>
            <a:ext cx="667628" cy="5452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H12">
            <a:extLst>
              <a:ext uri="{FF2B5EF4-FFF2-40B4-BE49-F238E27FC236}">
                <a16:creationId xmlns:a16="http://schemas.microsoft.com/office/drawing/2014/main" id="{FE86C80A-F18A-5045-997D-676D5A0F07BC}"/>
              </a:ext>
            </a:extLst>
          </p:cNvPr>
          <p:cNvSpPr/>
          <p:nvPr/>
        </p:nvSpPr>
        <p:spPr>
          <a:xfrm>
            <a:off x="4685683" y="938761"/>
            <a:ext cx="669183" cy="5370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H13">
            <a:extLst>
              <a:ext uri="{FF2B5EF4-FFF2-40B4-BE49-F238E27FC236}">
                <a16:creationId xmlns:a16="http://schemas.microsoft.com/office/drawing/2014/main" id="{A097C609-7252-1F46-AB07-F1F4A63954E9}"/>
              </a:ext>
            </a:extLst>
          </p:cNvPr>
          <p:cNvSpPr/>
          <p:nvPr/>
        </p:nvSpPr>
        <p:spPr>
          <a:xfrm>
            <a:off x="6065341" y="939221"/>
            <a:ext cx="656887" cy="55275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H14">
            <a:extLst>
              <a:ext uri="{FF2B5EF4-FFF2-40B4-BE49-F238E27FC236}">
                <a16:creationId xmlns:a16="http://schemas.microsoft.com/office/drawing/2014/main" id="{FD437D62-F6DB-D84A-B239-58D19ECF2C66}"/>
              </a:ext>
            </a:extLst>
          </p:cNvPr>
          <p:cNvSpPr/>
          <p:nvPr/>
        </p:nvSpPr>
        <p:spPr>
          <a:xfrm>
            <a:off x="6728822" y="939107"/>
            <a:ext cx="689708" cy="54669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84627E1D-B8FD-CA44-94F5-23D75765575A}"/>
              </a:ext>
            </a:extLst>
          </p:cNvPr>
          <p:cNvSpPr/>
          <p:nvPr/>
        </p:nvSpPr>
        <p:spPr>
          <a:xfrm>
            <a:off x="2462799" y="1644647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D3EA801D-693E-C940-97A3-F1707899F7F3}"/>
              </a:ext>
            </a:extLst>
          </p:cNvPr>
          <p:cNvSpPr/>
          <p:nvPr/>
        </p:nvSpPr>
        <p:spPr>
          <a:xfrm>
            <a:off x="2462799" y="2494680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B9263568-E11D-F249-9BE8-06BC94081B96}"/>
              </a:ext>
            </a:extLst>
          </p:cNvPr>
          <p:cNvSpPr/>
          <p:nvPr/>
        </p:nvSpPr>
        <p:spPr>
          <a:xfrm>
            <a:off x="2462798" y="3276969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6B13860D-78B3-2E4C-982E-21041D0771A5}"/>
              </a:ext>
            </a:extLst>
          </p:cNvPr>
          <p:cNvSpPr/>
          <p:nvPr/>
        </p:nvSpPr>
        <p:spPr>
          <a:xfrm>
            <a:off x="2465364" y="4121019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B446BC0C-9512-0842-A8B6-10B7932D16EA}"/>
              </a:ext>
            </a:extLst>
          </p:cNvPr>
          <p:cNvSpPr/>
          <p:nvPr/>
        </p:nvSpPr>
        <p:spPr>
          <a:xfrm>
            <a:off x="2494563" y="4944133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620D8769-AF71-5D40-8A3D-3729ED25E7B3}"/>
              </a:ext>
            </a:extLst>
          </p:cNvPr>
          <p:cNvSpPr/>
          <p:nvPr/>
        </p:nvSpPr>
        <p:spPr>
          <a:xfrm>
            <a:off x="2494563" y="819417"/>
            <a:ext cx="891169" cy="6720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18DEF17B-CEA3-FC40-90B2-61D274A5E771}"/>
              </a:ext>
            </a:extLst>
          </p:cNvPr>
          <p:cNvSpPr/>
          <p:nvPr/>
        </p:nvSpPr>
        <p:spPr>
          <a:xfrm>
            <a:off x="7378201" y="3302945"/>
            <a:ext cx="659256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157" name="H45">
            <a:extLst>
              <a:ext uri="{FF2B5EF4-FFF2-40B4-BE49-F238E27FC236}">
                <a16:creationId xmlns:a16="http://schemas.microsoft.com/office/drawing/2014/main" id="{C7BE1291-F68B-6342-B2D3-A77BBC68D66C}"/>
              </a:ext>
            </a:extLst>
          </p:cNvPr>
          <p:cNvSpPr/>
          <p:nvPr/>
        </p:nvSpPr>
        <p:spPr>
          <a:xfrm>
            <a:off x="7374839" y="3293621"/>
            <a:ext cx="668110" cy="6276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C94D6D1-33FC-9443-834F-75908973B2DF}"/>
              </a:ext>
            </a:extLst>
          </p:cNvPr>
          <p:cNvSpPr/>
          <p:nvPr/>
        </p:nvSpPr>
        <p:spPr>
          <a:xfrm>
            <a:off x="4013481" y="1688040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</a:t>
            </a:r>
          </a:p>
        </p:txBody>
      </p:sp>
      <p:sp>
        <p:nvSpPr>
          <p:cNvPr id="93" name="H21">
            <a:extLst>
              <a:ext uri="{FF2B5EF4-FFF2-40B4-BE49-F238E27FC236}">
                <a16:creationId xmlns:a16="http://schemas.microsoft.com/office/drawing/2014/main" id="{CF4B1EB2-E365-C74A-AE43-487454177838}"/>
              </a:ext>
            </a:extLst>
          </p:cNvPr>
          <p:cNvSpPr/>
          <p:nvPr/>
        </p:nvSpPr>
        <p:spPr>
          <a:xfrm>
            <a:off x="4017004" y="1688311"/>
            <a:ext cx="670405" cy="6183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9047F-BC2C-0A48-8F36-393D75659476}"/>
              </a:ext>
            </a:extLst>
          </p:cNvPr>
          <p:cNvSpPr txBox="1"/>
          <p:nvPr/>
        </p:nvSpPr>
        <p:spPr>
          <a:xfrm>
            <a:off x="3404012" y="6209253"/>
            <a:ext cx="461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Click on “Number” to show the answer word. </a:t>
            </a:r>
          </a:p>
        </p:txBody>
      </p:sp>
    </p:spTree>
    <p:extLst>
      <p:ext uri="{BB962C8B-B14F-4D97-AF65-F5344CB8AC3E}">
        <p14:creationId xmlns:p14="http://schemas.microsoft.com/office/powerpoint/2010/main" val="10936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0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8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6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9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47" grpId="0" animBg="1"/>
      <p:bldP spid="148" grpId="0" animBg="1"/>
      <p:bldP spid="149" grpId="0" animBg="1"/>
      <p:bldP spid="150" grpId="0" animBg="1"/>
      <p:bldP spid="151" grpId="0" animBg="1"/>
      <p:bldP spid="155" grpId="0" animBg="1"/>
      <p:bldP spid="157" grpId="0" animBg="1"/>
      <p:bldP spid="157" grpId="1" animBg="1"/>
      <p:bldP spid="93" grpId="0" animBg="1"/>
      <p:bldP spid="9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25176" y="1138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80172-723B-3241-BD68-6913CAFD42BC}"/>
              </a:ext>
            </a:extLst>
          </p:cNvPr>
          <p:cNvSpPr txBox="1"/>
          <p:nvPr/>
        </p:nvSpPr>
        <p:spPr>
          <a:xfrm>
            <a:off x="2334254" y="5934670"/>
            <a:ext cx="7981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 and explain that in this lesson they will learn some verbs used in cooking.</a:t>
            </a:r>
          </a:p>
          <a:p>
            <a:pPr marL="285750" indent="-285750">
              <a:buFontTx/>
              <a:buChar char="-"/>
            </a:pPr>
            <a:r>
              <a:rPr lang="en-US" dirty="0"/>
              <a:t>Students listen and point to each picture.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14998-77A3-2049-A55B-DBA777BD5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4617"/>
            <a:ext cx="12192000" cy="3211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F68F24-CD1A-C34D-8407-7A824A8EFCB3}"/>
              </a:ext>
            </a:extLst>
          </p:cNvPr>
          <p:cNvSpPr/>
          <p:nvPr/>
        </p:nvSpPr>
        <p:spPr>
          <a:xfrm>
            <a:off x="10522634" y="1322363"/>
            <a:ext cx="1669366" cy="3410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4B60FF-4AC6-E648-A0CC-9BBE4C070E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2" r="15060"/>
          <a:stretch/>
        </p:blipFill>
        <p:spPr>
          <a:xfrm>
            <a:off x="10668329" y="0"/>
            <a:ext cx="1415665" cy="1460451"/>
          </a:xfrm>
          <a:prstGeom prst="rect">
            <a:avLst/>
          </a:prstGeom>
        </p:spPr>
      </p:pic>
      <p:pic>
        <p:nvPicPr>
          <p:cNvPr id="1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8B25F079-1E25-5E45-BA11-33FA32218E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26.4908" end="1229.881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8514" y="13046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551666" y="441968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b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484701" y="441968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388749" y="441968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5321784" y="4420174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02504" y="2900614"/>
            <a:ext cx="17892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boil</a:t>
            </a: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72.438" end="9767.1748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229" y="2048716"/>
            <a:ext cx="965140" cy="96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A2187-2FE3-8548-9846-59779A1ED9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60" t="20717" r="16274" b="8924"/>
          <a:stretch/>
        </p:blipFill>
        <p:spPr>
          <a:xfrm>
            <a:off x="7351937" y="1890150"/>
            <a:ext cx="4231978" cy="30777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ECAB7F-A51F-094F-AFDA-63C956FADA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BCC100-B214-B94F-BEFB-1C450D50083A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985936" y="434755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918971" y="434755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823019" y="4347556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602504" y="2900614"/>
            <a:ext cx="17908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add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92.8952" end="7999.0765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229" y="2048716"/>
            <a:ext cx="965140" cy="96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90579-E3B2-6C40-9DB1-90752BDD3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69" r="8881"/>
          <a:stretch/>
        </p:blipFill>
        <p:spPr>
          <a:xfrm>
            <a:off x="7262491" y="1402623"/>
            <a:ext cx="4362491" cy="3831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09B44E-528F-A640-8E7E-E9372DE0F9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2152A0-3C9D-6D44-A7C2-488A0D3A67A4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30485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1842624" y="4341759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775659" y="4341758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679707" y="4341758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350223" y="2789977"/>
            <a:ext cx="22938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taste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09.6164" end="6033.4553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229" y="2048716"/>
            <a:ext cx="965140" cy="96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423-717A-F143-901C-377FDB9D56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39" r="11636"/>
          <a:stretch/>
        </p:blipFill>
        <p:spPr>
          <a:xfrm>
            <a:off x="7379261" y="1329965"/>
            <a:ext cx="4159723" cy="3826161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62B06EB6-0DBA-4646-A973-04EA8D1554C7}"/>
              </a:ext>
            </a:extLst>
          </p:cNvPr>
          <p:cNvSpPr/>
          <p:nvPr/>
        </p:nvSpPr>
        <p:spPr>
          <a:xfrm>
            <a:off x="4584747" y="4341758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3C86E7A-B299-3246-87E4-AD67431224A0}"/>
              </a:ext>
            </a:extLst>
          </p:cNvPr>
          <p:cNvSpPr/>
          <p:nvPr/>
        </p:nvSpPr>
        <p:spPr>
          <a:xfrm>
            <a:off x="5502578" y="4341757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085BB3-68AE-0A40-9388-F7423F13E8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4FB132-4000-9441-B773-BD83D6D6631F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10975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13818" y="1249486"/>
            <a:ext cx="2296190" cy="1046480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962962" y="4266841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895997" y="426684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800045" y="4266840"/>
            <a:ext cx="938310" cy="814367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latin typeface="Calibri" panose="020F0502020204030204"/>
              </a:rPr>
              <a:t>x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51552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350223" y="2789977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mix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.04.mp3" descr="2.04.mp3">
            <a:hlinkClick r:id="" action="ppaction://media"/>
            <a:extLst>
              <a:ext uri="{FF2B5EF4-FFF2-40B4-BE49-F238E27FC236}">
                <a16:creationId xmlns:a16="http://schemas.microsoft.com/office/drawing/2014/main" id="{90A9F924-2E84-AD4B-8270-307BEEE1A1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28.8837" end="4573.0362"/>
                  <p14:fade in="9.37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3630" y="2131332"/>
            <a:ext cx="965140" cy="965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3BB4D-8B09-A443-8743-F57F1EE6C8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74" r="11925"/>
          <a:stretch/>
        </p:blipFill>
        <p:spPr>
          <a:xfrm>
            <a:off x="7386553" y="1273784"/>
            <a:ext cx="4241486" cy="3938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42D838-BC62-3244-AA06-5420A6B04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442" r="15060"/>
          <a:stretch/>
        </p:blipFill>
        <p:spPr>
          <a:xfrm>
            <a:off x="10810002" y="0"/>
            <a:ext cx="1188264" cy="12258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C6FBD0-A03A-5B47-8C3C-4531906A838C}"/>
              </a:ext>
            </a:extLst>
          </p:cNvPr>
          <p:cNvSpPr txBox="1"/>
          <p:nvPr/>
        </p:nvSpPr>
        <p:spPr>
          <a:xfrm>
            <a:off x="2372609" y="6303723"/>
            <a:ext cx="850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Have students look at the pictures, listen, repeat and spell the word.  </a:t>
            </a:r>
          </a:p>
        </p:txBody>
      </p:sp>
    </p:spTree>
    <p:extLst>
      <p:ext uri="{BB962C8B-B14F-4D97-AF65-F5344CB8AC3E}">
        <p14:creationId xmlns:p14="http://schemas.microsoft.com/office/powerpoint/2010/main" val="264994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1236</Words>
  <Application>Microsoft Office PowerPoint</Application>
  <PresentationFormat>Widescreen</PresentationFormat>
  <Paragraphs>270</Paragraphs>
  <Slides>33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Carter One</vt:lpstr>
      <vt:lpstr>Impact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Lan Anh</cp:lastModifiedBy>
  <cp:revision>265</cp:revision>
  <dcterms:created xsi:type="dcterms:W3CDTF">2023-11-28T02:26:41Z</dcterms:created>
  <dcterms:modified xsi:type="dcterms:W3CDTF">2024-10-16T04:45:09Z</dcterms:modified>
</cp:coreProperties>
</file>