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9" r:id="rId33"/>
    <p:sldId id="290" r:id="rId34"/>
    <p:sldId id="291" r:id="rId35"/>
    <p:sldId id="292" r:id="rId36"/>
    <p:sldId id="294" r:id="rId37"/>
    <p:sldId id="296" r:id="rId38"/>
    <p:sldId id="297" r:id="rId39"/>
    <p:sldId id="298" r:id="rId40"/>
    <p:sldId id="299" r:id="rId41"/>
  </p:sldIdLst>
  <p:sldSz cx="12192000" cy="6858000"/>
  <p:notesSz cx="6858000" cy="9144000"/>
  <p:embeddedFontLst>
    <p:embeddedFont>
      <p:font typeface="Microsoft Yahei" panose="020B0503020204020204" pitchFamily="34" charset="-122"/>
      <p:regular r:id="rId43"/>
      <p:bold r:id="rId44"/>
    </p:embeddedFont>
    <p:embeddedFont>
      <p:font typeface="Carter One" panose="020B0604020202020204" charset="0"/>
      <p:regular r:id="rId45"/>
    </p:embeddedFont>
    <p:embeddedFont>
      <p:font typeface="Arial Black" panose="020B0A04020102020204" pitchFamily="34" charset="0"/>
      <p:regular r:id="rId46"/>
      <p:bold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552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249" userDrawn="1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2" roundtripDataSignature="AMtx7mj3oSTiMbK2BI4CiArWBDXCyyZ6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703"/>
    <p:restoredTop sz="94673"/>
  </p:normalViewPr>
  <p:slideViewPr>
    <p:cSldViewPr snapToGrid="0">
      <p:cViewPr varScale="1">
        <p:scale>
          <a:sx n="50" d="100"/>
          <a:sy n="50" d="100"/>
        </p:scale>
        <p:origin x="36" y="1242"/>
      </p:cViewPr>
      <p:guideLst>
        <p:guide orient="horz" pos="3552"/>
        <p:guide pos="3840"/>
        <p:guide orient="horz" pos="32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82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84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3" name="Google Shape;913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3" name="Google Shape;1033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4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5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5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5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5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5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audio" Target="../media/audio2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audio" Target="../media/audio2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15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4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31.xml"/><Relationship Id="rId9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49.png"/><Relationship Id="rId4" Type="http://schemas.openxmlformats.org/officeDocument/2006/relationships/image" Target="../media/image5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0.png"/><Relationship Id="rId4" Type="http://schemas.openxmlformats.org/officeDocument/2006/relationships/image" Target="../media/image53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clipart.org/detail/211462/kids-playing-chess" TargetMode="External"/><Relationship Id="rId3" Type="http://schemas.openxmlformats.org/officeDocument/2006/relationships/audio" Target="../media/audio2.wav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1.png"/><Relationship Id="rId4" Type="http://schemas.openxmlformats.org/officeDocument/2006/relationships/image" Target="../media/image5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audio" Target="../media/audio2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audio" Target="../media/audio2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1152525" y="2171700"/>
            <a:ext cx="9886949" cy="2114550"/>
          </a:xfrm>
          <a:prstGeom prst="roundRect">
            <a:avLst>
              <a:gd name="adj" fmla="val 16667"/>
            </a:avLst>
          </a:prstGeom>
          <a:solidFill>
            <a:srgbClr val="E2F3DB"/>
          </a:solidFill>
          <a:ln w="28575" cap="flat" cmpd="sng">
            <a:solidFill>
              <a:srgbClr val="BD41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UNIT 3 – HOBBIES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Lesson 3A – Vocabulary and Grammar 1</a:t>
            </a:r>
            <a:endParaRPr dirty="0"/>
          </a:p>
        </p:txBody>
      </p:sp>
      <p:pic>
        <p:nvPicPr>
          <p:cNvPr id="89" name="Google Shape;8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20806" y="3514055"/>
            <a:ext cx="4935669" cy="3475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26053" y="3842926"/>
            <a:ext cx="2424523" cy="2424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10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 –  Hobbies</a:t>
            </a:r>
            <a:endParaRPr/>
          </a:p>
        </p:txBody>
      </p:sp>
      <p:pic>
        <p:nvPicPr>
          <p:cNvPr id="483" name="Google Shape;483;p10"/>
          <p:cNvPicPr preferRelativeResize="0"/>
          <p:nvPr/>
        </p:nvPicPr>
        <p:blipFill rotWithShape="1">
          <a:blip r:embed="rId6">
            <a:alphaModFix/>
          </a:blip>
          <a:srcRect l="31971" t="2930" r="32991"/>
          <a:stretch/>
        </p:blipFill>
        <p:spPr>
          <a:xfrm>
            <a:off x="0" y="1716513"/>
            <a:ext cx="2158123" cy="4210335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10"/>
          <p:cNvSpPr/>
          <p:nvPr/>
        </p:nvSpPr>
        <p:spPr>
          <a:xfrm>
            <a:off x="3726041" y="738034"/>
            <a:ext cx="4491190" cy="3143677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</p:txBody>
      </p:sp>
      <p:sp>
        <p:nvSpPr>
          <p:cNvPr id="485" name="Google Shape;485;p10"/>
          <p:cNvSpPr txBox="1"/>
          <p:nvPr/>
        </p:nvSpPr>
        <p:spPr>
          <a:xfrm>
            <a:off x="3937809" y="3755435"/>
            <a:ext cx="449119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skip ropes</a:t>
            </a:r>
            <a:endParaRPr/>
          </a:p>
        </p:txBody>
      </p:sp>
      <p:sp>
        <p:nvSpPr>
          <p:cNvPr id="486" name="Google Shape;486;p10"/>
          <p:cNvSpPr/>
          <p:nvPr/>
        </p:nvSpPr>
        <p:spPr>
          <a:xfrm>
            <a:off x="2994766" y="6220370"/>
            <a:ext cx="75591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Have students look at the pictures, listen, repeat and spell the word.  </a:t>
            </a:r>
            <a:endParaRPr/>
          </a:p>
        </p:txBody>
      </p:sp>
      <p:sp>
        <p:nvSpPr>
          <p:cNvPr id="487" name="Google Shape;487;p10"/>
          <p:cNvSpPr/>
          <p:nvPr/>
        </p:nvSpPr>
        <p:spPr>
          <a:xfrm rot="438702">
            <a:off x="1177379" y="926623"/>
            <a:ext cx="2175816" cy="898773"/>
          </a:xfrm>
          <a:prstGeom prst="wedgeRoundRectCallout">
            <a:avLst>
              <a:gd name="adj1" fmla="val -37344"/>
              <a:gd name="adj2" fmla="val 70954"/>
              <a:gd name="adj3" fmla="val 16667"/>
            </a:avLst>
          </a:prstGeom>
          <a:solidFill>
            <a:srgbClr val="F4B08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Let’s spell!</a:t>
            </a:r>
            <a:endParaRPr/>
          </a:p>
        </p:txBody>
      </p:sp>
      <p:grpSp>
        <p:nvGrpSpPr>
          <p:cNvPr id="497" name="Google Shape;497;p10"/>
          <p:cNvGrpSpPr/>
          <p:nvPr/>
        </p:nvGrpSpPr>
        <p:grpSpPr>
          <a:xfrm>
            <a:off x="4797794" y="823038"/>
            <a:ext cx="2350214" cy="2971409"/>
            <a:chOff x="4797794" y="823038"/>
            <a:chExt cx="2350214" cy="2971409"/>
          </a:xfrm>
        </p:grpSpPr>
        <p:pic>
          <p:nvPicPr>
            <p:cNvPr id="498" name="Google Shape;498;p1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797794" y="830834"/>
              <a:ext cx="2350214" cy="29636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9" name="Google Shape;499;p10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797795" y="823038"/>
              <a:ext cx="447305" cy="40907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01" name="Google Shape;501;p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944225" y="151373"/>
            <a:ext cx="1122100" cy="11221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reeform 7">
            <a:extLst>
              <a:ext uri="{FF2B5EF4-FFF2-40B4-BE49-F238E27FC236}">
                <a16:creationId xmlns:a16="http://schemas.microsoft.com/office/drawing/2014/main" id="{29772256-774A-7016-223D-B80CC1A008F4}"/>
              </a:ext>
            </a:extLst>
          </p:cNvPr>
          <p:cNvSpPr/>
          <p:nvPr/>
        </p:nvSpPr>
        <p:spPr>
          <a:xfrm>
            <a:off x="2187425" y="4886347"/>
            <a:ext cx="766764" cy="75245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400" b="1" kern="1200" noProof="0" dirty="0">
                <a:solidFill>
                  <a:prstClr val="white"/>
                </a:solidFill>
                <a:latin typeface="Calibri" panose="020F0502020204030204"/>
              </a:rPr>
              <a:t>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9D422718-7153-7148-3E05-9E70A621AEF5}"/>
              </a:ext>
            </a:extLst>
          </p:cNvPr>
          <p:cNvSpPr/>
          <p:nvPr/>
        </p:nvSpPr>
        <p:spPr>
          <a:xfrm>
            <a:off x="2954187" y="4886347"/>
            <a:ext cx="766764" cy="75245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400" b="1" kern="1200" dirty="0">
                <a:solidFill>
                  <a:prstClr val="white"/>
                </a:solidFill>
                <a:latin typeface="Calibri" panose="020F0502020204030204"/>
              </a:rPr>
              <a:t>k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4D4DD5BF-A1DB-1326-0758-11934CB219C7}"/>
              </a:ext>
            </a:extLst>
          </p:cNvPr>
          <p:cNvSpPr/>
          <p:nvPr/>
        </p:nvSpPr>
        <p:spPr>
          <a:xfrm>
            <a:off x="3720950" y="4886347"/>
            <a:ext cx="766764" cy="75245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400" b="1" kern="1200" noProof="0" dirty="0">
                <a:solidFill>
                  <a:prstClr val="white"/>
                </a:solidFill>
                <a:latin typeface="Calibri" panose="020F0502020204030204"/>
              </a:rPr>
              <a:t>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CDC7C7D7-9866-85CF-D1AF-8FF2B3FCC18F}"/>
              </a:ext>
            </a:extLst>
          </p:cNvPr>
          <p:cNvSpPr/>
          <p:nvPr/>
        </p:nvSpPr>
        <p:spPr>
          <a:xfrm>
            <a:off x="4484060" y="4886347"/>
            <a:ext cx="766764" cy="75245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400" b="1" kern="1200" dirty="0">
                <a:solidFill>
                  <a:prstClr val="white"/>
                </a:solidFill>
                <a:latin typeface="Calibri" panose="020F0502020204030204"/>
              </a:rPr>
              <a:t>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477A6ED8-5B45-2568-5B08-F7B625874F3D}"/>
              </a:ext>
            </a:extLst>
          </p:cNvPr>
          <p:cNvSpPr/>
          <p:nvPr/>
        </p:nvSpPr>
        <p:spPr>
          <a:xfrm>
            <a:off x="5945320" y="4876822"/>
            <a:ext cx="766764" cy="75245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400" b="1" kern="1200" dirty="0">
                <a:solidFill>
                  <a:prstClr val="white"/>
                </a:solidFill>
                <a:latin typeface="Calibri" panose="020F0502020204030204"/>
              </a:rPr>
              <a:t>r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22BAC50-6F24-E187-0869-CAEB36334067}"/>
              </a:ext>
            </a:extLst>
          </p:cNvPr>
          <p:cNvSpPr/>
          <p:nvPr/>
        </p:nvSpPr>
        <p:spPr>
          <a:xfrm>
            <a:off x="6710356" y="4876822"/>
            <a:ext cx="766764" cy="75245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400" b="1" kern="1200" dirty="0">
                <a:solidFill>
                  <a:prstClr val="white"/>
                </a:solidFill>
                <a:latin typeface="Calibri" panose="020F0502020204030204"/>
              </a:rPr>
              <a:t>o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C390529A-3E4F-E039-C647-11797FE1BF6D}"/>
              </a:ext>
            </a:extLst>
          </p:cNvPr>
          <p:cNvSpPr/>
          <p:nvPr/>
        </p:nvSpPr>
        <p:spPr>
          <a:xfrm>
            <a:off x="7477118" y="4876822"/>
            <a:ext cx="766764" cy="75245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400" b="1" kern="1200" dirty="0">
                <a:solidFill>
                  <a:prstClr val="white"/>
                </a:solidFill>
                <a:latin typeface="Calibri" panose="020F0502020204030204"/>
              </a:rPr>
              <a:t>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D689E72-E46C-6A2D-478F-56A4DA4AA98B}"/>
              </a:ext>
            </a:extLst>
          </p:cNvPr>
          <p:cNvSpPr/>
          <p:nvPr/>
        </p:nvSpPr>
        <p:spPr>
          <a:xfrm>
            <a:off x="8243881" y="4886347"/>
            <a:ext cx="766764" cy="75245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400" b="1" kern="1200" noProof="0" dirty="0">
                <a:solidFill>
                  <a:prstClr val="white"/>
                </a:solidFill>
                <a:latin typeface="Calibri" panose="020F0502020204030204"/>
              </a:rPr>
              <a:t>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61206DE5-9556-89C9-B5C1-3EC6BFC468E9}"/>
              </a:ext>
            </a:extLst>
          </p:cNvPr>
          <p:cNvSpPr/>
          <p:nvPr/>
        </p:nvSpPr>
        <p:spPr>
          <a:xfrm>
            <a:off x="9022550" y="4886347"/>
            <a:ext cx="766764" cy="75245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400" b="1" kern="1200" noProof="0" dirty="0">
                <a:solidFill>
                  <a:prstClr val="white"/>
                </a:solidFill>
                <a:latin typeface="Calibri" panose="020F0502020204030204"/>
              </a:rPr>
              <a:t>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1" name="3.03.mp3">
            <a:hlinkClick r:id="" action="ppaction://media"/>
            <a:extLst>
              <a:ext uri="{FF2B5EF4-FFF2-40B4-BE49-F238E27FC236}">
                <a16:creationId xmlns:a16="http://schemas.microsoft.com/office/drawing/2014/main" id="{9C2E79E3-5FBA-73B2-E0C3-B1DCEA9141F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357.6833" end="3453.543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32762" y="3986212"/>
            <a:ext cx="877887" cy="8778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bldLvl="0" animBg="1"/>
      <p:bldP spid="3" grpId="0" bldLvl="0" animBg="1"/>
      <p:bldP spid="4" grpId="0" bldLvl="0" animBg="1"/>
      <p:bldP spid="5" grpId="0" bldLvl="0" animBg="1"/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1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 –  Hobbies</a:t>
            </a:r>
            <a:endParaRPr/>
          </a:p>
        </p:txBody>
      </p:sp>
      <p:pic>
        <p:nvPicPr>
          <p:cNvPr id="507" name="Google Shape;507;p11"/>
          <p:cNvPicPr preferRelativeResize="0"/>
          <p:nvPr/>
        </p:nvPicPr>
        <p:blipFill rotWithShape="1">
          <a:blip r:embed="rId6">
            <a:alphaModFix/>
          </a:blip>
          <a:srcRect l="31971" t="2930" r="32991"/>
          <a:stretch/>
        </p:blipFill>
        <p:spPr>
          <a:xfrm>
            <a:off x="0" y="1716513"/>
            <a:ext cx="2158123" cy="4210335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11"/>
          <p:cNvSpPr/>
          <p:nvPr/>
        </p:nvSpPr>
        <p:spPr>
          <a:xfrm>
            <a:off x="3726041" y="738034"/>
            <a:ext cx="4491190" cy="3143677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</p:txBody>
      </p:sp>
      <p:sp>
        <p:nvSpPr>
          <p:cNvPr id="509" name="Google Shape;509;p11"/>
          <p:cNvSpPr txBox="1"/>
          <p:nvPr/>
        </p:nvSpPr>
        <p:spPr>
          <a:xfrm>
            <a:off x="3932349" y="3786200"/>
            <a:ext cx="449119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kick a ball</a:t>
            </a:r>
            <a:endParaRPr/>
          </a:p>
        </p:txBody>
      </p:sp>
      <p:sp>
        <p:nvSpPr>
          <p:cNvPr id="510" name="Google Shape;510;p11"/>
          <p:cNvSpPr/>
          <p:nvPr/>
        </p:nvSpPr>
        <p:spPr>
          <a:xfrm>
            <a:off x="2705101" y="6233532"/>
            <a:ext cx="71961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Have students look at the pictures, listen, repeat and spell the word.  </a:t>
            </a:r>
            <a:endParaRPr/>
          </a:p>
        </p:txBody>
      </p:sp>
      <p:sp>
        <p:nvSpPr>
          <p:cNvPr id="511" name="Google Shape;511;p11"/>
          <p:cNvSpPr/>
          <p:nvPr/>
        </p:nvSpPr>
        <p:spPr>
          <a:xfrm rot="438702">
            <a:off x="1177379" y="926623"/>
            <a:ext cx="2175816" cy="898773"/>
          </a:xfrm>
          <a:prstGeom prst="wedgeRoundRectCallout">
            <a:avLst>
              <a:gd name="adj1" fmla="val -37344"/>
              <a:gd name="adj2" fmla="val 70954"/>
              <a:gd name="adj3" fmla="val 16667"/>
            </a:avLst>
          </a:prstGeom>
          <a:solidFill>
            <a:srgbClr val="F4B08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Let’s spell!</a:t>
            </a:r>
            <a:endParaRPr/>
          </a:p>
        </p:txBody>
      </p:sp>
      <p:grpSp>
        <p:nvGrpSpPr>
          <p:cNvPr id="521" name="Google Shape;521;p11"/>
          <p:cNvGrpSpPr/>
          <p:nvPr/>
        </p:nvGrpSpPr>
        <p:grpSpPr>
          <a:xfrm>
            <a:off x="4881490" y="819176"/>
            <a:ext cx="2429020" cy="2981392"/>
            <a:chOff x="4881490" y="819176"/>
            <a:chExt cx="2429020" cy="2981392"/>
          </a:xfrm>
        </p:grpSpPr>
        <p:pic>
          <p:nvPicPr>
            <p:cNvPr id="522" name="Google Shape;522;p1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881490" y="819176"/>
              <a:ext cx="2429020" cy="29813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3" name="Google Shape;523;p11"/>
            <p:cNvPicPr preferRelativeResize="0"/>
            <p:nvPr/>
          </p:nvPicPr>
          <p:blipFill rotWithShape="1">
            <a:blip r:embed="rId8">
              <a:alphaModFix/>
            </a:blip>
            <a:srcRect r="19007" b="16881"/>
            <a:stretch/>
          </p:blipFill>
          <p:spPr>
            <a:xfrm>
              <a:off x="4881490" y="819176"/>
              <a:ext cx="478301" cy="39691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25" name="Google Shape;525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944225" y="177877"/>
            <a:ext cx="1122100" cy="11221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reeform 7">
            <a:extLst>
              <a:ext uri="{FF2B5EF4-FFF2-40B4-BE49-F238E27FC236}">
                <a16:creationId xmlns:a16="http://schemas.microsoft.com/office/drawing/2014/main" id="{E070001A-1141-39A5-AF3E-3BE1E5AAE77A}"/>
              </a:ext>
            </a:extLst>
          </p:cNvPr>
          <p:cNvSpPr/>
          <p:nvPr/>
        </p:nvSpPr>
        <p:spPr>
          <a:xfrm>
            <a:off x="2273145" y="4886347"/>
            <a:ext cx="766764" cy="75245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400" b="1" kern="1200" dirty="0">
                <a:solidFill>
                  <a:prstClr val="white"/>
                </a:solidFill>
                <a:latin typeface="Calibri" panose="020F0502020204030204"/>
              </a:rPr>
              <a:t>k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839B32DC-2420-F676-4692-747CED30D073}"/>
              </a:ext>
            </a:extLst>
          </p:cNvPr>
          <p:cNvSpPr/>
          <p:nvPr/>
        </p:nvSpPr>
        <p:spPr>
          <a:xfrm>
            <a:off x="3039907" y="4886347"/>
            <a:ext cx="766764" cy="75245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400" b="1" kern="1200" noProof="0" dirty="0">
                <a:solidFill>
                  <a:prstClr val="white"/>
                </a:solidFill>
                <a:latin typeface="Calibri" panose="020F0502020204030204"/>
              </a:rPr>
              <a:t>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D21CABC5-BC74-46B6-0A1A-9A6CE5A4E072}"/>
              </a:ext>
            </a:extLst>
          </p:cNvPr>
          <p:cNvSpPr/>
          <p:nvPr/>
        </p:nvSpPr>
        <p:spPr>
          <a:xfrm>
            <a:off x="3806670" y="4886347"/>
            <a:ext cx="766764" cy="75245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400" b="1" kern="1200" dirty="0">
                <a:solidFill>
                  <a:prstClr val="white"/>
                </a:solidFill>
                <a:latin typeface="Calibri" panose="020F0502020204030204"/>
              </a:rPr>
              <a:t>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6535C75D-77D8-8297-319A-D3010643A424}"/>
              </a:ext>
            </a:extLst>
          </p:cNvPr>
          <p:cNvSpPr/>
          <p:nvPr/>
        </p:nvSpPr>
        <p:spPr>
          <a:xfrm>
            <a:off x="4569780" y="4886347"/>
            <a:ext cx="766764" cy="75245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400" b="1" kern="1200" noProof="0" dirty="0">
                <a:solidFill>
                  <a:prstClr val="white"/>
                </a:solidFill>
                <a:latin typeface="Calibri" panose="020F0502020204030204"/>
              </a:rPr>
              <a:t>k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08983822-9FB7-5B8C-F133-5497D92F674C}"/>
              </a:ext>
            </a:extLst>
          </p:cNvPr>
          <p:cNvSpPr/>
          <p:nvPr/>
        </p:nvSpPr>
        <p:spPr>
          <a:xfrm>
            <a:off x="6031040" y="4876822"/>
            <a:ext cx="766764" cy="75245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400" b="1" kern="1200" noProof="0" dirty="0">
                <a:solidFill>
                  <a:prstClr val="white"/>
                </a:solidFill>
                <a:latin typeface="Calibri" panose="020F0502020204030204"/>
              </a:rPr>
              <a:t>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5E962AF1-9BA4-4201-6547-57F3F3A0BE58}"/>
              </a:ext>
            </a:extLst>
          </p:cNvPr>
          <p:cNvSpPr/>
          <p:nvPr/>
        </p:nvSpPr>
        <p:spPr>
          <a:xfrm>
            <a:off x="7453301" y="4876822"/>
            <a:ext cx="766764" cy="75245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400" b="1" kern="1200" noProof="0" dirty="0">
                <a:solidFill>
                  <a:prstClr val="white"/>
                </a:solidFill>
                <a:latin typeface="Calibri" panose="020F0502020204030204"/>
              </a:rPr>
              <a:t>b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983837CE-BBE9-A8B6-DA7E-052810F95E64}"/>
              </a:ext>
            </a:extLst>
          </p:cNvPr>
          <p:cNvSpPr/>
          <p:nvPr/>
        </p:nvSpPr>
        <p:spPr>
          <a:xfrm>
            <a:off x="8220063" y="4876822"/>
            <a:ext cx="766764" cy="75245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400" b="1" kern="1200" noProof="0" dirty="0">
                <a:solidFill>
                  <a:prstClr val="white"/>
                </a:solidFill>
                <a:latin typeface="Calibri" panose="020F0502020204030204"/>
              </a:rPr>
              <a:t>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35E33D4-285A-2AB6-2B95-3F290A2B2DEF}"/>
              </a:ext>
            </a:extLst>
          </p:cNvPr>
          <p:cNvSpPr/>
          <p:nvPr/>
        </p:nvSpPr>
        <p:spPr>
          <a:xfrm>
            <a:off x="8986826" y="4886347"/>
            <a:ext cx="766764" cy="75245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400" b="1" kern="1200" dirty="0">
                <a:solidFill>
                  <a:prstClr val="white"/>
                </a:solidFill>
                <a:latin typeface="Calibri" panose="020F0502020204030204"/>
              </a:rPr>
              <a:t>l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65583E7D-40C7-F1D8-328B-59BBB01008FD}"/>
              </a:ext>
            </a:extLst>
          </p:cNvPr>
          <p:cNvSpPr/>
          <p:nvPr/>
        </p:nvSpPr>
        <p:spPr>
          <a:xfrm>
            <a:off x="9765495" y="4886347"/>
            <a:ext cx="766764" cy="75245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400" b="1" kern="1200" dirty="0">
                <a:solidFill>
                  <a:prstClr val="white"/>
                </a:solidFill>
                <a:latin typeface="Calibri" panose="020F0502020204030204"/>
              </a:rPr>
              <a:t>l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1" name="3.03.mp3">
            <a:hlinkClick r:id="" action="ppaction://media"/>
            <a:extLst>
              <a:ext uri="{FF2B5EF4-FFF2-40B4-BE49-F238E27FC236}">
                <a16:creationId xmlns:a16="http://schemas.microsoft.com/office/drawing/2014/main" id="{635989D3-E767-1797-F37F-3123EBC53D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855.854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32762" y="3986212"/>
            <a:ext cx="877887" cy="8778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bldLvl="0" animBg="1"/>
      <p:bldP spid="3" grpId="0" bldLvl="0" animBg="1"/>
      <p:bldP spid="4" grpId="0" bldLvl="0" animBg="1"/>
      <p:bldP spid="5" grpId="0" bldLvl="0" animBg="1"/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2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 - REVIEW</a:t>
            </a:r>
            <a:endParaRPr/>
          </a:p>
        </p:txBody>
      </p:sp>
      <p:sp>
        <p:nvSpPr>
          <p:cNvPr id="531" name="Google Shape;531;p12"/>
          <p:cNvSpPr/>
          <p:nvPr/>
        </p:nvSpPr>
        <p:spPr>
          <a:xfrm>
            <a:off x="689041" y="820358"/>
            <a:ext cx="703385" cy="647114"/>
          </a:xfrm>
          <a:prstGeom prst="ellipse">
            <a:avLst/>
          </a:prstGeom>
          <a:solidFill>
            <a:srgbClr val="F7CAA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532" name="Google Shape;532;p12"/>
          <p:cNvSpPr/>
          <p:nvPr/>
        </p:nvSpPr>
        <p:spPr>
          <a:xfrm>
            <a:off x="2794220" y="835556"/>
            <a:ext cx="703385" cy="647114"/>
          </a:xfrm>
          <a:prstGeom prst="ellipse">
            <a:avLst/>
          </a:prstGeom>
          <a:solidFill>
            <a:srgbClr val="F7CAA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533" name="Google Shape;533;p12"/>
          <p:cNvSpPr/>
          <p:nvPr/>
        </p:nvSpPr>
        <p:spPr>
          <a:xfrm>
            <a:off x="4672049" y="817714"/>
            <a:ext cx="703385" cy="647114"/>
          </a:xfrm>
          <a:prstGeom prst="ellipse">
            <a:avLst/>
          </a:prstGeom>
          <a:solidFill>
            <a:srgbClr val="F7CAA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534" name="Google Shape;534;p12"/>
          <p:cNvSpPr/>
          <p:nvPr/>
        </p:nvSpPr>
        <p:spPr>
          <a:xfrm>
            <a:off x="6370895" y="806572"/>
            <a:ext cx="703385" cy="647114"/>
          </a:xfrm>
          <a:prstGeom prst="ellipse">
            <a:avLst/>
          </a:prstGeom>
          <a:solidFill>
            <a:srgbClr val="F7CAA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</p:txBody>
      </p:sp>
      <p:sp>
        <p:nvSpPr>
          <p:cNvPr id="535" name="Google Shape;535;p12"/>
          <p:cNvSpPr/>
          <p:nvPr/>
        </p:nvSpPr>
        <p:spPr>
          <a:xfrm>
            <a:off x="8156888" y="782914"/>
            <a:ext cx="703385" cy="647114"/>
          </a:xfrm>
          <a:prstGeom prst="ellipse">
            <a:avLst/>
          </a:prstGeom>
          <a:solidFill>
            <a:srgbClr val="F7CAA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/>
          </a:p>
        </p:txBody>
      </p:sp>
      <p:sp>
        <p:nvSpPr>
          <p:cNvPr id="536" name="Google Shape;536;p12"/>
          <p:cNvSpPr/>
          <p:nvPr/>
        </p:nvSpPr>
        <p:spPr>
          <a:xfrm>
            <a:off x="127278" y="3779565"/>
            <a:ext cx="1675514" cy="10746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build a robot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7" name="Google Shape;537;p12"/>
          <p:cNvSpPr/>
          <p:nvPr/>
        </p:nvSpPr>
        <p:spPr>
          <a:xfrm>
            <a:off x="2168248" y="3990253"/>
            <a:ext cx="1816982" cy="66118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dress up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p12"/>
          <p:cNvSpPr/>
          <p:nvPr/>
        </p:nvSpPr>
        <p:spPr>
          <a:xfrm>
            <a:off x="4430888" y="4019701"/>
            <a:ext cx="1174859" cy="66118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knit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9" name="Google Shape;539;p12"/>
          <p:cNvSpPr/>
          <p:nvPr/>
        </p:nvSpPr>
        <p:spPr>
          <a:xfrm>
            <a:off x="5945461" y="4019701"/>
            <a:ext cx="1552429" cy="66118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sew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0" name="Google Shape;540;p12"/>
          <p:cNvSpPr/>
          <p:nvPr/>
        </p:nvSpPr>
        <p:spPr>
          <a:xfrm>
            <a:off x="7837604" y="3779566"/>
            <a:ext cx="1552429" cy="120338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skip ropes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1" name="Google Shape;541;p12"/>
          <p:cNvSpPr txBox="1"/>
          <p:nvPr/>
        </p:nvSpPr>
        <p:spPr>
          <a:xfrm>
            <a:off x="2939080" y="6118406"/>
            <a:ext cx="574157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teacher says a number and the students say a word.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 on “Number” to show the word to check. </a:t>
            </a:r>
            <a:endParaRPr/>
          </a:p>
        </p:txBody>
      </p:sp>
      <p:pic>
        <p:nvPicPr>
          <p:cNvPr id="542" name="Google Shape;542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68248" y="1578849"/>
            <a:ext cx="1816982" cy="1960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30888" y="1586489"/>
            <a:ext cx="1185709" cy="19572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4" name="Google Shape;544;p12"/>
          <p:cNvGrpSpPr/>
          <p:nvPr/>
        </p:nvGrpSpPr>
        <p:grpSpPr>
          <a:xfrm>
            <a:off x="5945461" y="1561426"/>
            <a:ext cx="1554254" cy="1999923"/>
            <a:chOff x="7963916" y="1346199"/>
            <a:chExt cx="3027657" cy="3850095"/>
          </a:xfrm>
        </p:grpSpPr>
        <p:pic>
          <p:nvPicPr>
            <p:cNvPr id="545" name="Google Shape;545;p1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63916" y="1346199"/>
              <a:ext cx="3027657" cy="38500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6" name="Google Shape;546;p1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963916" y="1346199"/>
              <a:ext cx="647700" cy="5905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47" name="Google Shape;547;p12"/>
          <p:cNvGrpSpPr/>
          <p:nvPr/>
        </p:nvGrpSpPr>
        <p:grpSpPr>
          <a:xfrm>
            <a:off x="7876058" y="1561426"/>
            <a:ext cx="1475522" cy="1999923"/>
            <a:chOff x="4797794" y="823038"/>
            <a:chExt cx="2350214" cy="2971409"/>
          </a:xfrm>
        </p:grpSpPr>
        <p:pic>
          <p:nvPicPr>
            <p:cNvPr id="548" name="Google Shape;548;p1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797794" y="830834"/>
              <a:ext cx="2350214" cy="29636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9" name="Google Shape;549;p1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797795" y="823038"/>
              <a:ext cx="447305" cy="40907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0" name="Google Shape;550;p12"/>
          <p:cNvGrpSpPr/>
          <p:nvPr/>
        </p:nvGrpSpPr>
        <p:grpSpPr>
          <a:xfrm>
            <a:off x="9699243" y="1540564"/>
            <a:ext cx="1646388" cy="2020785"/>
            <a:chOff x="4881490" y="819176"/>
            <a:chExt cx="2429020" cy="2981392"/>
          </a:xfrm>
        </p:grpSpPr>
        <p:pic>
          <p:nvPicPr>
            <p:cNvPr id="551" name="Google Shape;551;p1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881490" y="819176"/>
              <a:ext cx="2429020" cy="29813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2" name="Google Shape;552;p12"/>
            <p:cNvPicPr preferRelativeResize="0"/>
            <p:nvPr/>
          </p:nvPicPr>
          <p:blipFill rotWithShape="1">
            <a:blip r:embed="rId10">
              <a:alphaModFix/>
            </a:blip>
            <a:srcRect r="19007" b="16881"/>
            <a:stretch/>
          </p:blipFill>
          <p:spPr>
            <a:xfrm>
              <a:off x="4881490" y="819176"/>
              <a:ext cx="478301" cy="39691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3" name="Google Shape;553;p12"/>
          <p:cNvGrpSpPr/>
          <p:nvPr/>
        </p:nvGrpSpPr>
        <p:grpSpPr>
          <a:xfrm>
            <a:off x="278678" y="1604030"/>
            <a:ext cx="1524113" cy="1957319"/>
            <a:chOff x="4748698" y="790621"/>
            <a:chExt cx="2436312" cy="3031060"/>
          </a:xfrm>
        </p:grpSpPr>
        <p:pic>
          <p:nvPicPr>
            <p:cNvPr id="554" name="Google Shape;554;p1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4748698" y="790621"/>
              <a:ext cx="2436312" cy="30310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5" name="Google Shape;555;p12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 rot="-5400000">
              <a:off x="4582011" y="957308"/>
              <a:ext cx="619125" cy="285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6" name="Google Shape;556;p12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 rot="-5400000">
              <a:off x="4802167" y="1010249"/>
              <a:ext cx="619125" cy="1799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57" name="Google Shape;557;p12"/>
          <p:cNvSpPr/>
          <p:nvPr/>
        </p:nvSpPr>
        <p:spPr>
          <a:xfrm>
            <a:off x="10170744" y="759008"/>
            <a:ext cx="703385" cy="647114"/>
          </a:xfrm>
          <a:prstGeom prst="ellipse">
            <a:avLst/>
          </a:prstGeom>
          <a:solidFill>
            <a:srgbClr val="F7CAA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p12"/>
          <p:cNvSpPr/>
          <p:nvPr/>
        </p:nvSpPr>
        <p:spPr>
          <a:xfrm>
            <a:off x="9493773" y="3876057"/>
            <a:ext cx="2632457" cy="74109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kick a ball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9" name="Google Shape;559;p1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1057087" y="161210"/>
            <a:ext cx="1054041" cy="10540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13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PUPILS’ BOOK p.35</a:t>
            </a:r>
            <a:endParaRPr dirty="0"/>
          </a:p>
        </p:txBody>
      </p:sp>
      <p:sp>
        <p:nvSpPr>
          <p:cNvPr id="565" name="Google Shape;565;p13"/>
          <p:cNvSpPr txBox="1"/>
          <p:nvPr/>
        </p:nvSpPr>
        <p:spPr>
          <a:xfrm>
            <a:off x="2225386" y="6205912"/>
            <a:ext cx="774122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Have students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in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pairs and look at the picture on page 32 and find activities.</a:t>
            </a:r>
            <a:endParaRPr dirty="0"/>
          </a:p>
        </p:txBody>
      </p:sp>
      <p:pic>
        <p:nvPicPr>
          <p:cNvPr id="566" name="Google Shape;56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734" y="723857"/>
            <a:ext cx="6868484" cy="609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42463" y="1333542"/>
            <a:ext cx="8174670" cy="4349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44225" y="177877"/>
            <a:ext cx="1122100" cy="112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4"/>
          <p:cNvSpPr txBox="1"/>
          <p:nvPr/>
        </p:nvSpPr>
        <p:spPr>
          <a:xfrm>
            <a:off x="1806872" y="6097738"/>
            <a:ext cx="841576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 at the number, teacher reads the number and students read the word out loud.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 at the example on the next slide.</a:t>
            </a:r>
            <a:endParaRPr/>
          </a:p>
        </p:txBody>
      </p:sp>
      <p:pic>
        <p:nvPicPr>
          <p:cNvPr id="575" name="Google Shape;57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2463" y="1333542"/>
            <a:ext cx="8174670" cy="4349509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14"/>
          <p:cNvSpPr/>
          <p:nvPr/>
        </p:nvSpPr>
        <p:spPr>
          <a:xfrm>
            <a:off x="2705100" y="2552700"/>
            <a:ext cx="1308100" cy="9906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Google Shape;577;p14"/>
          <p:cNvSpPr txBox="1"/>
          <p:nvPr/>
        </p:nvSpPr>
        <p:spPr>
          <a:xfrm>
            <a:off x="1039142" y="1493898"/>
            <a:ext cx="53340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cxnSp>
        <p:nvCxnSpPr>
          <p:cNvPr id="578" name="Google Shape;578;p14"/>
          <p:cNvCxnSpPr>
            <a:endCxn id="576" idx="2"/>
          </p:cNvCxnSpPr>
          <p:nvPr/>
        </p:nvCxnSpPr>
        <p:spPr>
          <a:xfrm>
            <a:off x="1505700" y="1964400"/>
            <a:ext cx="1199400" cy="10836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79" name="Google Shape;579;p14"/>
          <p:cNvSpPr txBox="1"/>
          <p:nvPr/>
        </p:nvSpPr>
        <p:spPr>
          <a:xfrm>
            <a:off x="-41131" y="2121188"/>
            <a:ext cx="184800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skip ropes</a:t>
            </a:r>
            <a:endParaRPr sz="28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0" name="Google Shape;580;p14"/>
          <p:cNvSpPr/>
          <p:nvPr/>
        </p:nvSpPr>
        <p:spPr>
          <a:xfrm>
            <a:off x="7532439" y="2235200"/>
            <a:ext cx="1104900" cy="9906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1" name="Google Shape;581;p14"/>
          <p:cNvSpPr txBox="1"/>
          <p:nvPr/>
        </p:nvSpPr>
        <p:spPr>
          <a:xfrm>
            <a:off x="10276602" y="1398538"/>
            <a:ext cx="53340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44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82" name="Google Shape;582;p14"/>
          <p:cNvCxnSpPr>
            <a:endCxn id="580" idx="7"/>
          </p:cNvCxnSpPr>
          <p:nvPr/>
        </p:nvCxnSpPr>
        <p:spPr>
          <a:xfrm flipH="1">
            <a:off x="8475530" y="1813270"/>
            <a:ext cx="1875000" cy="5670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83" name="Google Shape;583;p14"/>
          <p:cNvSpPr txBox="1"/>
          <p:nvPr/>
        </p:nvSpPr>
        <p:spPr>
          <a:xfrm>
            <a:off x="9878006" y="3499327"/>
            <a:ext cx="184800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dress up</a:t>
            </a:r>
            <a:endParaRPr sz="28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4" name="Google Shape;584;p14"/>
          <p:cNvSpPr/>
          <p:nvPr/>
        </p:nvSpPr>
        <p:spPr>
          <a:xfrm>
            <a:off x="5181640" y="3468551"/>
            <a:ext cx="1612859" cy="9906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5" name="Google Shape;585;p14"/>
          <p:cNvSpPr txBox="1"/>
          <p:nvPr/>
        </p:nvSpPr>
        <p:spPr>
          <a:xfrm>
            <a:off x="10112861" y="2904063"/>
            <a:ext cx="77862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44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86" name="Google Shape;586;p14"/>
          <p:cNvCxnSpPr>
            <a:stCxn id="585" idx="1"/>
            <a:endCxn id="584" idx="6"/>
          </p:cNvCxnSpPr>
          <p:nvPr/>
        </p:nvCxnSpPr>
        <p:spPr>
          <a:xfrm flipH="1">
            <a:off x="6794561" y="3288784"/>
            <a:ext cx="3318300" cy="6750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87" name="Google Shape;587;p14"/>
          <p:cNvSpPr txBox="1"/>
          <p:nvPr/>
        </p:nvSpPr>
        <p:spPr>
          <a:xfrm>
            <a:off x="9936760" y="2031800"/>
            <a:ext cx="184800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kick a ball</a:t>
            </a:r>
            <a:endParaRPr sz="28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8" name="Google Shape;588;p14"/>
          <p:cNvSpPr/>
          <p:nvPr/>
        </p:nvSpPr>
        <p:spPr>
          <a:xfrm>
            <a:off x="6008047" y="4608822"/>
            <a:ext cx="2874866" cy="9906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9" name="Google Shape;589;p14"/>
          <p:cNvSpPr txBox="1"/>
          <p:nvPr/>
        </p:nvSpPr>
        <p:spPr>
          <a:xfrm>
            <a:off x="9980638" y="4266816"/>
            <a:ext cx="591927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44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90" name="Google Shape;590;p14"/>
          <p:cNvCxnSpPr/>
          <p:nvPr/>
        </p:nvCxnSpPr>
        <p:spPr>
          <a:xfrm flipH="1">
            <a:off x="8882913" y="4757243"/>
            <a:ext cx="1165903" cy="364121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91" name="Google Shape;591;p14"/>
          <p:cNvSpPr txBox="1"/>
          <p:nvPr/>
        </p:nvSpPr>
        <p:spPr>
          <a:xfrm>
            <a:off x="9866585" y="4900457"/>
            <a:ext cx="116590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knit</a:t>
            </a:r>
            <a:endParaRPr sz="28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2" name="Google Shape;592;p14"/>
          <p:cNvSpPr/>
          <p:nvPr/>
        </p:nvSpPr>
        <p:spPr>
          <a:xfrm>
            <a:off x="2420994" y="3794919"/>
            <a:ext cx="1308100" cy="9906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3" name="Google Shape;593;p14"/>
          <p:cNvSpPr txBox="1"/>
          <p:nvPr/>
        </p:nvSpPr>
        <p:spPr>
          <a:xfrm>
            <a:off x="642633" y="2644408"/>
            <a:ext cx="53340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44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94" name="Google Shape;594;p14"/>
          <p:cNvCxnSpPr>
            <a:endCxn id="592" idx="0"/>
          </p:cNvCxnSpPr>
          <p:nvPr/>
        </p:nvCxnSpPr>
        <p:spPr>
          <a:xfrm>
            <a:off x="1138544" y="3047919"/>
            <a:ext cx="1936500" cy="7470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95" name="Google Shape;595;p14"/>
          <p:cNvSpPr txBox="1"/>
          <p:nvPr/>
        </p:nvSpPr>
        <p:spPr>
          <a:xfrm>
            <a:off x="-81854" y="3259161"/>
            <a:ext cx="1848003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play board games</a:t>
            </a:r>
            <a:endParaRPr sz="28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7" name="Google Shape;597;p14"/>
          <p:cNvSpPr/>
          <p:nvPr/>
        </p:nvSpPr>
        <p:spPr>
          <a:xfrm>
            <a:off x="2219883" y="4804006"/>
            <a:ext cx="970434" cy="80748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Google Shape;598;p14"/>
          <p:cNvSpPr txBox="1"/>
          <p:nvPr/>
        </p:nvSpPr>
        <p:spPr>
          <a:xfrm>
            <a:off x="1090267" y="4285328"/>
            <a:ext cx="395711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44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99" name="Google Shape;599;p14"/>
          <p:cNvCxnSpPr/>
          <p:nvPr/>
        </p:nvCxnSpPr>
        <p:spPr>
          <a:xfrm>
            <a:off x="1505605" y="4724261"/>
            <a:ext cx="714278" cy="454653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00" name="Google Shape;600;p14"/>
          <p:cNvSpPr txBox="1"/>
          <p:nvPr/>
        </p:nvSpPr>
        <p:spPr>
          <a:xfrm>
            <a:off x="-23335" y="4871980"/>
            <a:ext cx="184800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play chess</a:t>
            </a:r>
            <a:endParaRPr sz="28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1" name="Google Shape;60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44225" y="177877"/>
            <a:ext cx="1122100" cy="1122100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14"/>
          <p:cNvSpPr txBox="1"/>
          <p:nvPr/>
        </p:nvSpPr>
        <p:spPr>
          <a:xfrm>
            <a:off x="212336" y="732366"/>
            <a:ext cx="599337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78437"/>
                </a:solidFill>
                <a:latin typeface="Calibri"/>
                <a:ea typeface="Calibri"/>
                <a:cs typeface="Calibri"/>
                <a:sym typeface="Calibri"/>
              </a:rPr>
              <a:t>LOOK AT THE NUMBER IN THE PICTURE</a:t>
            </a:r>
            <a:endParaRPr sz="2800" b="1">
              <a:solidFill>
                <a:srgbClr val="F7843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564;p13">
            <a:extLst>
              <a:ext uri="{FF2B5EF4-FFF2-40B4-BE49-F238E27FC236}">
                <a16:creationId xmlns:a16="http://schemas.microsoft.com/office/drawing/2014/main" id="{45464F15-44EC-1C74-E24E-931D67E54545}"/>
              </a:ext>
            </a:extLst>
          </p:cNvPr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PUPILS’ BOOK p.35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8" name="Google Shape;608;p15"/>
          <p:cNvPicPr preferRelativeResize="0"/>
          <p:nvPr/>
        </p:nvPicPr>
        <p:blipFill rotWithShape="1">
          <a:blip r:embed="rId3">
            <a:alphaModFix/>
          </a:blip>
          <a:srcRect l="31971" t="2930" r="32991"/>
          <a:stretch/>
        </p:blipFill>
        <p:spPr>
          <a:xfrm>
            <a:off x="149051" y="1774103"/>
            <a:ext cx="2132819" cy="4160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15"/>
          <p:cNvPicPr preferRelativeResize="0"/>
          <p:nvPr/>
        </p:nvPicPr>
        <p:blipFill rotWithShape="1">
          <a:blip r:embed="rId4">
            <a:alphaModFix/>
          </a:blip>
          <a:srcRect l="28481" r="31915"/>
          <a:stretch/>
        </p:blipFill>
        <p:spPr>
          <a:xfrm>
            <a:off x="4987371" y="1873278"/>
            <a:ext cx="928325" cy="1656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15"/>
          <p:cNvPicPr preferRelativeResize="0"/>
          <p:nvPr/>
        </p:nvPicPr>
        <p:blipFill rotWithShape="1">
          <a:blip r:embed="rId5">
            <a:alphaModFix/>
          </a:blip>
          <a:srcRect l="28481" r="31915"/>
          <a:stretch/>
        </p:blipFill>
        <p:spPr>
          <a:xfrm>
            <a:off x="7998338" y="1659983"/>
            <a:ext cx="928325" cy="1656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15"/>
          <p:cNvPicPr preferRelativeResize="0"/>
          <p:nvPr/>
        </p:nvPicPr>
        <p:blipFill rotWithShape="1">
          <a:blip r:embed="rId6">
            <a:alphaModFix/>
          </a:blip>
          <a:srcRect l="28702" t="3322" r="31842" b="2695"/>
          <a:stretch/>
        </p:blipFill>
        <p:spPr>
          <a:xfrm>
            <a:off x="5631837" y="4069506"/>
            <a:ext cx="928326" cy="15626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2" name="Google Shape;612;p15"/>
          <p:cNvGrpSpPr/>
          <p:nvPr/>
        </p:nvGrpSpPr>
        <p:grpSpPr>
          <a:xfrm>
            <a:off x="1873383" y="1483379"/>
            <a:ext cx="2151231" cy="779798"/>
            <a:chOff x="125174" y="3429000"/>
            <a:chExt cx="5794561" cy="1875567"/>
          </a:xfrm>
        </p:grpSpPr>
        <p:sp>
          <p:nvSpPr>
            <p:cNvPr id="613" name="Google Shape;613;p15"/>
            <p:cNvSpPr/>
            <p:nvPr/>
          </p:nvSpPr>
          <p:spPr>
            <a:xfrm>
              <a:off x="125174" y="3429000"/>
              <a:ext cx="5744966" cy="1875567"/>
            </a:xfrm>
            <a:prstGeom prst="wedgeEllipseCallout">
              <a:avLst>
                <a:gd name="adj1" fmla="val -59995"/>
                <a:gd name="adj2" fmla="val 38317"/>
              </a:avLst>
            </a:prstGeom>
            <a:solidFill>
              <a:srgbClr val="F7CA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614;p15"/>
            <p:cNvSpPr txBox="1"/>
            <p:nvPr/>
          </p:nvSpPr>
          <p:spPr>
            <a:xfrm>
              <a:off x="364662" y="3615480"/>
              <a:ext cx="5555073" cy="1406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Number 1</a:t>
              </a:r>
              <a:endParaRPr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5" name="Google Shape;615;p15"/>
          <p:cNvGrpSpPr/>
          <p:nvPr/>
        </p:nvGrpSpPr>
        <p:grpSpPr>
          <a:xfrm>
            <a:off x="5752337" y="1313338"/>
            <a:ext cx="1890069" cy="757734"/>
            <a:chOff x="125177" y="3429000"/>
            <a:chExt cx="3996229" cy="1875567"/>
          </a:xfrm>
        </p:grpSpPr>
        <p:sp>
          <p:nvSpPr>
            <p:cNvPr id="616" name="Google Shape;616;p15"/>
            <p:cNvSpPr/>
            <p:nvPr/>
          </p:nvSpPr>
          <p:spPr>
            <a:xfrm>
              <a:off x="125177" y="3429000"/>
              <a:ext cx="3962692" cy="1875567"/>
            </a:xfrm>
            <a:prstGeom prst="wedgeEllipseCallout">
              <a:avLst>
                <a:gd name="adj1" fmla="val -46098"/>
                <a:gd name="adj2" fmla="val 52013"/>
              </a:avLst>
            </a:prstGeom>
            <a:solidFill>
              <a:srgbClr val="F7CA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15"/>
            <p:cNvSpPr txBox="1"/>
            <p:nvPr/>
          </p:nvSpPr>
          <p:spPr>
            <a:xfrm>
              <a:off x="158714" y="3747359"/>
              <a:ext cx="3962692" cy="12950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skip ropes</a:t>
              </a: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8" name="Google Shape;618;p15"/>
          <p:cNvGrpSpPr/>
          <p:nvPr/>
        </p:nvGrpSpPr>
        <p:grpSpPr>
          <a:xfrm>
            <a:off x="6276306" y="3415830"/>
            <a:ext cx="1890069" cy="757734"/>
            <a:chOff x="125177" y="3429000"/>
            <a:chExt cx="3996230" cy="1875567"/>
          </a:xfrm>
        </p:grpSpPr>
        <p:sp>
          <p:nvSpPr>
            <p:cNvPr id="619" name="Google Shape;619;p15"/>
            <p:cNvSpPr/>
            <p:nvPr/>
          </p:nvSpPr>
          <p:spPr>
            <a:xfrm>
              <a:off x="125177" y="3429000"/>
              <a:ext cx="3962692" cy="1875567"/>
            </a:xfrm>
            <a:prstGeom prst="wedgeEllipseCallout">
              <a:avLst>
                <a:gd name="adj1" fmla="val -47577"/>
                <a:gd name="adj2" fmla="val 41042"/>
              </a:avLst>
            </a:prstGeom>
            <a:solidFill>
              <a:srgbClr val="F7CA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p15"/>
            <p:cNvSpPr txBox="1"/>
            <p:nvPr/>
          </p:nvSpPr>
          <p:spPr>
            <a:xfrm>
              <a:off x="158715" y="3747359"/>
              <a:ext cx="3962692" cy="12950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knit</a:t>
              </a: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1" name="Google Shape;621;p15"/>
          <p:cNvGrpSpPr/>
          <p:nvPr/>
        </p:nvGrpSpPr>
        <p:grpSpPr>
          <a:xfrm>
            <a:off x="8694710" y="1207442"/>
            <a:ext cx="2779589" cy="757734"/>
            <a:chOff x="125177" y="3429000"/>
            <a:chExt cx="4015894" cy="1875567"/>
          </a:xfrm>
        </p:grpSpPr>
        <p:sp>
          <p:nvSpPr>
            <p:cNvPr id="622" name="Google Shape;622;p15"/>
            <p:cNvSpPr/>
            <p:nvPr/>
          </p:nvSpPr>
          <p:spPr>
            <a:xfrm>
              <a:off x="125177" y="3429000"/>
              <a:ext cx="3962692" cy="1875567"/>
            </a:xfrm>
            <a:prstGeom prst="wedgeEllipseCallout">
              <a:avLst>
                <a:gd name="adj1" fmla="val -47577"/>
                <a:gd name="adj2" fmla="val 41042"/>
              </a:avLst>
            </a:prstGeom>
            <a:solidFill>
              <a:srgbClr val="F7CA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15"/>
            <p:cNvSpPr txBox="1"/>
            <p:nvPr/>
          </p:nvSpPr>
          <p:spPr>
            <a:xfrm>
              <a:off x="178379" y="3755253"/>
              <a:ext cx="3962692" cy="12950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play chess</a:t>
              </a: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24" name="Google Shape;624;p15"/>
          <p:cNvPicPr preferRelativeResize="0"/>
          <p:nvPr/>
        </p:nvPicPr>
        <p:blipFill rotWithShape="1">
          <a:blip r:embed="rId7">
            <a:alphaModFix/>
          </a:blip>
          <a:srcRect l="28702" t="3322" r="31842" b="2695"/>
          <a:stretch/>
        </p:blipFill>
        <p:spPr>
          <a:xfrm>
            <a:off x="8330819" y="4111523"/>
            <a:ext cx="928326" cy="15626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5" name="Google Shape;625;p15"/>
          <p:cNvGrpSpPr/>
          <p:nvPr/>
        </p:nvGrpSpPr>
        <p:grpSpPr>
          <a:xfrm>
            <a:off x="9139732" y="3415830"/>
            <a:ext cx="1890069" cy="757734"/>
            <a:chOff x="125177" y="3429000"/>
            <a:chExt cx="3996230" cy="1875567"/>
          </a:xfrm>
        </p:grpSpPr>
        <p:sp>
          <p:nvSpPr>
            <p:cNvPr id="626" name="Google Shape;626;p15"/>
            <p:cNvSpPr/>
            <p:nvPr/>
          </p:nvSpPr>
          <p:spPr>
            <a:xfrm>
              <a:off x="125177" y="3429000"/>
              <a:ext cx="3962692" cy="1875567"/>
            </a:xfrm>
            <a:prstGeom prst="wedgeEllipseCallout">
              <a:avLst>
                <a:gd name="adj1" fmla="val -47577"/>
                <a:gd name="adj2" fmla="val 41042"/>
              </a:avLst>
            </a:prstGeom>
            <a:solidFill>
              <a:srgbClr val="F7CA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627;p15"/>
            <p:cNvSpPr txBox="1"/>
            <p:nvPr/>
          </p:nvSpPr>
          <p:spPr>
            <a:xfrm>
              <a:off x="158715" y="3747359"/>
              <a:ext cx="3962692" cy="12950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sew</a:t>
              </a: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28" name="Google Shape;628;p1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944225" y="177877"/>
            <a:ext cx="1122100" cy="1122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9" name="Google Shape;629;p15"/>
          <p:cNvGrpSpPr/>
          <p:nvPr/>
        </p:nvGrpSpPr>
        <p:grpSpPr>
          <a:xfrm>
            <a:off x="2112639" y="4624958"/>
            <a:ext cx="2151231" cy="779798"/>
            <a:chOff x="125174" y="3429000"/>
            <a:chExt cx="5794561" cy="1875567"/>
          </a:xfrm>
        </p:grpSpPr>
        <p:sp>
          <p:nvSpPr>
            <p:cNvPr id="630" name="Google Shape;630;p15"/>
            <p:cNvSpPr/>
            <p:nvPr/>
          </p:nvSpPr>
          <p:spPr>
            <a:xfrm>
              <a:off x="125174" y="3429000"/>
              <a:ext cx="5744966" cy="1875567"/>
            </a:xfrm>
            <a:prstGeom prst="wedgeEllipseCallout">
              <a:avLst>
                <a:gd name="adj1" fmla="val -59995"/>
                <a:gd name="adj2" fmla="val 38317"/>
              </a:avLst>
            </a:prstGeom>
            <a:solidFill>
              <a:srgbClr val="F7CA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15"/>
            <p:cNvSpPr txBox="1"/>
            <p:nvPr/>
          </p:nvSpPr>
          <p:spPr>
            <a:xfrm>
              <a:off x="364662" y="3615480"/>
              <a:ext cx="5555073" cy="1406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Number 4</a:t>
              </a:r>
              <a:endParaRPr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2" name="Google Shape;632;p15"/>
          <p:cNvGrpSpPr/>
          <p:nvPr/>
        </p:nvGrpSpPr>
        <p:grpSpPr>
          <a:xfrm>
            <a:off x="2281870" y="3602931"/>
            <a:ext cx="2151231" cy="779798"/>
            <a:chOff x="125174" y="3429000"/>
            <a:chExt cx="5794561" cy="1875567"/>
          </a:xfrm>
        </p:grpSpPr>
        <p:sp>
          <p:nvSpPr>
            <p:cNvPr id="633" name="Google Shape;633;p15"/>
            <p:cNvSpPr/>
            <p:nvPr/>
          </p:nvSpPr>
          <p:spPr>
            <a:xfrm>
              <a:off x="125174" y="3429000"/>
              <a:ext cx="5744966" cy="1875567"/>
            </a:xfrm>
            <a:prstGeom prst="wedgeEllipseCallout">
              <a:avLst>
                <a:gd name="adj1" fmla="val -59995"/>
                <a:gd name="adj2" fmla="val 38317"/>
              </a:avLst>
            </a:prstGeom>
            <a:solidFill>
              <a:srgbClr val="F7CA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15"/>
            <p:cNvSpPr txBox="1"/>
            <p:nvPr/>
          </p:nvSpPr>
          <p:spPr>
            <a:xfrm>
              <a:off x="364662" y="3615480"/>
              <a:ext cx="5555073" cy="1406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Number 3</a:t>
              </a:r>
              <a:endParaRPr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5" name="Google Shape;635;p15"/>
          <p:cNvGrpSpPr/>
          <p:nvPr/>
        </p:nvGrpSpPr>
        <p:grpSpPr>
          <a:xfrm>
            <a:off x="2444940" y="2605938"/>
            <a:ext cx="2151231" cy="779798"/>
            <a:chOff x="125174" y="3429000"/>
            <a:chExt cx="5794561" cy="1875567"/>
          </a:xfrm>
        </p:grpSpPr>
        <p:sp>
          <p:nvSpPr>
            <p:cNvPr id="636" name="Google Shape;636;p15"/>
            <p:cNvSpPr/>
            <p:nvPr/>
          </p:nvSpPr>
          <p:spPr>
            <a:xfrm>
              <a:off x="125174" y="3429000"/>
              <a:ext cx="5744966" cy="1875567"/>
            </a:xfrm>
            <a:prstGeom prst="wedgeEllipseCallout">
              <a:avLst>
                <a:gd name="adj1" fmla="val -59995"/>
                <a:gd name="adj2" fmla="val 38317"/>
              </a:avLst>
            </a:prstGeom>
            <a:solidFill>
              <a:srgbClr val="F7CA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637;p15"/>
            <p:cNvSpPr txBox="1"/>
            <p:nvPr/>
          </p:nvSpPr>
          <p:spPr>
            <a:xfrm>
              <a:off x="364662" y="3615480"/>
              <a:ext cx="5555073" cy="1406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Number 2</a:t>
              </a:r>
              <a:endParaRPr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8" name="Google Shape;638;p15"/>
          <p:cNvSpPr txBox="1"/>
          <p:nvPr/>
        </p:nvSpPr>
        <p:spPr>
          <a:xfrm>
            <a:off x="198444" y="721643"/>
            <a:ext cx="200310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F88438"/>
                </a:solidFill>
                <a:latin typeface="Carter One"/>
                <a:ea typeface="Carter One"/>
                <a:cs typeface="Carter One"/>
                <a:sym typeface="Carter One"/>
              </a:rPr>
              <a:t>EXAMPLE</a:t>
            </a: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564;p13">
            <a:extLst>
              <a:ext uri="{FF2B5EF4-FFF2-40B4-BE49-F238E27FC236}">
                <a16:creationId xmlns:a16="http://schemas.microsoft.com/office/drawing/2014/main" id="{5CA7BDDE-C7EF-B85F-B99C-D50417E487D5}"/>
              </a:ext>
            </a:extLst>
          </p:cNvPr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PUPILS’ BOOK p.35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6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 –  Practice</a:t>
            </a:r>
            <a:endParaRPr/>
          </a:p>
        </p:txBody>
      </p:sp>
      <p:sp>
        <p:nvSpPr>
          <p:cNvPr id="644" name="Google Shape;644;p16"/>
          <p:cNvSpPr/>
          <p:nvPr/>
        </p:nvSpPr>
        <p:spPr>
          <a:xfrm>
            <a:off x="2120765" y="1873147"/>
            <a:ext cx="7968036" cy="3558233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5" name="Google Shape;645;p16"/>
          <p:cNvSpPr txBox="1"/>
          <p:nvPr/>
        </p:nvSpPr>
        <p:spPr>
          <a:xfrm>
            <a:off x="2249986" y="2181635"/>
            <a:ext cx="7709593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Divide the class into groups of 4 to 6 students and each group takes out a mini-board. 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Each member takes a turn playing a game. 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Show unscrambled letters on the slide, students look at them and write into the correct word. 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After finishing, they raise the board to check the answer.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fastest student with the correct answer receives 2 points for the team. </a:t>
            </a:r>
            <a:endParaRPr dirty="0"/>
          </a:p>
        </p:txBody>
      </p:sp>
      <p:sp>
        <p:nvSpPr>
          <p:cNvPr id="646" name="Google Shape;646;p16"/>
          <p:cNvSpPr txBox="1"/>
          <p:nvPr/>
        </p:nvSpPr>
        <p:spPr>
          <a:xfrm>
            <a:off x="3069617" y="1027567"/>
            <a:ext cx="604787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88438"/>
                </a:solidFill>
                <a:latin typeface="Carter One"/>
                <a:ea typeface="Carter One"/>
                <a:cs typeface="Carter One"/>
                <a:sym typeface="Carter One"/>
              </a:rPr>
              <a:t>Activity: BLOCKS GAME</a:t>
            </a:r>
            <a:endParaRPr/>
          </a:p>
        </p:txBody>
      </p:sp>
      <p:pic>
        <p:nvPicPr>
          <p:cNvPr id="647" name="Google Shape;647;p16"/>
          <p:cNvPicPr preferRelativeResize="0"/>
          <p:nvPr/>
        </p:nvPicPr>
        <p:blipFill rotWithShape="1">
          <a:blip r:embed="rId3">
            <a:alphaModFix/>
          </a:blip>
          <a:srcRect l="12071" r="12396"/>
          <a:stretch/>
        </p:blipFill>
        <p:spPr>
          <a:xfrm>
            <a:off x="9480648" y="1211558"/>
            <a:ext cx="1181120" cy="110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17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 –  Practice</a:t>
            </a:r>
            <a:endParaRPr/>
          </a:p>
        </p:txBody>
      </p:sp>
      <p:pic>
        <p:nvPicPr>
          <p:cNvPr id="653" name="Google Shape;653;p17"/>
          <p:cNvPicPr preferRelativeResize="0"/>
          <p:nvPr/>
        </p:nvPicPr>
        <p:blipFill rotWithShape="1">
          <a:blip r:embed="rId3">
            <a:alphaModFix/>
          </a:blip>
          <a:srcRect l="4334" t="3419" r="4728" b="7350"/>
          <a:stretch/>
        </p:blipFill>
        <p:spPr>
          <a:xfrm>
            <a:off x="3091438" y="767339"/>
            <a:ext cx="6213231" cy="3510072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17"/>
          <p:cNvSpPr/>
          <p:nvPr/>
        </p:nvSpPr>
        <p:spPr>
          <a:xfrm>
            <a:off x="6257034" y="4308310"/>
            <a:ext cx="1152525" cy="1150938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 cap="flat" cmpd="sng">
            <a:solidFill>
              <a:srgbClr val="33CC33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Microsoft Yahei"/>
              <a:buNone/>
            </a:pPr>
            <a:r>
              <a:rPr lang="en-US" sz="6000" b="1" i="0" u="none" strike="noStrike" cap="none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C</a:t>
            </a:r>
            <a:endParaRPr/>
          </a:p>
        </p:txBody>
      </p:sp>
      <p:sp>
        <p:nvSpPr>
          <p:cNvPr id="655" name="Google Shape;655;p17"/>
          <p:cNvSpPr/>
          <p:nvPr/>
        </p:nvSpPr>
        <p:spPr>
          <a:xfrm>
            <a:off x="2961870" y="4308310"/>
            <a:ext cx="1152525" cy="1150938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 cap="flat" cmpd="sng">
            <a:solidFill>
              <a:srgbClr val="FFCC66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Microsoft Yahei"/>
              <a:buNone/>
            </a:pPr>
            <a:r>
              <a:rPr lang="en-US" sz="6000" b="1" i="0" u="none" strike="noStrike" cap="none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L</a:t>
            </a:r>
            <a:endParaRPr/>
          </a:p>
        </p:txBody>
      </p:sp>
      <p:sp>
        <p:nvSpPr>
          <p:cNvPr id="656" name="Google Shape;656;p17"/>
          <p:cNvSpPr/>
          <p:nvPr/>
        </p:nvSpPr>
        <p:spPr>
          <a:xfrm>
            <a:off x="1314288" y="4761079"/>
            <a:ext cx="1152525" cy="1150938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Microsoft Yahei"/>
              <a:buNone/>
            </a:pPr>
            <a:r>
              <a:rPr lang="en-US" sz="6000" b="1" i="0" u="none" strike="noStrike" cap="none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B</a:t>
            </a:r>
            <a:endParaRPr/>
          </a:p>
        </p:txBody>
      </p:sp>
      <p:sp>
        <p:nvSpPr>
          <p:cNvPr id="657" name="Google Shape;657;p17"/>
          <p:cNvSpPr/>
          <p:nvPr/>
        </p:nvSpPr>
        <p:spPr>
          <a:xfrm>
            <a:off x="7904616" y="4883779"/>
            <a:ext cx="1152525" cy="1150938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 cap="flat" cmpd="sng">
            <a:solidFill>
              <a:srgbClr val="CC00CC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Microsoft Yahei"/>
              <a:buNone/>
            </a:pPr>
            <a:r>
              <a:rPr lang="en-US" sz="6000" b="1" i="0" u="none" strike="noStrike" cap="none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K</a:t>
            </a:r>
            <a:endParaRPr/>
          </a:p>
        </p:txBody>
      </p:sp>
      <p:sp>
        <p:nvSpPr>
          <p:cNvPr id="658" name="Google Shape;658;p17">
            <a:hlinkClick r:id="" action="ppaction://hlinkshowjump?jump=nextslide"/>
          </p:cNvPr>
          <p:cNvSpPr/>
          <p:nvPr/>
        </p:nvSpPr>
        <p:spPr>
          <a:xfrm>
            <a:off x="4609452" y="4761079"/>
            <a:ext cx="1152525" cy="1150938"/>
          </a:xfrm>
          <a:prstGeom prst="cube">
            <a:avLst>
              <a:gd name="adj" fmla="val 25000"/>
            </a:avLst>
          </a:prstGeom>
          <a:solidFill>
            <a:srgbClr val="FF7C80"/>
          </a:solidFill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Microsoft Yahei"/>
              <a:buNone/>
            </a:pPr>
            <a:r>
              <a:rPr lang="en-US" sz="6000" b="1" i="0" u="none" strike="noStrike" cap="none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O</a:t>
            </a:r>
            <a:endParaRPr/>
          </a:p>
        </p:txBody>
      </p:sp>
      <p:sp>
        <p:nvSpPr>
          <p:cNvPr id="659" name="Google Shape;659;p17"/>
          <p:cNvSpPr/>
          <p:nvPr/>
        </p:nvSpPr>
        <p:spPr>
          <a:xfrm>
            <a:off x="9552198" y="4185610"/>
            <a:ext cx="1152525" cy="1150938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762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Microsoft Yahei"/>
              <a:buNone/>
            </a:pPr>
            <a:r>
              <a:rPr lang="en-US" sz="6000" b="1" i="0" u="none" strike="noStrike" cap="none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368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368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368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368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368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368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18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 –  Practice</a:t>
            </a:r>
            <a:endParaRPr/>
          </a:p>
        </p:txBody>
      </p:sp>
      <p:sp>
        <p:nvSpPr>
          <p:cNvPr id="665" name="Google Shape;665;p18"/>
          <p:cNvSpPr/>
          <p:nvPr/>
        </p:nvSpPr>
        <p:spPr>
          <a:xfrm>
            <a:off x="6763497" y="4023110"/>
            <a:ext cx="1289885" cy="1136483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 cap="flat" cmpd="sng">
            <a:solidFill>
              <a:srgbClr val="33CC33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 Black"/>
              <a:buNone/>
            </a:pPr>
            <a:r>
              <a:rPr lang="en-US" sz="66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e</a:t>
            </a:r>
            <a:endParaRPr sz="66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666" name="Google Shape;666;p18"/>
          <p:cNvSpPr/>
          <p:nvPr/>
        </p:nvSpPr>
        <p:spPr>
          <a:xfrm>
            <a:off x="1079025" y="3454870"/>
            <a:ext cx="1289885" cy="1136483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 cap="flat" cmpd="sng">
            <a:solidFill>
              <a:srgbClr val="FFCC66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 Black"/>
              <a:buNone/>
            </a:pPr>
            <a:r>
              <a:rPr lang="en-US" sz="66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s</a:t>
            </a:r>
            <a:endParaRPr sz="66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667" name="Google Shape;667;p18"/>
          <p:cNvSpPr/>
          <p:nvPr/>
        </p:nvSpPr>
        <p:spPr>
          <a:xfrm>
            <a:off x="1723968" y="1516102"/>
            <a:ext cx="1289885" cy="1136483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 Black"/>
              <a:buNone/>
            </a:pPr>
            <a:r>
              <a:rPr lang="en-US" sz="66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r</a:t>
            </a:r>
            <a:endParaRPr sz="66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668" name="Google Shape;668;p18"/>
          <p:cNvSpPr/>
          <p:nvPr/>
        </p:nvSpPr>
        <p:spPr>
          <a:xfrm>
            <a:off x="3951215" y="4023111"/>
            <a:ext cx="1289885" cy="1136483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 cap="flat" cmpd="sng">
            <a:solidFill>
              <a:srgbClr val="CC00CC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 Black"/>
              <a:buNone/>
            </a:pPr>
            <a:r>
              <a:rPr lang="en-US" sz="66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s</a:t>
            </a:r>
            <a:endParaRPr sz="66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669" name="Google Shape;669;p18">
            <a:hlinkClick r:id="" action="ppaction://hlinkshowjump?jump=nextslide"/>
          </p:cNvPr>
          <p:cNvSpPr/>
          <p:nvPr/>
        </p:nvSpPr>
        <p:spPr>
          <a:xfrm>
            <a:off x="6993656" y="1487527"/>
            <a:ext cx="1289885" cy="1136483"/>
          </a:xfrm>
          <a:prstGeom prst="cube">
            <a:avLst>
              <a:gd name="adj" fmla="val 25000"/>
            </a:avLst>
          </a:prstGeom>
          <a:solidFill>
            <a:srgbClr val="FF7C80"/>
          </a:solidFill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 Black"/>
              <a:buNone/>
            </a:pPr>
            <a:r>
              <a:rPr lang="en-US" sz="66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d</a:t>
            </a:r>
            <a:endParaRPr sz="66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670" name="Google Shape;670;p18"/>
          <p:cNvSpPr/>
          <p:nvPr/>
        </p:nvSpPr>
        <p:spPr>
          <a:xfrm>
            <a:off x="4161648" y="1770016"/>
            <a:ext cx="1289885" cy="1136483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762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 Black"/>
              <a:buNone/>
            </a:pPr>
            <a:r>
              <a:rPr lang="en-US" sz="66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u</a:t>
            </a:r>
            <a:endParaRPr sz="66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671" name="Google Shape;671;p18"/>
          <p:cNvSpPr/>
          <p:nvPr/>
        </p:nvSpPr>
        <p:spPr>
          <a:xfrm>
            <a:off x="9431336" y="2478426"/>
            <a:ext cx="1289885" cy="1136483"/>
          </a:xfrm>
          <a:prstGeom prst="cube">
            <a:avLst>
              <a:gd name="adj" fmla="val 25000"/>
            </a:avLst>
          </a:prstGeom>
          <a:solidFill>
            <a:srgbClr val="FF6DA8"/>
          </a:solidFill>
          <a:ln w="76200" cap="flat" cmpd="sng">
            <a:solidFill>
              <a:srgbClr val="FF0066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 Black"/>
              <a:buNone/>
            </a:pPr>
            <a:r>
              <a:rPr lang="en-US" sz="66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p</a:t>
            </a:r>
            <a:endParaRPr sz="66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672" name="Google Shape;672;p18">
            <a:hlinkClick r:id="" action="ppaction://hlinkshowjump?jump=nextslide"/>
          </p:cNvPr>
          <p:cNvSpPr/>
          <p:nvPr/>
        </p:nvSpPr>
        <p:spPr>
          <a:xfrm>
            <a:off x="9095684" y="5083316"/>
            <a:ext cx="2134291" cy="668573"/>
          </a:xfrm>
          <a:prstGeom prst="roundRect">
            <a:avLst>
              <a:gd name="adj" fmla="val 50000"/>
            </a:avLst>
          </a:prstGeom>
          <a:solidFill>
            <a:srgbClr val="BD533A"/>
          </a:solidFill>
          <a:ln>
            <a:noFill/>
          </a:ln>
          <a:effectLst>
            <a:outerShdw blurRad="57785" dist="33020" dir="3180000" algn="ctr">
              <a:srgbClr val="000000">
                <a:alpha val="29803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CHECK </a:t>
            </a:r>
            <a:endParaRPr dirty="0"/>
          </a:p>
        </p:txBody>
      </p:sp>
      <p:sp>
        <p:nvSpPr>
          <p:cNvPr id="673" name="Google Shape;673;p18"/>
          <p:cNvSpPr txBox="1"/>
          <p:nvPr/>
        </p:nvSpPr>
        <p:spPr>
          <a:xfrm>
            <a:off x="2400300" y="6278148"/>
            <a:ext cx="398237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 on “Check” to check the answer.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19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 –  Practice</a:t>
            </a:r>
            <a:endParaRPr/>
          </a:p>
        </p:txBody>
      </p:sp>
      <p:sp>
        <p:nvSpPr>
          <p:cNvPr id="679" name="Google Shape;679;p19">
            <a:hlinkClick r:id="" action="ppaction://hlinkshowjump?jump=nextslide"/>
          </p:cNvPr>
          <p:cNvSpPr/>
          <p:nvPr/>
        </p:nvSpPr>
        <p:spPr>
          <a:xfrm>
            <a:off x="2296340" y="5108569"/>
            <a:ext cx="1072916" cy="970329"/>
          </a:xfrm>
          <a:prstGeom prst="cube">
            <a:avLst>
              <a:gd name="adj" fmla="val 25000"/>
            </a:avLst>
          </a:prstGeom>
          <a:solidFill>
            <a:srgbClr val="FF7C80"/>
          </a:solidFill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d</a:t>
            </a:r>
            <a:endParaRPr/>
          </a:p>
        </p:txBody>
      </p:sp>
      <p:sp>
        <p:nvSpPr>
          <p:cNvPr id="680" name="Google Shape;680;p19">
            <a:hlinkClick r:id="" action="ppaction://hlinkshowjump?jump=nextslide"/>
          </p:cNvPr>
          <p:cNvSpPr/>
          <p:nvPr/>
        </p:nvSpPr>
        <p:spPr>
          <a:xfrm>
            <a:off x="9358313" y="3087571"/>
            <a:ext cx="1877378" cy="682858"/>
          </a:xfrm>
          <a:prstGeom prst="roundRect">
            <a:avLst>
              <a:gd name="adj" fmla="val 50000"/>
            </a:avLst>
          </a:prstGeom>
          <a:solidFill>
            <a:srgbClr val="BD533A"/>
          </a:solidFill>
          <a:ln>
            <a:noFill/>
          </a:ln>
          <a:effectLst>
            <a:outerShdw blurRad="57785" dist="33020" dir="3180000" algn="ctr">
              <a:srgbClr val="000000">
                <a:alpha val="29803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NEXT </a:t>
            </a:r>
            <a:endParaRPr/>
          </a:p>
        </p:txBody>
      </p:sp>
      <p:sp>
        <p:nvSpPr>
          <p:cNvPr id="681" name="Google Shape;681;p19"/>
          <p:cNvSpPr/>
          <p:nvPr/>
        </p:nvSpPr>
        <p:spPr>
          <a:xfrm>
            <a:off x="3185500" y="5108569"/>
            <a:ext cx="1072916" cy="970329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r</a:t>
            </a:r>
            <a:endParaRPr/>
          </a:p>
        </p:txBody>
      </p:sp>
      <p:sp>
        <p:nvSpPr>
          <p:cNvPr id="682" name="Google Shape;682;p19"/>
          <p:cNvSpPr/>
          <p:nvPr/>
        </p:nvSpPr>
        <p:spPr>
          <a:xfrm>
            <a:off x="4074660" y="5108569"/>
            <a:ext cx="1072916" cy="970329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 cap="flat" cmpd="sng">
            <a:solidFill>
              <a:srgbClr val="33CC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e</a:t>
            </a:r>
            <a:endParaRPr/>
          </a:p>
        </p:txBody>
      </p:sp>
      <p:sp>
        <p:nvSpPr>
          <p:cNvPr id="683" name="Google Shape;683;p19"/>
          <p:cNvSpPr/>
          <p:nvPr/>
        </p:nvSpPr>
        <p:spPr>
          <a:xfrm>
            <a:off x="4963820" y="5108568"/>
            <a:ext cx="1072916" cy="970329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 cap="flat" cmpd="sng">
            <a:solidFill>
              <a:srgbClr val="CC00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s</a:t>
            </a:r>
            <a:endParaRPr/>
          </a:p>
        </p:txBody>
      </p:sp>
      <p:sp>
        <p:nvSpPr>
          <p:cNvPr id="684" name="Google Shape;684;p19"/>
          <p:cNvSpPr/>
          <p:nvPr/>
        </p:nvSpPr>
        <p:spPr>
          <a:xfrm>
            <a:off x="5819674" y="5108568"/>
            <a:ext cx="1072916" cy="970329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 cap="flat" cmpd="sng">
            <a:solidFill>
              <a:srgbClr val="FFCC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s</a:t>
            </a:r>
            <a:endParaRPr/>
          </a:p>
        </p:txBody>
      </p:sp>
      <p:sp>
        <p:nvSpPr>
          <p:cNvPr id="685" name="Google Shape;685;p19"/>
          <p:cNvSpPr/>
          <p:nvPr/>
        </p:nvSpPr>
        <p:spPr>
          <a:xfrm>
            <a:off x="7429543" y="5100632"/>
            <a:ext cx="1072916" cy="970329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762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u</a:t>
            </a:r>
            <a:endParaRPr/>
          </a:p>
        </p:txBody>
      </p:sp>
      <p:sp>
        <p:nvSpPr>
          <p:cNvPr id="686" name="Google Shape;686;p19"/>
          <p:cNvSpPr/>
          <p:nvPr/>
        </p:nvSpPr>
        <p:spPr>
          <a:xfrm>
            <a:off x="8285397" y="5100631"/>
            <a:ext cx="1072916" cy="970329"/>
          </a:xfrm>
          <a:prstGeom prst="cube">
            <a:avLst>
              <a:gd name="adj" fmla="val 25000"/>
            </a:avLst>
          </a:prstGeom>
          <a:solidFill>
            <a:srgbClr val="FF6DA8"/>
          </a:solidFill>
          <a:ln w="76200" cap="flat" cmpd="sng">
            <a:solidFill>
              <a:srgbClr val="FF00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p</a:t>
            </a:r>
            <a:endParaRPr/>
          </a:p>
        </p:txBody>
      </p:sp>
      <p:grpSp>
        <p:nvGrpSpPr>
          <p:cNvPr id="687" name="Google Shape;687;p19"/>
          <p:cNvGrpSpPr/>
          <p:nvPr/>
        </p:nvGrpSpPr>
        <p:grpSpPr>
          <a:xfrm>
            <a:off x="3396628" y="882768"/>
            <a:ext cx="4603531" cy="3888874"/>
            <a:chOff x="3396628" y="882768"/>
            <a:chExt cx="4603531" cy="3888874"/>
          </a:xfrm>
        </p:grpSpPr>
        <p:sp>
          <p:nvSpPr>
            <p:cNvPr id="688" name="Google Shape;688;p19"/>
            <p:cNvSpPr/>
            <p:nvPr/>
          </p:nvSpPr>
          <p:spPr>
            <a:xfrm>
              <a:off x="3396628" y="882768"/>
              <a:ext cx="4603531" cy="3888874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</a:t>
              </a:r>
              <a:endParaRPr/>
            </a:p>
          </p:txBody>
        </p:sp>
        <p:pic>
          <p:nvPicPr>
            <p:cNvPr id="689" name="Google Shape;689;p1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18290" y="955499"/>
              <a:ext cx="3638209" cy="376881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/>
          <p:nvPr/>
        </p:nvSpPr>
        <p:spPr>
          <a:xfrm>
            <a:off x="5598480" y="1168036"/>
            <a:ext cx="5469324" cy="4457700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5917068" y="2278495"/>
            <a:ext cx="4841978" cy="1938952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-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 read and pronounce the words related to hobbies. </a:t>
            </a: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-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 use the structure: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“I am/ am not good at…”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“Are you good at…?”</a:t>
            </a: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2"/>
          <p:cNvSpPr txBox="1"/>
          <p:nvPr/>
        </p:nvSpPr>
        <p:spPr>
          <a:xfrm>
            <a:off x="5936278" y="4318424"/>
            <a:ext cx="4846517" cy="461665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PB p.35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2"/>
          <p:cNvSpPr txBox="1"/>
          <p:nvPr/>
        </p:nvSpPr>
        <p:spPr>
          <a:xfrm>
            <a:off x="5947653" y="4887424"/>
            <a:ext cx="4835144" cy="461665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AB p.28</a:t>
            </a: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"/>
          <p:cNvSpPr txBox="1"/>
          <p:nvPr/>
        </p:nvSpPr>
        <p:spPr>
          <a:xfrm>
            <a:off x="6674231" y="1294788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UNIT 3 – Lesson 3A</a:t>
            </a: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"/>
          <p:cNvSpPr txBox="1"/>
          <p:nvPr/>
        </p:nvSpPr>
        <p:spPr>
          <a:xfrm>
            <a:off x="7291197" y="1784261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We’re learning…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7443" y="670161"/>
            <a:ext cx="3624033" cy="5071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44225" y="177877"/>
            <a:ext cx="1122100" cy="112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20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 –  Practice</a:t>
            </a:r>
            <a:endParaRPr/>
          </a:p>
        </p:txBody>
      </p:sp>
      <p:sp>
        <p:nvSpPr>
          <p:cNvPr id="695" name="Google Shape;695;p20"/>
          <p:cNvSpPr/>
          <p:nvPr/>
        </p:nvSpPr>
        <p:spPr>
          <a:xfrm>
            <a:off x="4806115" y="1574075"/>
            <a:ext cx="1289885" cy="1136483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 cap="flat" cmpd="sng">
            <a:solidFill>
              <a:srgbClr val="33CC33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 Black"/>
              <a:buNone/>
            </a:pPr>
            <a:r>
              <a:rPr lang="en-US" sz="66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k</a:t>
            </a:r>
            <a:endParaRPr sz="66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696" name="Google Shape;696;p20"/>
          <p:cNvSpPr/>
          <p:nvPr/>
        </p:nvSpPr>
        <p:spPr>
          <a:xfrm>
            <a:off x="8065664" y="2652584"/>
            <a:ext cx="1289885" cy="1136483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 cap="flat" cmpd="sng">
            <a:solidFill>
              <a:srgbClr val="FFCC66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 Black"/>
              <a:buNone/>
            </a:pPr>
            <a:r>
              <a:rPr lang="en-US" sz="66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t</a:t>
            </a:r>
            <a:endParaRPr sz="66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697" name="Google Shape;697;p20"/>
          <p:cNvSpPr/>
          <p:nvPr/>
        </p:nvSpPr>
        <p:spPr>
          <a:xfrm>
            <a:off x="1886456" y="2652583"/>
            <a:ext cx="1289885" cy="1136483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 Black"/>
              <a:buNone/>
            </a:pPr>
            <a:r>
              <a:rPr lang="en-US" sz="66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i</a:t>
            </a:r>
            <a:endParaRPr sz="66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698" name="Google Shape;698;p20"/>
          <p:cNvSpPr/>
          <p:nvPr/>
        </p:nvSpPr>
        <p:spPr>
          <a:xfrm>
            <a:off x="4806115" y="3885569"/>
            <a:ext cx="1289885" cy="1136483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 cap="flat" cmpd="sng">
            <a:solidFill>
              <a:srgbClr val="CC00CC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 Black"/>
              <a:buNone/>
            </a:pPr>
            <a:r>
              <a:rPr lang="en-US" sz="66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n</a:t>
            </a:r>
            <a:endParaRPr sz="66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699" name="Google Shape;699;p20">
            <a:hlinkClick r:id="" action="ppaction://hlinkshowjump?jump=nextslide"/>
          </p:cNvPr>
          <p:cNvSpPr/>
          <p:nvPr/>
        </p:nvSpPr>
        <p:spPr>
          <a:xfrm>
            <a:off x="9095684" y="5083316"/>
            <a:ext cx="2234304" cy="668573"/>
          </a:xfrm>
          <a:prstGeom prst="roundRect">
            <a:avLst>
              <a:gd name="adj" fmla="val 50000"/>
            </a:avLst>
          </a:prstGeom>
          <a:solidFill>
            <a:srgbClr val="BD533A"/>
          </a:solidFill>
          <a:ln>
            <a:noFill/>
          </a:ln>
          <a:effectLst>
            <a:outerShdw blurRad="57785" dist="33020" dir="3180000" algn="ctr">
              <a:srgbClr val="000000">
                <a:alpha val="29803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CHECK </a:t>
            </a:r>
            <a:endParaRPr dirty="0"/>
          </a:p>
        </p:txBody>
      </p:sp>
      <p:sp>
        <p:nvSpPr>
          <p:cNvPr id="700" name="Google Shape;700;p20"/>
          <p:cNvSpPr txBox="1"/>
          <p:nvPr/>
        </p:nvSpPr>
        <p:spPr>
          <a:xfrm>
            <a:off x="2400300" y="6278148"/>
            <a:ext cx="398237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 on “Check” to check the answer.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21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 –  Practice</a:t>
            </a:r>
            <a:endParaRPr/>
          </a:p>
        </p:txBody>
      </p:sp>
      <p:sp>
        <p:nvSpPr>
          <p:cNvPr id="706" name="Google Shape;706;p21">
            <a:hlinkClick r:id="" action="ppaction://hlinkshowjump?jump=nextslide"/>
          </p:cNvPr>
          <p:cNvSpPr/>
          <p:nvPr/>
        </p:nvSpPr>
        <p:spPr>
          <a:xfrm>
            <a:off x="9358313" y="3087571"/>
            <a:ext cx="1877378" cy="682858"/>
          </a:xfrm>
          <a:prstGeom prst="roundRect">
            <a:avLst>
              <a:gd name="adj" fmla="val 50000"/>
            </a:avLst>
          </a:prstGeom>
          <a:solidFill>
            <a:srgbClr val="BD533A"/>
          </a:solidFill>
          <a:ln>
            <a:noFill/>
          </a:ln>
          <a:effectLst>
            <a:outerShdw blurRad="57785" dist="33020" dir="3180000" algn="ctr">
              <a:srgbClr val="000000">
                <a:alpha val="29803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NEXT </a:t>
            </a:r>
            <a:endParaRPr/>
          </a:p>
        </p:txBody>
      </p:sp>
      <p:sp>
        <p:nvSpPr>
          <p:cNvPr id="707" name="Google Shape;707;p21"/>
          <p:cNvSpPr/>
          <p:nvPr/>
        </p:nvSpPr>
        <p:spPr>
          <a:xfrm>
            <a:off x="3776248" y="5003105"/>
            <a:ext cx="1072916" cy="970329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 cap="flat" cmpd="sng">
            <a:solidFill>
              <a:srgbClr val="33CC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k</a:t>
            </a:r>
            <a:endParaRPr/>
          </a:p>
        </p:txBody>
      </p:sp>
      <p:sp>
        <p:nvSpPr>
          <p:cNvPr id="708" name="Google Shape;708;p21"/>
          <p:cNvSpPr/>
          <p:nvPr/>
        </p:nvSpPr>
        <p:spPr>
          <a:xfrm>
            <a:off x="4602953" y="5003105"/>
            <a:ext cx="1072916" cy="970329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 cap="flat" cmpd="sng">
            <a:solidFill>
              <a:srgbClr val="CC00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n</a:t>
            </a:r>
            <a:endParaRPr/>
          </a:p>
        </p:txBody>
      </p:sp>
      <p:sp>
        <p:nvSpPr>
          <p:cNvPr id="709" name="Google Shape;709;p21"/>
          <p:cNvSpPr/>
          <p:nvPr/>
        </p:nvSpPr>
        <p:spPr>
          <a:xfrm>
            <a:off x="5429658" y="5003105"/>
            <a:ext cx="1072916" cy="970329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i</a:t>
            </a:r>
            <a:endParaRPr/>
          </a:p>
        </p:txBody>
      </p:sp>
      <p:sp>
        <p:nvSpPr>
          <p:cNvPr id="710" name="Google Shape;710;p21"/>
          <p:cNvSpPr/>
          <p:nvPr/>
        </p:nvSpPr>
        <p:spPr>
          <a:xfrm>
            <a:off x="6324948" y="5003103"/>
            <a:ext cx="1072916" cy="970329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 cap="flat" cmpd="sng">
            <a:solidFill>
              <a:srgbClr val="FFCC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t</a:t>
            </a:r>
            <a:endParaRPr/>
          </a:p>
        </p:txBody>
      </p:sp>
      <p:grpSp>
        <p:nvGrpSpPr>
          <p:cNvPr id="711" name="Google Shape;711;p21"/>
          <p:cNvGrpSpPr/>
          <p:nvPr/>
        </p:nvGrpSpPr>
        <p:grpSpPr>
          <a:xfrm>
            <a:off x="3396628" y="790004"/>
            <a:ext cx="4603531" cy="3888874"/>
            <a:chOff x="3396628" y="882768"/>
            <a:chExt cx="4603531" cy="3888874"/>
          </a:xfrm>
        </p:grpSpPr>
        <p:sp>
          <p:nvSpPr>
            <p:cNvPr id="712" name="Google Shape;712;p21"/>
            <p:cNvSpPr/>
            <p:nvPr/>
          </p:nvSpPr>
          <p:spPr>
            <a:xfrm>
              <a:off x="3396628" y="882768"/>
              <a:ext cx="4603531" cy="3888874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</a:t>
              </a:r>
              <a:endParaRPr/>
            </a:p>
          </p:txBody>
        </p:sp>
        <p:pic>
          <p:nvPicPr>
            <p:cNvPr id="713" name="Google Shape;713;p21"/>
            <p:cNvPicPr preferRelativeResize="0"/>
            <p:nvPr/>
          </p:nvPicPr>
          <p:blipFill rotWithShape="1">
            <a:blip r:embed="rId4">
              <a:alphaModFix/>
            </a:blip>
            <a:srcRect t="1625"/>
            <a:stretch/>
          </p:blipFill>
          <p:spPr>
            <a:xfrm>
              <a:off x="4602953" y="1009768"/>
              <a:ext cx="2240573" cy="368128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14" name="Google Shape;714;p21"/>
          <p:cNvSpPr txBox="1"/>
          <p:nvPr/>
        </p:nvSpPr>
        <p:spPr>
          <a:xfrm>
            <a:off x="2400300" y="6278148"/>
            <a:ext cx="398237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 on “Check” to check the answer.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22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 –  Practice</a:t>
            </a:r>
            <a:endParaRPr/>
          </a:p>
        </p:txBody>
      </p:sp>
      <p:sp>
        <p:nvSpPr>
          <p:cNvPr id="720" name="Google Shape;720;p22"/>
          <p:cNvSpPr/>
          <p:nvPr/>
        </p:nvSpPr>
        <p:spPr>
          <a:xfrm>
            <a:off x="7575324" y="4460357"/>
            <a:ext cx="1289885" cy="1136483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 cap="flat" cmpd="sng">
            <a:solidFill>
              <a:srgbClr val="33CC33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 Black"/>
              <a:buNone/>
            </a:pPr>
            <a:r>
              <a:rPr lang="en-US" sz="66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l</a:t>
            </a:r>
            <a:endParaRPr sz="66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721" name="Google Shape;721;p22"/>
          <p:cNvSpPr/>
          <p:nvPr/>
        </p:nvSpPr>
        <p:spPr>
          <a:xfrm>
            <a:off x="4716355" y="2723857"/>
            <a:ext cx="1289885" cy="1136483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 cap="flat" cmpd="sng">
            <a:solidFill>
              <a:srgbClr val="FFCC66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 Black"/>
              <a:buNone/>
            </a:pPr>
            <a:r>
              <a:rPr lang="en-US" sz="66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u</a:t>
            </a:r>
            <a:endParaRPr sz="66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722" name="Google Shape;722;p22"/>
          <p:cNvSpPr/>
          <p:nvPr/>
        </p:nvSpPr>
        <p:spPr>
          <a:xfrm>
            <a:off x="3118330" y="1005780"/>
            <a:ext cx="1289885" cy="1136483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 Black"/>
              <a:buNone/>
            </a:pPr>
            <a:r>
              <a:rPr lang="en-US" sz="66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b</a:t>
            </a:r>
            <a:endParaRPr sz="66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723" name="Google Shape;723;p22"/>
          <p:cNvSpPr/>
          <p:nvPr/>
        </p:nvSpPr>
        <p:spPr>
          <a:xfrm>
            <a:off x="4905646" y="4303533"/>
            <a:ext cx="1289885" cy="1136483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 cap="flat" cmpd="sng">
            <a:solidFill>
              <a:srgbClr val="CC00CC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 Black"/>
              <a:buNone/>
            </a:pPr>
            <a:r>
              <a:rPr lang="en-US" sz="66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t</a:t>
            </a:r>
            <a:endParaRPr sz="66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724" name="Google Shape;724;p22">
            <a:hlinkClick r:id="" action="ppaction://hlinkshowjump?jump=nextslide"/>
          </p:cNvPr>
          <p:cNvSpPr/>
          <p:nvPr/>
        </p:nvSpPr>
        <p:spPr>
          <a:xfrm>
            <a:off x="5484874" y="914326"/>
            <a:ext cx="1289885" cy="1136483"/>
          </a:xfrm>
          <a:prstGeom prst="cube">
            <a:avLst>
              <a:gd name="adj" fmla="val 25000"/>
            </a:avLst>
          </a:prstGeom>
          <a:solidFill>
            <a:srgbClr val="FF7C80"/>
          </a:solidFill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 Black"/>
              <a:buNone/>
            </a:pPr>
            <a:r>
              <a:rPr lang="en-US" sz="66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d</a:t>
            </a:r>
            <a:endParaRPr sz="66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725" name="Google Shape;725;p22"/>
          <p:cNvSpPr/>
          <p:nvPr/>
        </p:nvSpPr>
        <p:spPr>
          <a:xfrm>
            <a:off x="9969947" y="2686657"/>
            <a:ext cx="1289885" cy="1136483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762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 Black"/>
              <a:buNone/>
            </a:pPr>
            <a:r>
              <a:rPr lang="en-US" sz="66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a</a:t>
            </a:r>
            <a:endParaRPr sz="66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726" name="Google Shape;726;p22">
            <a:hlinkClick r:id="" action="ppaction://hlinkshowjump?jump=nextslide"/>
          </p:cNvPr>
          <p:cNvSpPr/>
          <p:nvPr/>
        </p:nvSpPr>
        <p:spPr>
          <a:xfrm>
            <a:off x="9095684" y="5083316"/>
            <a:ext cx="2120004" cy="668573"/>
          </a:xfrm>
          <a:prstGeom prst="roundRect">
            <a:avLst>
              <a:gd name="adj" fmla="val 50000"/>
            </a:avLst>
          </a:prstGeom>
          <a:solidFill>
            <a:srgbClr val="BD533A"/>
          </a:solidFill>
          <a:ln>
            <a:noFill/>
          </a:ln>
          <a:effectLst>
            <a:outerShdw blurRad="57785" dist="33020" dir="3180000" algn="ctr">
              <a:srgbClr val="000000">
                <a:alpha val="29803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CHECK </a:t>
            </a:r>
            <a:endParaRPr/>
          </a:p>
        </p:txBody>
      </p:sp>
      <p:sp>
        <p:nvSpPr>
          <p:cNvPr id="727" name="Google Shape;727;p22"/>
          <p:cNvSpPr/>
          <p:nvPr/>
        </p:nvSpPr>
        <p:spPr>
          <a:xfrm>
            <a:off x="2473388" y="4460356"/>
            <a:ext cx="1289885" cy="1136483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 cap="flat" cmpd="sng">
            <a:solidFill>
              <a:srgbClr val="FFCC66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 Black"/>
              <a:buNone/>
            </a:pPr>
            <a:r>
              <a:rPr lang="en-US" sz="66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r</a:t>
            </a:r>
            <a:endParaRPr sz="66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728" name="Google Shape;728;p22"/>
          <p:cNvSpPr/>
          <p:nvPr/>
        </p:nvSpPr>
        <p:spPr>
          <a:xfrm>
            <a:off x="287225" y="2386031"/>
            <a:ext cx="1289885" cy="1136483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 cap="flat" cmpd="sng">
            <a:solidFill>
              <a:srgbClr val="CC00CC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 Black"/>
              <a:buNone/>
            </a:pPr>
            <a:r>
              <a:rPr lang="en-US" sz="66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i</a:t>
            </a:r>
            <a:endParaRPr sz="66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729" name="Google Shape;729;p22"/>
          <p:cNvSpPr/>
          <p:nvPr/>
        </p:nvSpPr>
        <p:spPr>
          <a:xfrm>
            <a:off x="7118143" y="2625963"/>
            <a:ext cx="1289885" cy="1136483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 cap="flat" cmpd="sng">
            <a:solidFill>
              <a:srgbClr val="33CC33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 Black"/>
              <a:buNone/>
            </a:pPr>
            <a:r>
              <a:rPr lang="en-US" sz="66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o</a:t>
            </a:r>
            <a:endParaRPr sz="66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730" name="Google Shape;730;p22">
            <a:hlinkClick r:id="" action="ppaction://hlinkshowjump?jump=nextslide"/>
          </p:cNvPr>
          <p:cNvSpPr/>
          <p:nvPr/>
        </p:nvSpPr>
        <p:spPr>
          <a:xfrm>
            <a:off x="2423268" y="2734130"/>
            <a:ext cx="1289885" cy="1136483"/>
          </a:xfrm>
          <a:prstGeom prst="cube">
            <a:avLst>
              <a:gd name="adj" fmla="val 25000"/>
            </a:avLst>
          </a:prstGeom>
          <a:solidFill>
            <a:srgbClr val="FF7C80"/>
          </a:solidFill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 Black"/>
              <a:buNone/>
            </a:pPr>
            <a:r>
              <a:rPr lang="en-US" sz="66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b</a:t>
            </a:r>
            <a:endParaRPr sz="66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731" name="Google Shape;731;p22"/>
          <p:cNvSpPr/>
          <p:nvPr/>
        </p:nvSpPr>
        <p:spPr>
          <a:xfrm>
            <a:off x="8550032" y="920086"/>
            <a:ext cx="1289885" cy="1136483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 cap="flat" cmpd="sng">
            <a:solidFill>
              <a:srgbClr val="FFCC66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 Black"/>
              <a:buNone/>
            </a:pPr>
            <a:r>
              <a:rPr lang="en-US" sz="66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o</a:t>
            </a:r>
            <a:endParaRPr sz="66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732" name="Google Shape;732;p22"/>
          <p:cNvSpPr txBox="1"/>
          <p:nvPr/>
        </p:nvSpPr>
        <p:spPr>
          <a:xfrm>
            <a:off x="2400300" y="6278148"/>
            <a:ext cx="398237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 on “Check” to check the answer.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3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 –  Practice</a:t>
            </a:r>
            <a:endParaRPr/>
          </a:p>
        </p:txBody>
      </p:sp>
      <p:sp>
        <p:nvSpPr>
          <p:cNvPr id="738" name="Google Shape;738;p23">
            <a:hlinkClick r:id="" action="ppaction://hlinkshowjump?jump=nextslide"/>
          </p:cNvPr>
          <p:cNvSpPr/>
          <p:nvPr/>
        </p:nvSpPr>
        <p:spPr>
          <a:xfrm>
            <a:off x="9358313" y="3087571"/>
            <a:ext cx="1877378" cy="682858"/>
          </a:xfrm>
          <a:prstGeom prst="roundRect">
            <a:avLst>
              <a:gd name="adj" fmla="val 50000"/>
            </a:avLst>
          </a:prstGeom>
          <a:solidFill>
            <a:srgbClr val="BD533A"/>
          </a:solidFill>
          <a:ln>
            <a:noFill/>
          </a:ln>
          <a:effectLst>
            <a:outerShdw blurRad="57785" dist="33020" dir="3180000" algn="ctr">
              <a:srgbClr val="000000">
                <a:alpha val="29803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NEXT </a:t>
            </a:r>
            <a:endParaRPr/>
          </a:p>
        </p:txBody>
      </p:sp>
      <p:sp>
        <p:nvSpPr>
          <p:cNvPr id="739" name="Google Shape;739;p23"/>
          <p:cNvSpPr/>
          <p:nvPr/>
        </p:nvSpPr>
        <p:spPr>
          <a:xfrm>
            <a:off x="308793" y="4873138"/>
            <a:ext cx="1072916" cy="970328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b</a:t>
            </a:r>
            <a:endParaRPr/>
          </a:p>
        </p:txBody>
      </p:sp>
      <p:sp>
        <p:nvSpPr>
          <p:cNvPr id="740" name="Google Shape;740;p23"/>
          <p:cNvSpPr/>
          <p:nvPr/>
        </p:nvSpPr>
        <p:spPr>
          <a:xfrm>
            <a:off x="1214197" y="4873138"/>
            <a:ext cx="1072916" cy="970328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 cap="flat" cmpd="sng">
            <a:solidFill>
              <a:srgbClr val="FFCC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u</a:t>
            </a:r>
            <a:endParaRPr/>
          </a:p>
        </p:txBody>
      </p:sp>
      <p:sp>
        <p:nvSpPr>
          <p:cNvPr id="741" name="Google Shape;741;p23"/>
          <p:cNvSpPr/>
          <p:nvPr/>
        </p:nvSpPr>
        <p:spPr>
          <a:xfrm>
            <a:off x="2135057" y="4873137"/>
            <a:ext cx="1072916" cy="970328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 cap="flat" cmpd="sng">
            <a:solidFill>
              <a:srgbClr val="CC00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i</a:t>
            </a:r>
            <a:endParaRPr/>
          </a:p>
        </p:txBody>
      </p:sp>
      <p:sp>
        <p:nvSpPr>
          <p:cNvPr id="742" name="Google Shape;742;p23"/>
          <p:cNvSpPr/>
          <p:nvPr/>
        </p:nvSpPr>
        <p:spPr>
          <a:xfrm>
            <a:off x="3030347" y="4873137"/>
            <a:ext cx="1072916" cy="970328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 cap="flat" cmpd="sng">
            <a:solidFill>
              <a:srgbClr val="33CC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l</a:t>
            </a:r>
            <a:endParaRPr/>
          </a:p>
        </p:txBody>
      </p:sp>
      <p:sp>
        <p:nvSpPr>
          <p:cNvPr id="743" name="Google Shape;743;p23"/>
          <p:cNvSpPr/>
          <p:nvPr/>
        </p:nvSpPr>
        <p:spPr>
          <a:xfrm>
            <a:off x="3902895" y="4873136"/>
            <a:ext cx="1072916" cy="970328"/>
          </a:xfrm>
          <a:prstGeom prst="cube">
            <a:avLst>
              <a:gd name="adj" fmla="val 25000"/>
            </a:avLst>
          </a:prstGeom>
          <a:solidFill>
            <a:srgbClr val="FF6DA8"/>
          </a:solidFill>
          <a:ln w="76200" cap="flat" cmpd="sng">
            <a:solidFill>
              <a:srgbClr val="FF00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d</a:t>
            </a:r>
            <a:endParaRPr/>
          </a:p>
        </p:txBody>
      </p:sp>
      <p:sp>
        <p:nvSpPr>
          <p:cNvPr id="744" name="Google Shape;744;p23"/>
          <p:cNvSpPr/>
          <p:nvPr/>
        </p:nvSpPr>
        <p:spPr>
          <a:xfrm>
            <a:off x="5406448" y="4873136"/>
            <a:ext cx="1072916" cy="970328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762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a</a:t>
            </a:r>
            <a:endParaRPr/>
          </a:p>
        </p:txBody>
      </p:sp>
      <p:sp>
        <p:nvSpPr>
          <p:cNvPr id="745" name="Google Shape;745;p23"/>
          <p:cNvSpPr/>
          <p:nvPr/>
        </p:nvSpPr>
        <p:spPr>
          <a:xfrm>
            <a:off x="6931888" y="4868372"/>
            <a:ext cx="1072916" cy="970328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 cap="flat" cmpd="sng">
            <a:solidFill>
              <a:srgbClr val="FFCC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r</a:t>
            </a:r>
            <a:endParaRPr/>
          </a:p>
        </p:txBody>
      </p:sp>
      <p:sp>
        <p:nvSpPr>
          <p:cNvPr id="746" name="Google Shape;746;p23"/>
          <p:cNvSpPr/>
          <p:nvPr/>
        </p:nvSpPr>
        <p:spPr>
          <a:xfrm>
            <a:off x="7804438" y="4886474"/>
            <a:ext cx="1072916" cy="970328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 cap="flat" cmpd="sng">
            <a:solidFill>
              <a:srgbClr val="33CC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o</a:t>
            </a:r>
            <a:endParaRPr/>
          </a:p>
        </p:txBody>
      </p:sp>
      <p:sp>
        <p:nvSpPr>
          <p:cNvPr id="747" name="Google Shape;747;p23">
            <a:hlinkClick r:id="" action="ppaction://hlinkshowjump?jump=nextslide"/>
          </p:cNvPr>
          <p:cNvSpPr/>
          <p:nvPr/>
        </p:nvSpPr>
        <p:spPr>
          <a:xfrm>
            <a:off x="8666872" y="4886474"/>
            <a:ext cx="1083032" cy="952226"/>
          </a:xfrm>
          <a:prstGeom prst="cube">
            <a:avLst>
              <a:gd name="adj" fmla="val 25000"/>
            </a:avLst>
          </a:prstGeom>
          <a:solidFill>
            <a:srgbClr val="FF7C80"/>
          </a:solidFill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 Black"/>
              <a:buNone/>
            </a:pPr>
            <a:r>
              <a:rPr lang="en-US" sz="54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b</a:t>
            </a:r>
            <a:endParaRPr sz="54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748" name="Google Shape;748;p23"/>
          <p:cNvSpPr/>
          <p:nvPr/>
        </p:nvSpPr>
        <p:spPr>
          <a:xfrm>
            <a:off x="9537010" y="4868375"/>
            <a:ext cx="1072916" cy="970328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 cap="flat" cmpd="sng">
            <a:solidFill>
              <a:srgbClr val="FFCC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o</a:t>
            </a:r>
            <a:endParaRPr/>
          </a:p>
        </p:txBody>
      </p:sp>
      <p:sp>
        <p:nvSpPr>
          <p:cNvPr id="749" name="Google Shape;749;p23"/>
          <p:cNvSpPr/>
          <p:nvPr/>
        </p:nvSpPr>
        <p:spPr>
          <a:xfrm>
            <a:off x="10409560" y="4868372"/>
            <a:ext cx="1072916" cy="970328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 cap="flat" cmpd="sng">
            <a:solidFill>
              <a:srgbClr val="CC00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t</a:t>
            </a:r>
            <a:endParaRPr/>
          </a:p>
        </p:txBody>
      </p:sp>
      <p:grpSp>
        <p:nvGrpSpPr>
          <p:cNvPr id="750" name="Google Shape;750;p23"/>
          <p:cNvGrpSpPr/>
          <p:nvPr/>
        </p:nvGrpSpPr>
        <p:grpSpPr>
          <a:xfrm>
            <a:off x="3382519" y="717668"/>
            <a:ext cx="4603531" cy="3888874"/>
            <a:chOff x="3382519" y="717668"/>
            <a:chExt cx="4603531" cy="3888874"/>
          </a:xfrm>
        </p:grpSpPr>
        <p:sp>
          <p:nvSpPr>
            <p:cNvPr id="751" name="Google Shape;751;p23"/>
            <p:cNvSpPr/>
            <p:nvPr/>
          </p:nvSpPr>
          <p:spPr>
            <a:xfrm>
              <a:off x="3382519" y="717668"/>
              <a:ext cx="4603531" cy="3888874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</a:t>
              </a:r>
              <a:endParaRPr/>
            </a:p>
          </p:txBody>
        </p:sp>
        <p:pic>
          <p:nvPicPr>
            <p:cNvPr id="752" name="Google Shape;752;p2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163011" y="778810"/>
              <a:ext cx="3123910" cy="376658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53" name="Google Shape;753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63011" y="778808"/>
            <a:ext cx="624889" cy="592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24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 –  Practice</a:t>
            </a:r>
            <a:endParaRPr/>
          </a:p>
        </p:txBody>
      </p:sp>
      <p:sp>
        <p:nvSpPr>
          <p:cNvPr id="759" name="Google Shape;759;p24"/>
          <p:cNvSpPr/>
          <p:nvPr/>
        </p:nvSpPr>
        <p:spPr>
          <a:xfrm>
            <a:off x="6220828" y="4615405"/>
            <a:ext cx="1289885" cy="1136483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 cap="flat" cmpd="sng">
            <a:solidFill>
              <a:srgbClr val="33CC33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 Black"/>
              <a:buNone/>
            </a:pPr>
            <a:r>
              <a:rPr lang="en-US" sz="66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p</a:t>
            </a:r>
            <a:endParaRPr sz="66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760" name="Google Shape;760;p24"/>
          <p:cNvSpPr/>
          <p:nvPr/>
        </p:nvSpPr>
        <p:spPr>
          <a:xfrm>
            <a:off x="2967038" y="4615406"/>
            <a:ext cx="1289885" cy="1136483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 cap="flat" cmpd="sng">
            <a:solidFill>
              <a:srgbClr val="FFCC66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 Black"/>
              <a:buNone/>
            </a:pPr>
            <a:r>
              <a:rPr lang="en-US" sz="66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i</a:t>
            </a:r>
            <a:endParaRPr sz="66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761" name="Google Shape;761;p24"/>
          <p:cNvSpPr/>
          <p:nvPr/>
        </p:nvSpPr>
        <p:spPr>
          <a:xfrm>
            <a:off x="459957" y="2717877"/>
            <a:ext cx="1289885" cy="1136483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 Black"/>
              <a:buNone/>
            </a:pPr>
            <a:r>
              <a:rPr lang="en-US" sz="66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k</a:t>
            </a:r>
            <a:endParaRPr sz="66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762" name="Google Shape;762;p24"/>
          <p:cNvSpPr/>
          <p:nvPr/>
        </p:nvSpPr>
        <p:spPr>
          <a:xfrm>
            <a:off x="5838546" y="1130903"/>
            <a:ext cx="1289885" cy="1136483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 cap="flat" cmpd="sng">
            <a:solidFill>
              <a:srgbClr val="CC00CC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 Black"/>
              <a:buNone/>
            </a:pPr>
            <a:r>
              <a:rPr lang="en-US" sz="66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o</a:t>
            </a:r>
            <a:endParaRPr sz="66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763" name="Google Shape;763;p24">
            <a:hlinkClick r:id="" action="ppaction://hlinkshowjump?jump=nextslide"/>
          </p:cNvPr>
          <p:cNvSpPr/>
          <p:nvPr/>
        </p:nvSpPr>
        <p:spPr>
          <a:xfrm>
            <a:off x="2322095" y="978337"/>
            <a:ext cx="1289885" cy="1136483"/>
          </a:xfrm>
          <a:prstGeom prst="cube">
            <a:avLst>
              <a:gd name="adj" fmla="val 25000"/>
            </a:avLst>
          </a:prstGeom>
          <a:solidFill>
            <a:srgbClr val="FF7C80"/>
          </a:solidFill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 Black"/>
              <a:buNone/>
            </a:pPr>
            <a:r>
              <a:rPr lang="en-US" sz="66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s</a:t>
            </a:r>
            <a:endParaRPr sz="66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764" name="Google Shape;764;p24"/>
          <p:cNvSpPr/>
          <p:nvPr/>
        </p:nvSpPr>
        <p:spPr>
          <a:xfrm>
            <a:off x="9740626" y="3036223"/>
            <a:ext cx="1289885" cy="1136483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762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 Black"/>
              <a:buNone/>
            </a:pPr>
            <a:r>
              <a:rPr lang="en-US" sz="66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r</a:t>
            </a:r>
            <a:endParaRPr sz="66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765" name="Google Shape;765;p24">
            <a:hlinkClick r:id="" action="ppaction://hlinkshowjump?jump=nextslide"/>
          </p:cNvPr>
          <p:cNvSpPr/>
          <p:nvPr/>
        </p:nvSpPr>
        <p:spPr>
          <a:xfrm>
            <a:off x="9095684" y="5083316"/>
            <a:ext cx="2191441" cy="668573"/>
          </a:xfrm>
          <a:prstGeom prst="roundRect">
            <a:avLst>
              <a:gd name="adj" fmla="val 50000"/>
            </a:avLst>
          </a:prstGeom>
          <a:solidFill>
            <a:srgbClr val="BD533A"/>
          </a:solidFill>
          <a:ln>
            <a:noFill/>
          </a:ln>
          <a:effectLst>
            <a:outerShdw blurRad="57785" dist="33020" dir="3180000" algn="ctr">
              <a:srgbClr val="000000">
                <a:alpha val="29803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CHECK </a:t>
            </a:r>
            <a:endParaRPr dirty="0"/>
          </a:p>
        </p:txBody>
      </p:sp>
      <p:sp>
        <p:nvSpPr>
          <p:cNvPr id="766" name="Google Shape;766;p24"/>
          <p:cNvSpPr/>
          <p:nvPr/>
        </p:nvSpPr>
        <p:spPr>
          <a:xfrm>
            <a:off x="8450741" y="989130"/>
            <a:ext cx="1289885" cy="1136483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 Black"/>
              <a:buNone/>
            </a:pPr>
            <a:r>
              <a:rPr lang="en-US" sz="66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p</a:t>
            </a:r>
            <a:endParaRPr sz="66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767" name="Google Shape;767;p24"/>
          <p:cNvSpPr/>
          <p:nvPr/>
        </p:nvSpPr>
        <p:spPr>
          <a:xfrm>
            <a:off x="3664781" y="2860758"/>
            <a:ext cx="1289885" cy="1136483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 cap="flat" cmpd="sng">
            <a:solidFill>
              <a:srgbClr val="FFCC66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 Black"/>
              <a:buNone/>
            </a:pPr>
            <a:r>
              <a:rPr lang="en-US" sz="66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e</a:t>
            </a:r>
            <a:endParaRPr sz="66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768" name="Google Shape;768;p24"/>
          <p:cNvSpPr/>
          <p:nvPr/>
        </p:nvSpPr>
        <p:spPr>
          <a:xfrm>
            <a:off x="7202569" y="2621282"/>
            <a:ext cx="1289885" cy="1136483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 cap="flat" cmpd="sng">
            <a:solidFill>
              <a:srgbClr val="CC00CC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 Black"/>
              <a:buNone/>
            </a:pPr>
            <a:r>
              <a:rPr lang="en-US" sz="66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s</a:t>
            </a:r>
            <a:endParaRPr sz="66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769" name="Google Shape;769;p24"/>
          <p:cNvSpPr txBox="1"/>
          <p:nvPr/>
        </p:nvSpPr>
        <p:spPr>
          <a:xfrm>
            <a:off x="2400300" y="6278148"/>
            <a:ext cx="398237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 on “Check” to check the answer.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2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 –  Practice</a:t>
            </a:r>
            <a:endParaRPr/>
          </a:p>
        </p:txBody>
      </p:sp>
      <p:sp>
        <p:nvSpPr>
          <p:cNvPr id="775" name="Google Shape;775;p25">
            <a:hlinkClick r:id="" action="ppaction://hlinkshowjump?jump=nextslide"/>
          </p:cNvPr>
          <p:cNvSpPr/>
          <p:nvPr/>
        </p:nvSpPr>
        <p:spPr>
          <a:xfrm>
            <a:off x="9344026" y="3087571"/>
            <a:ext cx="1877378" cy="682858"/>
          </a:xfrm>
          <a:prstGeom prst="roundRect">
            <a:avLst>
              <a:gd name="adj" fmla="val 50000"/>
            </a:avLst>
          </a:prstGeom>
          <a:solidFill>
            <a:srgbClr val="BD533A"/>
          </a:solidFill>
          <a:ln>
            <a:noFill/>
          </a:ln>
          <a:effectLst>
            <a:outerShdw blurRad="57785" dist="33020" dir="3180000" algn="ctr">
              <a:srgbClr val="000000">
                <a:alpha val="29803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NEXT </a:t>
            </a:r>
            <a:endParaRPr/>
          </a:p>
        </p:txBody>
      </p:sp>
      <p:sp>
        <p:nvSpPr>
          <p:cNvPr id="776" name="Google Shape;776;p25"/>
          <p:cNvSpPr/>
          <p:nvPr/>
        </p:nvSpPr>
        <p:spPr>
          <a:xfrm>
            <a:off x="1175879" y="5100629"/>
            <a:ext cx="1072916" cy="970328"/>
          </a:xfrm>
          <a:prstGeom prst="cube">
            <a:avLst>
              <a:gd name="adj" fmla="val 25000"/>
            </a:avLst>
          </a:prstGeom>
          <a:solidFill>
            <a:srgbClr val="FF6DA8"/>
          </a:solidFill>
          <a:ln w="76200" cap="flat" cmpd="sng">
            <a:solidFill>
              <a:srgbClr val="FF00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s</a:t>
            </a:r>
            <a:endParaRPr/>
          </a:p>
        </p:txBody>
      </p:sp>
      <p:sp>
        <p:nvSpPr>
          <p:cNvPr id="777" name="Google Shape;777;p25"/>
          <p:cNvSpPr/>
          <p:nvPr/>
        </p:nvSpPr>
        <p:spPr>
          <a:xfrm>
            <a:off x="2076703" y="5100629"/>
            <a:ext cx="1072916" cy="970328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k</a:t>
            </a:r>
            <a:endParaRPr/>
          </a:p>
        </p:txBody>
      </p:sp>
      <p:sp>
        <p:nvSpPr>
          <p:cNvPr id="778" name="Google Shape;778;p25"/>
          <p:cNvSpPr/>
          <p:nvPr/>
        </p:nvSpPr>
        <p:spPr>
          <a:xfrm>
            <a:off x="2976730" y="5100629"/>
            <a:ext cx="1072916" cy="970328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 cap="flat" cmpd="sng">
            <a:solidFill>
              <a:srgbClr val="FFCC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i</a:t>
            </a:r>
            <a:endParaRPr/>
          </a:p>
        </p:txBody>
      </p:sp>
      <p:sp>
        <p:nvSpPr>
          <p:cNvPr id="779" name="Google Shape;779;p25"/>
          <p:cNvSpPr/>
          <p:nvPr/>
        </p:nvSpPr>
        <p:spPr>
          <a:xfrm>
            <a:off x="3870434" y="5100629"/>
            <a:ext cx="1072916" cy="970328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 cap="flat" cmpd="sng">
            <a:solidFill>
              <a:srgbClr val="33CC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p</a:t>
            </a:r>
            <a:endParaRPr/>
          </a:p>
        </p:txBody>
      </p:sp>
      <p:sp>
        <p:nvSpPr>
          <p:cNvPr id="780" name="Google Shape;780;p25"/>
          <p:cNvSpPr/>
          <p:nvPr/>
        </p:nvSpPr>
        <p:spPr>
          <a:xfrm>
            <a:off x="5843775" y="5083158"/>
            <a:ext cx="1072916" cy="970328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762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r</a:t>
            </a:r>
            <a:endParaRPr/>
          </a:p>
        </p:txBody>
      </p:sp>
      <p:sp>
        <p:nvSpPr>
          <p:cNvPr id="781" name="Google Shape;781;p25"/>
          <p:cNvSpPr/>
          <p:nvPr/>
        </p:nvSpPr>
        <p:spPr>
          <a:xfrm>
            <a:off x="6737479" y="5083158"/>
            <a:ext cx="1072916" cy="970328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 cap="flat" cmpd="sng">
            <a:solidFill>
              <a:srgbClr val="CC00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o</a:t>
            </a:r>
            <a:endParaRPr/>
          </a:p>
        </p:txBody>
      </p:sp>
      <p:sp>
        <p:nvSpPr>
          <p:cNvPr id="782" name="Google Shape;782;p25"/>
          <p:cNvSpPr/>
          <p:nvPr/>
        </p:nvSpPr>
        <p:spPr>
          <a:xfrm>
            <a:off x="7644626" y="5083158"/>
            <a:ext cx="1072916" cy="970328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p</a:t>
            </a:r>
            <a:endParaRPr/>
          </a:p>
        </p:txBody>
      </p:sp>
      <p:sp>
        <p:nvSpPr>
          <p:cNvPr id="783" name="Google Shape;783;p25"/>
          <p:cNvSpPr/>
          <p:nvPr/>
        </p:nvSpPr>
        <p:spPr>
          <a:xfrm>
            <a:off x="8538330" y="5083158"/>
            <a:ext cx="1072916" cy="970328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 cap="flat" cmpd="sng">
            <a:solidFill>
              <a:srgbClr val="FFCC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e</a:t>
            </a:r>
            <a:endParaRPr/>
          </a:p>
        </p:txBody>
      </p:sp>
      <p:sp>
        <p:nvSpPr>
          <p:cNvPr id="784" name="Google Shape;784;p25"/>
          <p:cNvSpPr/>
          <p:nvPr/>
        </p:nvSpPr>
        <p:spPr>
          <a:xfrm>
            <a:off x="9445477" y="5083158"/>
            <a:ext cx="1072916" cy="970328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 cap="flat" cmpd="sng">
            <a:solidFill>
              <a:srgbClr val="CC00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s</a:t>
            </a:r>
            <a:endParaRPr/>
          </a:p>
        </p:txBody>
      </p:sp>
      <p:grpSp>
        <p:nvGrpSpPr>
          <p:cNvPr id="785" name="Google Shape;785;p25"/>
          <p:cNvGrpSpPr/>
          <p:nvPr/>
        </p:nvGrpSpPr>
        <p:grpSpPr>
          <a:xfrm>
            <a:off x="3396628" y="882768"/>
            <a:ext cx="4603531" cy="3888874"/>
            <a:chOff x="3396628" y="882768"/>
            <a:chExt cx="4603531" cy="3888874"/>
          </a:xfrm>
        </p:grpSpPr>
        <p:sp>
          <p:nvSpPr>
            <p:cNvPr id="786" name="Google Shape;786;p25"/>
            <p:cNvSpPr/>
            <p:nvPr/>
          </p:nvSpPr>
          <p:spPr>
            <a:xfrm>
              <a:off x="3396628" y="882768"/>
              <a:ext cx="4603531" cy="3888874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</a:t>
              </a:r>
              <a:endParaRPr/>
            </a:p>
          </p:txBody>
        </p:sp>
        <p:pic>
          <p:nvPicPr>
            <p:cNvPr id="787" name="Google Shape;787;p2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298808" y="982689"/>
              <a:ext cx="2799170" cy="37144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8" name="Google Shape;788;p2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286109" y="982689"/>
              <a:ext cx="598638" cy="56671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26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 –  Practice</a:t>
            </a:r>
            <a:endParaRPr/>
          </a:p>
        </p:txBody>
      </p:sp>
      <p:sp>
        <p:nvSpPr>
          <p:cNvPr id="794" name="Google Shape;794;p26"/>
          <p:cNvSpPr/>
          <p:nvPr/>
        </p:nvSpPr>
        <p:spPr>
          <a:xfrm>
            <a:off x="8316745" y="1401404"/>
            <a:ext cx="1289885" cy="1136483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 cap="flat" cmpd="sng">
            <a:solidFill>
              <a:srgbClr val="FFCC66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 Black"/>
              <a:buNone/>
            </a:pPr>
            <a:r>
              <a:rPr lang="en-US" sz="66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a</a:t>
            </a:r>
            <a:endParaRPr sz="66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795" name="Google Shape;795;p26"/>
          <p:cNvSpPr/>
          <p:nvPr/>
        </p:nvSpPr>
        <p:spPr>
          <a:xfrm>
            <a:off x="3404993" y="1245713"/>
            <a:ext cx="1289885" cy="1136483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 Black"/>
              <a:buNone/>
            </a:pPr>
            <a:r>
              <a:rPr lang="en-US" sz="66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i</a:t>
            </a:r>
            <a:endParaRPr sz="66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796" name="Google Shape;796;p26"/>
          <p:cNvSpPr/>
          <p:nvPr/>
        </p:nvSpPr>
        <p:spPr>
          <a:xfrm>
            <a:off x="5860870" y="2723192"/>
            <a:ext cx="1289885" cy="1136483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 cap="flat" cmpd="sng">
            <a:solidFill>
              <a:srgbClr val="CC00CC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 Black"/>
              <a:buNone/>
            </a:pPr>
            <a:r>
              <a:rPr lang="en-US" sz="66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l</a:t>
            </a:r>
            <a:endParaRPr sz="66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797" name="Google Shape;797;p26"/>
          <p:cNvSpPr/>
          <p:nvPr/>
        </p:nvSpPr>
        <p:spPr>
          <a:xfrm>
            <a:off x="9827072" y="3074131"/>
            <a:ext cx="1289885" cy="1136483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762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 Black"/>
              <a:buNone/>
            </a:pPr>
            <a:r>
              <a:rPr lang="en-US" sz="66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b</a:t>
            </a:r>
            <a:endParaRPr sz="66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798" name="Google Shape;798;p26">
            <a:hlinkClick r:id="" action="ppaction://hlinkshowjump?jump=nextslide"/>
          </p:cNvPr>
          <p:cNvSpPr/>
          <p:nvPr/>
        </p:nvSpPr>
        <p:spPr>
          <a:xfrm>
            <a:off x="9095684" y="5083316"/>
            <a:ext cx="2105716" cy="668573"/>
          </a:xfrm>
          <a:prstGeom prst="roundRect">
            <a:avLst>
              <a:gd name="adj" fmla="val 50000"/>
            </a:avLst>
          </a:prstGeom>
          <a:solidFill>
            <a:srgbClr val="BD533A"/>
          </a:solidFill>
          <a:ln>
            <a:noFill/>
          </a:ln>
          <a:effectLst>
            <a:outerShdw blurRad="57785" dist="33020" dir="3180000" algn="ctr">
              <a:srgbClr val="000000">
                <a:alpha val="29803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CHECK </a:t>
            </a:r>
            <a:endParaRPr dirty="0"/>
          </a:p>
        </p:txBody>
      </p:sp>
      <p:sp>
        <p:nvSpPr>
          <p:cNvPr id="799" name="Google Shape;799;p26"/>
          <p:cNvSpPr/>
          <p:nvPr/>
        </p:nvSpPr>
        <p:spPr>
          <a:xfrm>
            <a:off x="3158721" y="3072551"/>
            <a:ext cx="1289885" cy="1136483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 cap="flat" cmpd="sng">
            <a:solidFill>
              <a:srgbClr val="FFCC66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 Black"/>
              <a:buNone/>
            </a:pPr>
            <a:r>
              <a:rPr lang="en-US" sz="66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c</a:t>
            </a:r>
            <a:endParaRPr sz="66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800" name="Google Shape;800;p26"/>
          <p:cNvSpPr/>
          <p:nvPr/>
        </p:nvSpPr>
        <p:spPr>
          <a:xfrm>
            <a:off x="1037474" y="2206727"/>
            <a:ext cx="1289885" cy="1136483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 cap="flat" cmpd="sng">
            <a:solidFill>
              <a:srgbClr val="CC00CC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 Black"/>
              <a:buNone/>
            </a:pPr>
            <a:r>
              <a:rPr lang="en-US" sz="66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k</a:t>
            </a:r>
            <a:endParaRPr sz="66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801" name="Google Shape;801;p26"/>
          <p:cNvSpPr/>
          <p:nvPr/>
        </p:nvSpPr>
        <p:spPr>
          <a:xfrm>
            <a:off x="1347789" y="4210614"/>
            <a:ext cx="1289885" cy="1136483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 Black"/>
              <a:buNone/>
            </a:pPr>
            <a:r>
              <a:rPr lang="en-US" sz="66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l</a:t>
            </a:r>
            <a:endParaRPr sz="66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802" name="Google Shape;802;p26"/>
          <p:cNvSpPr/>
          <p:nvPr/>
        </p:nvSpPr>
        <p:spPr>
          <a:xfrm>
            <a:off x="4473967" y="4515074"/>
            <a:ext cx="1289885" cy="1136483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 cap="flat" cmpd="sng">
            <a:solidFill>
              <a:srgbClr val="33CC33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 Black"/>
              <a:buNone/>
            </a:pPr>
            <a:r>
              <a:rPr lang="en-US" sz="66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k</a:t>
            </a:r>
            <a:endParaRPr sz="66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803" name="Google Shape;803;p26"/>
          <p:cNvSpPr/>
          <p:nvPr/>
        </p:nvSpPr>
        <p:spPr>
          <a:xfrm>
            <a:off x="7479681" y="3946832"/>
            <a:ext cx="1289885" cy="1136483"/>
          </a:xfrm>
          <a:prstGeom prst="cube">
            <a:avLst>
              <a:gd name="adj" fmla="val 25000"/>
            </a:avLst>
          </a:prstGeom>
          <a:solidFill>
            <a:srgbClr val="FF6DA8"/>
          </a:solidFill>
          <a:ln w="76200" cap="flat" cmpd="sng">
            <a:solidFill>
              <a:srgbClr val="FF00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a</a:t>
            </a:r>
            <a:endParaRPr/>
          </a:p>
        </p:txBody>
      </p:sp>
      <p:sp>
        <p:nvSpPr>
          <p:cNvPr id="804" name="Google Shape;804;p26"/>
          <p:cNvSpPr txBox="1"/>
          <p:nvPr/>
        </p:nvSpPr>
        <p:spPr>
          <a:xfrm>
            <a:off x="2400300" y="6278148"/>
            <a:ext cx="398237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 on “Check” to check the answer.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27"/>
          <p:cNvSpPr/>
          <p:nvPr/>
        </p:nvSpPr>
        <p:spPr>
          <a:xfrm>
            <a:off x="899278" y="4909770"/>
            <a:ext cx="1072916" cy="970328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 cap="flat" cmpd="sng">
            <a:solidFill>
              <a:srgbClr val="CC00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k</a:t>
            </a:r>
            <a:endParaRPr/>
          </a:p>
        </p:txBody>
      </p:sp>
      <p:sp>
        <p:nvSpPr>
          <p:cNvPr id="810" name="Google Shape;810;p27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 –  Practice</a:t>
            </a:r>
            <a:endParaRPr/>
          </a:p>
        </p:txBody>
      </p:sp>
      <p:sp>
        <p:nvSpPr>
          <p:cNvPr id="811" name="Google Shape;811;p27">
            <a:hlinkClick r:id="" action="ppaction://hlinkshowjump?jump=nextslide"/>
          </p:cNvPr>
          <p:cNvSpPr/>
          <p:nvPr/>
        </p:nvSpPr>
        <p:spPr>
          <a:xfrm>
            <a:off x="9358313" y="3087571"/>
            <a:ext cx="1877378" cy="682858"/>
          </a:xfrm>
          <a:prstGeom prst="roundRect">
            <a:avLst>
              <a:gd name="adj" fmla="val 50000"/>
            </a:avLst>
          </a:prstGeom>
          <a:solidFill>
            <a:srgbClr val="BD533A"/>
          </a:solidFill>
          <a:ln>
            <a:noFill/>
          </a:ln>
          <a:effectLst>
            <a:outerShdw blurRad="57785" dist="33020" dir="3180000" algn="ctr">
              <a:srgbClr val="000000">
                <a:alpha val="29803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NEXT </a:t>
            </a:r>
            <a:endParaRPr/>
          </a:p>
        </p:txBody>
      </p:sp>
      <p:sp>
        <p:nvSpPr>
          <p:cNvPr id="812" name="Google Shape;812;p27"/>
          <p:cNvSpPr/>
          <p:nvPr/>
        </p:nvSpPr>
        <p:spPr>
          <a:xfrm>
            <a:off x="1820138" y="4909770"/>
            <a:ext cx="1072916" cy="970328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i</a:t>
            </a:r>
            <a:endParaRPr/>
          </a:p>
        </p:txBody>
      </p:sp>
      <p:sp>
        <p:nvSpPr>
          <p:cNvPr id="813" name="Google Shape;813;p27"/>
          <p:cNvSpPr/>
          <p:nvPr/>
        </p:nvSpPr>
        <p:spPr>
          <a:xfrm>
            <a:off x="2725542" y="4909770"/>
            <a:ext cx="1072916" cy="970328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 cap="flat" cmpd="sng">
            <a:solidFill>
              <a:srgbClr val="FFCC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c</a:t>
            </a:r>
            <a:endParaRPr/>
          </a:p>
        </p:txBody>
      </p:sp>
      <p:sp>
        <p:nvSpPr>
          <p:cNvPr id="814" name="Google Shape;814;p27"/>
          <p:cNvSpPr/>
          <p:nvPr/>
        </p:nvSpPr>
        <p:spPr>
          <a:xfrm>
            <a:off x="3663660" y="4909772"/>
            <a:ext cx="1072916" cy="970328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 cap="flat" cmpd="sng">
            <a:solidFill>
              <a:srgbClr val="33CC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k</a:t>
            </a:r>
            <a:endParaRPr/>
          </a:p>
        </p:txBody>
      </p:sp>
      <p:sp>
        <p:nvSpPr>
          <p:cNvPr id="815" name="Google Shape;815;p27"/>
          <p:cNvSpPr/>
          <p:nvPr/>
        </p:nvSpPr>
        <p:spPr>
          <a:xfrm>
            <a:off x="5354067" y="4917710"/>
            <a:ext cx="1072916" cy="970328"/>
          </a:xfrm>
          <a:prstGeom prst="cube">
            <a:avLst>
              <a:gd name="adj" fmla="val 25000"/>
            </a:avLst>
          </a:prstGeom>
          <a:solidFill>
            <a:srgbClr val="FF6DA8"/>
          </a:solidFill>
          <a:ln w="76200" cap="flat" cmpd="sng">
            <a:solidFill>
              <a:srgbClr val="FF00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a</a:t>
            </a:r>
            <a:endParaRPr/>
          </a:p>
        </p:txBody>
      </p:sp>
      <p:sp>
        <p:nvSpPr>
          <p:cNvPr id="816" name="Google Shape;816;p27"/>
          <p:cNvSpPr/>
          <p:nvPr/>
        </p:nvSpPr>
        <p:spPr>
          <a:xfrm>
            <a:off x="7044474" y="4925648"/>
            <a:ext cx="1072916" cy="970328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762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b</a:t>
            </a:r>
            <a:endParaRPr/>
          </a:p>
        </p:txBody>
      </p:sp>
      <p:sp>
        <p:nvSpPr>
          <p:cNvPr id="817" name="Google Shape;817;p27"/>
          <p:cNvSpPr/>
          <p:nvPr/>
        </p:nvSpPr>
        <p:spPr>
          <a:xfrm>
            <a:off x="7949878" y="4925648"/>
            <a:ext cx="1072916" cy="970328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 cap="flat" cmpd="sng">
            <a:solidFill>
              <a:srgbClr val="FFCC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a</a:t>
            </a:r>
            <a:endParaRPr/>
          </a:p>
        </p:txBody>
      </p:sp>
      <p:sp>
        <p:nvSpPr>
          <p:cNvPr id="818" name="Google Shape;818;p27"/>
          <p:cNvSpPr/>
          <p:nvPr/>
        </p:nvSpPr>
        <p:spPr>
          <a:xfrm>
            <a:off x="8870738" y="4925648"/>
            <a:ext cx="1072916" cy="970328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 cap="flat" cmpd="sng">
            <a:solidFill>
              <a:srgbClr val="CC00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l</a:t>
            </a:r>
            <a:endParaRPr/>
          </a:p>
        </p:txBody>
      </p:sp>
      <p:sp>
        <p:nvSpPr>
          <p:cNvPr id="819" name="Google Shape;819;p27"/>
          <p:cNvSpPr/>
          <p:nvPr/>
        </p:nvSpPr>
        <p:spPr>
          <a:xfrm>
            <a:off x="9760544" y="4925648"/>
            <a:ext cx="1072916" cy="970328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l</a:t>
            </a:r>
            <a:endParaRPr/>
          </a:p>
        </p:txBody>
      </p:sp>
      <p:grpSp>
        <p:nvGrpSpPr>
          <p:cNvPr id="820" name="Google Shape;820;p27"/>
          <p:cNvGrpSpPr/>
          <p:nvPr/>
        </p:nvGrpSpPr>
        <p:grpSpPr>
          <a:xfrm>
            <a:off x="3147078" y="880748"/>
            <a:ext cx="5325410" cy="3686175"/>
            <a:chOff x="3147078" y="880748"/>
            <a:chExt cx="5325410" cy="3686175"/>
          </a:xfrm>
        </p:grpSpPr>
        <p:sp>
          <p:nvSpPr>
            <p:cNvPr id="821" name="Google Shape;821;p27"/>
            <p:cNvSpPr/>
            <p:nvPr/>
          </p:nvSpPr>
          <p:spPr>
            <a:xfrm>
              <a:off x="3147078" y="880748"/>
              <a:ext cx="5325410" cy="3686175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</a:t>
              </a:r>
              <a:endParaRPr/>
            </a:p>
          </p:txBody>
        </p:sp>
        <p:pic>
          <p:nvPicPr>
            <p:cNvPr id="822" name="Google Shape;822;p2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431877" y="937264"/>
              <a:ext cx="2755812" cy="36048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3" name="Google Shape;823;p27"/>
            <p:cNvPicPr preferRelativeResize="0"/>
            <p:nvPr/>
          </p:nvPicPr>
          <p:blipFill rotWithShape="1">
            <a:blip r:embed="rId5">
              <a:alphaModFix/>
            </a:blip>
            <a:srcRect t="8204"/>
            <a:stretch/>
          </p:blipFill>
          <p:spPr>
            <a:xfrm>
              <a:off x="4431877" y="937264"/>
              <a:ext cx="600075" cy="56133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28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 –  Practice</a:t>
            </a:r>
            <a:endParaRPr/>
          </a:p>
        </p:txBody>
      </p:sp>
      <p:sp>
        <p:nvSpPr>
          <p:cNvPr id="829" name="Google Shape;829;p28"/>
          <p:cNvSpPr/>
          <p:nvPr/>
        </p:nvSpPr>
        <p:spPr>
          <a:xfrm>
            <a:off x="4741535" y="1682064"/>
            <a:ext cx="1289885" cy="1136483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 Black"/>
              <a:buNone/>
            </a:pPr>
            <a:r>
              <a:rPr lang="en-US" sz="66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e</a:t>
            </a:r>
            <a:endParaRPr sz="66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830" name="Google Shape;830;p28">
            <a:hlinkClick r:id="" action="ppaction://hlinkshowjump?jump=nextslide"/>
          </p:cNvPr>
          <p:cNvSpPr/>
          <p:nvPr/>
        </p:nvSpPr>
        <p:spPr>
          <a:xfrm>
            <a:off x="9095684" y="5083316"/>
            <a:ext cx="2134291" cy="668573"/>
          </a:xfrm>
          <a:prstGeom prst="roundRect">
            <a:avLst>
              <a:gd name="adj" fmla="val 50000"/>
            </a:avLst>
          </a:prstGeom>
          <a:solidFill>
            <a:srgbClr val="BD533A"/>
          </a:solidFill>
          <a:ln>
            <a:noFill/>
          </a:ln>
          <a:effectLst>
            <a:outerShdw blurRad="57785" dist="33020" dir="3180000" algn="ctr">
              <a:srgbClr val="000000">
                <a:alpha val="29803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CHECK </a:t>
            </a:r>
            <a:endParaRPr dirty="0"/>
          </a:p>
        </p:txBody>
      </p:sp>
      <p:sp>
        <p:nvSpPr>
          <p:cNvPr id="831" name="Google Shape;831;p28"/>
          <p:cNvSpPr/>
          <p:nvPr/>
        </p:nvSpPr>
        <p:spPr>
          <a:xfrm>
            <a:off x="6762416" y="3079395"/>
            <a:ext cx="1289885" cy="1136483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 cap="flat" cmpd="sng">
            <a:solidFill>
              <a:srgbClr val="CC00CC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 Black"/>
              <a:buNone/>
            </a:pPr>
            <a:r>
              <a:rPr lang="en-US" sz="66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s</a:t>
            </a:r>
            <a:endParaRPr sz="66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832" name="Google Shape;832;p28"/>
          <p:cNvSpPr/>
          <p:nvPr/>
        </p:nvSpPr>
        <p:spPr>
          <a:xfrm>
            <a:off x="2350001" y="3024757"/>
            <a:ext cx="1289885" cy="1136483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762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 Black"/>
              <a:buNone/>
            </a:pPr>
            <a:r>
              <a:rPr lang="en-US" sz="66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w</a:t>
            </a:r>
            <a:endParaRPr sz="66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833" name="Google Shape;833;p28"/>
          <p:cNvSpPr txBox="1"/>
          <p:nvPr/>
        </p:nvSpPr>
        <p:spPr>
          <a:xfrm>
            <a:off x="2400300" y="6278148"/>
            <a:ext cx="398237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 on “Check” to check the answer.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29"/>
          <p:cNvSpPr/>
          <p:nvPr/>
        </p:nvSpPr>
        <p:spPr>
          <a:xfrm>
            <a:off x="4355644" y="4806911"/>
            <a:ext cx="1072916" cy="970328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 cap="flat" cmpd="sng">
            <a:solidFill>
              <a:srgbClr val="CC00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s</a:t>
            </a:r>
            <a:endParaRPr/>
          </a:p>
        </p:txBody>
      </p:sp>
      <p:sp>
        <p:nvSpPr>
          <p:cNvPr id="839" name="Google Shape;839;p29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 –  Practice</a:t>
            </a:r>
            <a:endParaRPr/>
          </a:p>
        </p:txBody>
      </p:sp>
      <p:sp>
        <p:nvSpPr>
          <p:cNvPr id="840" name="Google Shape;840;p29">
            <a:hlinkClick r:id="" action="ppaction://hlinkshowjump?jump=nextslide"/>
          </p:cNvPr>
          <p:cNvSpPr/>
          <p:nvPr/>
        </p:nvSpPr>
        <p:spPr>
          <a:xfrm>
            <a:off x="9358313" y="3087571"/>
            <a:ext cx="1877378" cy="682858"/>
          </a:xfrm>
          <a:prstGeom prst="roundRect">
            <a:avLst>
              <a:gd name="adj" fmla="val 50000"/>
            </a:avLst>
          </a:prstGeom>
          <a:solidFill>
            <a:srgbClr val="BD533A"/>
          </a:solidFill>
          <a:ln>
            <a:noFill/>
          </a:ln>
          <a:effectLst>
            <a:outerShdw blurRad="57785" dist="33020" dir="3180000" algn="ctr">
              <a:srgbClr val="000000">
                <a:alpha val="29803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NEXT </a:t>
            </a:r>
            <a:endParaRPr/>
          </a:p>
        </p:txBody>
      </p:sp>
      <p:sp>
        <p:nvSpPr>
          <p:cNvPr id="841" name="Google Shape;841;p29"/>
          <p:cNvSpPr/>
          <p:nvPr/>
        </p:nvSpPr>
        <p:spPr>
          <a:xfrm>
            <a:off x="5276504" y="4806911"/>
            <a:ext cx="1072916" cy="970328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e</a:t>
            </a:r>
            <a:endParaRPr/>
          </a:p>
        </p:txBody>
      </p:sp>
      <p:sp>
        <p:nvSpPr>
          <p:cNvPr id="842" name="Google Shape;842;p29"/>
          <p:cNvSpPr/>
          <p:nvPr/>
        </p:nvSpPr>
        <p:spPr>
          <a:xfrm>
            <a:off x="6096000" y="4806911"/>
            <a:ext cx="1072916" cy="970328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762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w</a:t>
            </a:r>
            <a:endParaRPr/>
          </a:p>
        </p:txBody>
      </p:sp>
      <p:grpSp>
        <p:nvGrpSpPr>
          <p:cNvPr id="843" name="Google Shape;843;p29"/>
          <p:cNvGrpSpPr/>
          <p:nvPr/>
        </p:nvGrpSpPr>
        <p:grpSpPr>
          <a:xfrm>
            <a:off x="3150257" y="837257"/>
            <a:ext cx="5325410" cy="3686175"/>
            <a:chOff x="3147078" y="985838"/>
            <a:chExt cx="5325410" cy="3686175"/>
          </a:xfrm>
        </p:grpSpPr>
        <p:sp>
          <p:nvSpPr>
            <p:cNvPr id="844" name="Google Shape;844;p29"/>
            <p:cNvSpPr/>
            <p:nvPr/>
          </p:nvSpPr>
          <p:spPr>
            <a:xfrm>
              <a:off x="3147078" y="985838"/>
              <a:ext cx="5325410" cy="3686175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</a:t>
              </a:r>
              <a:endParaRPr/>
            </a:p>
          </p:txBody>
        </p:sp>
        <p:pic>
          <p:nvPicPr>
            <p:cNvPr id="845" name="Google Shape;845;p2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584711" y="1080760"/>
              <a:ext cx="2547166" cy="34785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6" name="Google Shape;846;p2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584711" y="1080761"/>
              <a:ext cx="575380" cy="5194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 ACTIVITY</a:t>
            </a:r>
            <a:endParaRPr/>
          </a:p>
        </p:txBody>
      </p:sp>
      <p:sp>
        <p:nvSpPr>
          <p:cNvPr id="108" name="Google Shape;108;p3"/>
          <p:cNvSpPr/>
          <p:nvPr/>
        </p:nvSpPr>
        <p:spPr>
          <a:xfrm>
            <a:off x="1800225" y="1814513"/>
            <a:ext cx="8701088" cy="3554149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3"/>
          <p:cNvSpPr txBox="1"/>
          <p:nvPr/>
        </p:nvSpPr>
        <p:spPr>
          <a:xfrm>
            <a:off x="1971698" y="1915260"/>
            <a:ext cx="8420100" cy="3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Divide the class into groups of 4. Each group takes out a sheet of paper.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Show the slide with 7 numbers and 7 lines. Each line has 1 bold word, it will create one keyword of crosswords with 7 letters.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look at, discuss and complete 7 words and find the keyword.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Each member takes a turn writing a word. After finishing, they raise the paper to check the answers. 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fastest group with all the correct answers receives 2 points.</a:t>
            </a:r>
            <a:endParaRPr/>
          </a:p>
        </p:txBody>
      </p:sp>
      <p:sp>
        <p:nvSpPr>
          <p:cNvPr id="110" name="Google Shape;110;p3"/>
          <p:cNvSpPr txBox="1"/>
          <p:nvPr/>
        </p:nvSpPr>
        <p:spPr>
          <a:xfrm>
            <a:off x="2352616" y="946034"/>
            <a:ext cx="748676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>
                <a:solidFill>
                  <a:srgbClr val="F88438"/>
                </a:solidFill>
                <a:latin typeface="Carter One"/>
                <a:ea typeface="Carter One"/>
                <a:cs typeface="Carter One"/>
                <a:sym typeface="Carter One"/>
              </a:rPr>
              <a:t>Activity: CROSSWORDS GAME</a:t>
            </a:r>
            <a:endParaRPr/>
          </a:p>
        </p:txBody>
      </p:sp>
      <p:pic>
        <p:nvPicPr>
          <p:cNvPr id="111" name="Google Shape;111;p3"/>
          <p:cNvPicPr preferRelativeResize="0"/>
          <p:nvPr/>
        </p:nvPicPr>
        <p:blipFill rotWithShape="1">
          <a:blip r:embed="rId3">
            <a:alphaModFix/>
          </a:blip>
          <a:srcRect l="12071" r="12396"/>
          <a:stretch/>
        </p:blipFill>
        <p:spPr>
          <a:xfrm>
            <a:off x="9907478" y="1128986"/>
            <a:ext cx="118112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44225" y="177877"/>
            <a:ext cx="1122100" cy="112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30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 –  Practice</a:t>
            </a:r>
            <a:endParaRPr/>
          </a:p>
        </p:txBody>
      </p:sp>
      <p:sp>
        <p:nvSpPr>
          <p:cNvPr id="852" name="Google Shape;852;p30"/>
          <p:cNvSpPr/>
          <p:nvPr/>
        </p:nvSpPr>
        <p:spPr>
          <a:xfrm>
            <a:off x="1697615" y="4584303"/>
            <a:ext cx="1152525" cy="1150938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endParaRPr sz="60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3" name="Google Shape;853;p30"/>
          <p:cNvPicPr preferRelativeResize="0"/>
          <p:nvPr/>
        </p:nvPicPr>
        <p:blipFill rotWithShape="1">
          <a:blip r:embed="rId4">
            <a:alphaModFix/>
          </a:blip>
          <a:srcRect l="4334" t="6505" r="4728" b="7351"/>
          <a:stretch/>
        </p:blipFill>
        <p:spPr>
          <a:xfrm>
            <a:off x="2553782" y="714375"/>
            <a:ext cx="7095760" cy="3869928"/>
          </a:xfrm>
          <a:prstGeom prst="rect">
            <a:avLst/>
          </a:prstGeom>
          <a:noFill/>
          <a:ln>
            <a:noFill/>
          </a:ln>
        </p:spPr>
      </p:pic>
      <p:sp>
        <p:nvSpPr>
          <p:cNvPr id="854" name="Google Shape;854;p30"/>
          <p:cNvSpPr/>
          <p:nvPr/>
        </p:nvSpPr>
        <p:spPr>
          <a:xfrm>
            <a:off x="2931343" y="4584303"/>
            <a:ext cx="1152525" cy="1150938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 cap="flat" cmpd="sng">
            <a:solidFill>
              <a:srgbClr val="FFCC66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sz="60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5" name="Google Shape;855;p30">
            <a:hlinkClick r:id="" action="ppaction://hlinkshowjump?jump=nextslide"/>
          </p:cNvPr>
          <p:cNvSpPr/>
          <p:nvPr/>
        </p:nvSpPr>
        <p:spPr>
          <a:xfrm>
            <a:off x="4165071" y="4584303"/>
            <a:ext cx="1152525" cy="1150938"/>
          </a:xfrm>
          <a:prstGeom prst="cube">
            <a:avLst>
              <a:gd name="adj" fmla="val 25000"/>
            </a:avLst>
          </a:prstGeom>
          <a:solidFill>
            <a:srgbClr val="FF7C80"/>
          </a:solidFill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/>
          </a:p>
        </p:txBody>
      </p:sp>
      <p:sp>
        <p:nvSpPr>
          <p:cNvPr id="856" name="Google Shape;856;p30"/>
          <p:cNvSpPr/>
          <p:nvPr/>
        </p:nvSpPr>
        <p:spPr>
          <a:xfrm>
            <a:off x="5398799" y="4584303"/>
            <a:ext cx="1152525" cy="1150938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 cap="flat" cmpd="sng">
            <a:solidFill>
              <a:srgbClr val="33CC33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60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7" name="Google Shape;857;p30"/>
          <p:cNvSpPr/>
          <p:nvPr/>
        </p:nvSpPr>
        <p:spPr>
          <a:xfrm>
            <a:off x="7087466" y="4604544"/>
            <a:ext cx="1152525" cy="1150938"/>
          </a:xfrm>
          <a:prstGeom prst="cube">
            <a:avLst>
              <a:gd name="adj" fmla="val 25000"/>
            </a:avLst>
          </a:prstGeom>
          <a:solidFill>
            <a:srgbClr val="FF37FF"/>
          </a:solidFill>
          <a:ln w="76200" cap="flat" cmpd="sng">
            <a:solidFill>
              <a:srgbClr val="CC00CC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</a:t>
            </a:r>
            <a:endParaRPr sz="60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8" name="Google Shape;858;p30"/>
          <p:cNvSpPr/>
          <p:nvPr/>
        </p:nvSpPr>
        <p:spPr>
          <a:xfrm>
            <a:off x="8326630" y="4584303"/>
            <a:ext cx="1152525" cy="1150938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762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sz="60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9" name="Google Shape;859;p30"/>
          <p:cNvSpPr/>
          <p:nvPr/>
        </p:nvSpPr>
        <p:spPr>
          <a:xfrm>
            <a:off x="9565794" y="4584303"/>
            <a:ext cx="1152525" cy="1150938"/>
          </a:xfrm>
          <a:prstGeom prst="cube">
            <a:avLst>
              <a:gd name="adj" fmla="val 25000"/>
            </a:avLst>
          </a:prstGeom>
          <a:solidFill>
            <a:srgbClr val="FF6DA8"/>
          </a:solidFill>
          <a:ln w="76200" cap="flat" cmpd="sng">
            <a:solidFill>
              <a:srgbClr val="FF0066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60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31"/>
          <p:cNvSpPr txBox="1"/>
          <p:nvPr/>
        </p:nvSpPr>
        <p:spPr>
          <a:xfrm>
            <a:off x="125176" y="12656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GRAMMAR </a:t>
            </a:r>
            <a:r>
              <a:rPr lang="en-US" sz="2800" b="1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–  Pupils’ book (p.35)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5" name="Google Shape;865;p31"/>
          <p:cNvSpPr txBox="1"/>
          <p:nvPr/>
        </p:nvSpPr>
        <p:spPr>
          <a:xfrm>
            <a:off x="2761681" y="5838923"/>
            <a:ext cx="5242589" cy="89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Have students look at the conversation and read it.</a:t>
            </a:r>
            <a:endParaRPr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Play the audio, students listen to the dialogue.  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Put students in pairs.</a:t>
            </a:r>
            <a:endParaRPr lang="en-US" sz="1300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Then look at the conversation and switch roles to speak it.</a:t>
            </a:r>
            <a:endParaRPr sz="1300" dirty="0"/>
          </a:p>
        </p:txBody>
      </p:sp>
      <p:pic>
        <p:nvPicPr>
          <p:cNvPr id="866" name="Google Shape;866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3734" y="769602"/>
            <a:ext cx="7297168" cy="481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8" name="Google Shape;868;p31"/>
          <p:cNvPicPr preferRelativeResize="0"/>
          <p:nvPr/>
        </p:nvPicPr>
        <p:blipFill rotWithShape="1">
          <a:blip r:embed="rId6">
            <a:alphaModFix/>
          </a:blip>
          <a:srcRect l="28345" r="29907" b="36384"/>
          <a:stretch/>
        </p:blipFill>
        <p:spPr>
          <a:xfrm>
            <a:off x="9718955" y="2305000"/>
            <a:ext cx="2446725" cy="2625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9" name="Google Shape;869;p31"/>
          <p:cNvPicPr preferRelativeResize="0"/>
          <p:nvPr/>
        </p:nvPicPr>
        <p:blipFill rotWithShape="1">
          <a:blip r:embed="rId7">
            <a:alphaModFix/>
          </a:blip>
          <a:srcRect l="27814" r="28419" b="46489"/>
          <a:stretch/>
        </p:blipFill>
        <p:spPr>
          <a:xfrm>
            <a:off x="6968200" y="2348035"/>
            <a:ext cx="2949305" cy="2539456"/>
          </a:xfrm>
          <a:prstGeom prst="rect">
            <a:avLst/>
          </a:prstGeom>
          <a:noFill/>
          <a:ln>
            <a:noFill/>
          </a:ln>
        </p:spPr>
      </p:pic>
      <p:sp>
        <p:nvSpPr>
          <p:cNvPr id="870" name="Google Shape;870;p31"/>
          <p:cNvSpPr txBox="1"/>
          <p:nvPr/>
        </p:nvSpPr>
        <p:spPr>
          <a:xfrm>
            <a:off x="7721227" y="4930526"/>
            <a:ext cx="144325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Minh</a:t>
            </a:r>
            <a:endParaRPr/>
          </a:p>
        </p:txBody>
      </p:sp>
      <p:sp>
        <p:nvSpPr>
          <p:cNvPr id="871" name="Google Shape;871;p31"/>
          <p:cNvSpPr txBox="1"/>
          <p:nvPr/>
        </p:nvSpPr>
        <p:spPr>
          <a:xfrm>
            <a:off x="10088377" y="4948042"/>
            <a:ext cx="144325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Jenny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2" name="Google Shape;872;p3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876166" y="177877"/>
            <a:ext cx="1122100" cy="112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3.04.mp3">
            <a:hlinkClick r:id="" action="ppaction://media"/>
            <a:extLst>
              <a:ext uri="{FF2B5EF4-FFF2-40B4-BE49-F238E27FC236}">
                <a16:creationId xmlns:a16="http://schemas.microsoft.com/office/drawing/2014/main" id="{1F5EDAC8-7891-E097-00EF-4B97423C93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46875" y="852487"/>
            <a:ext cx="954088" cy="9540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34"/>
          <p:cNvSpPr txBox="1"/>
          <p:nvPr/>
        </p:nvSpPr>
        <p:spPr>
          <a:xfrm>
            <a:off x="165598" y="14274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GRAMMAR </a:t>
            </a:r>
            <a:r>
              <a:rPr lang="en-US" sz="2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–  Pupils’ book (p.35)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6" name="Google Shape;916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165" y="1217013"/>
            <a:ext cx="6858957" cy="3658111"/>
          </a:xfrm>
          <a:prstGeom prst="rect">
            <a:avLst/>
          </a:prstGeom>
          <a:noFill/>
          <a:ln>
            <a:noFill/>
          </a:ln>
        </p:spPr>
      </p:pic>
      <p:sp>
        <p:nvSpPr>
          <p:cNvPr id="918" name="Google Shape;918;p34"/>
          <p:cNvSpPr txBox="1"/>
          <p:nvPr/>
        </p:nvSpPr>
        <p:spPr>
          <a:xfrm>
            <a:off x="2798247" y="6085104"/>
            <a:ext cx="349429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Have students look at the box.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Play the audio, students listen.  </a:t>
            </a:r>
            <a:endParaRPr/>
          </a:p>
        </p:txBody>
      </p:sp>
      <p:pic>
        <p:nvPicPr>
          <p:cNvPr id="919" name="Google Shape;919;p34"/>
          <p:cNvPicPr preferRelativeResize="0"/>
          <p:nvPr/>
        </p:nvPicPr>
        <p:blipFill rotWithShape="1">
          <a:blip r:embed="rId6">
            <a:alphaModFix/>
          </a:blip>
          <a:srcRect l="28345" r="29907" b="36384"/>
          <a:stretch/>
        </p:blipFill>
        <p:spPr>
          <a:xfrm>
            <a:off x="9745275" y="2305000"/>
            <a:ext cx="2446725" cy="2625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0" name="Google Shape;920;p34"/>
          <p:cNvPicPr preferRelativeResize="0"/>
          <p:nvPr/>
        </p:nvPicPr>
        <p:blipFill rotWithShape="1">
          <a:blip r:embed="rId7">
            <a:alphaModFix/>
          </a:blip>
          <a:srcRect l="27814" r="28419" b="46489"/>
          <a:stretch/>
        </p:blipFill>
        <p:spPr>
          <a:xfrm>
            <a:off x="6968200" y="2348035"/>
            <a:ext cx="2949305" cy="2539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Google Shape;921;p3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944225" y="177877"/>
            <a:ext cx="1122100" cy="112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3.05.mp3">
            <a:hlinkClick r:id="" action="ppaction://media"/>
            <a:extLst>
              <a:ext uri="{FF2B5EF4-FFF2-40B4-BE49-F238E27FC236}">
                <a16:creationId xmlns:a16="http://schemas.microsoft.com/office/drawing/2014/main" id="{09F9D26E-1944-B86A-B09D-9064296901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955.85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93900" y="127952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35"/>
          <p:cNvSpPr txBox="1"/>
          <p:nvPr/>
        </p:nvSpPr>
        <p:spPr>
          <a:xfrm>
            <a:off x="125176" y="113865"/>
            <a:ext cx="10515600" cy="3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GRAMMAR </a:t>
            </a:r>
            <a:r>
              <a:rPr lang="en-US" sz="2800" b="1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–  Pupils’ book (p.35)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7" name="Google Shape;927;p35"/>
          <p:cNvPicPr preferRelativeResize="0"/>
          <p:nvPr/>
        </p:nvPicPr>
        <p:blipFill rotWithShape="1">
          <a:blip r:embed="rId3">
            <a:alphaModFix/>
          </a:blip>
          <a:srcRect l="31972" t="2931" r="32988"/>
          <a:stretch/>
        </p:blipFill>
        <p:spPr>
          <a:xfrm>
            <a:off x="687295" y="2448675"/>
            <a:ext cx="1736710" cy="3388188"/>
          </a:xfrm>
          <a:prstGeom prst="rect">
            <a:avLst/>
          </a:prstGeom>
          <a:noFill/>
          <a:ln>
            <a:noFill/>
          </a:ln>
        </p:spPr>
      </p:pic>
      <p:sp>
        <p:nvSpPr>
          <p:cNvPr id="928" name="Google Shape;928;p35"/>
          <p:cNvSpPr/>
          <p:nvPr/>
        </p:nvSpPr>
        <p:spPr>
          <a:xfrm>
            <a:off x="2424005" y="2673111"/>
            <a:ext cx="6934308" cy="1803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9" name="Google Shape;929;p35"/>
          <p:cNvSpPr txBox="1"/>
          <p:nvPr/>
        </p:nvSpPr>
        <p:spPr>
          <a:xfrm flipH="1">
            <a:off x="2498903" y="810357"/>
            <a:ext cx="69435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STRUCTURE – SENTENCES</a:t>
            </a:r>
            <a:endParaRPr sz="4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0" name="Google Shape;930;p35"/>
          <p:cNvSpPr txBox="1"/>
          <p:nvPr/>
        </p:nvSpPr>
        <p:spPr>
          <a:xfrm>
            <a:off x="2799783" y="2913069"/>
            <a:ext cx="7841100" cy="13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I’m good at ….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I’m not good at/ bad at ….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1" name="Google Shape;931;p35"/>
          <p:cNvSpPr txBox="1"/>
          <p:nvPr/>
        </p:nvSpPr>
        <p:spPr>
          <a:xfrm>
            <a:off x="631349" y="1681789"/>
            <a:ext cx="1092930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Use these sentences when you are/ are not </a:t>
            </a:r>
            <a:r>
              <a:rPr lang="en-US" sz="3200" b="1" dirty="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good at somethin</a:t>
            </a:r>
            <a:r>
              <a:rPr lang="en-US" sz="3200" b="1" i="0" dirty="0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r>
              <a:rPr lang="en-US" sz="32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200" dirty="0"/>
          </a:p>
        </p:txBody>
      </p:sp>
      <p:pic>
        <p:nvPicPr>
          <p:cNvPr id="932" name="Google Shape;932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44225" y="177877"/>
            <a:ext cx="1122100" cy="112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36"/>
          <p:cNvSpPr txBox="1"/>
          <p:nvPr/>
        </p:nvSpPr>
        <p:spPr>
          <a:xfrm>
            <a:off x="125176" y="11386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GRAMMAR </a:t>
            </a:r>
            <a:r>
              <a:rPr lang="en-US" sz="2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–  Pupils’ book (p.35)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8" name="Google Shape;938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44724" y="207775"/>
            <a:ext cx="1122100" cy="112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9" name="Google Shape;939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19233" y="1675406"/>
            <a:ext cx="2837086" cy="2837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0" name="Google Shape;940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6454" y="1733215"/>
            <a:ext cx="2768473" cy="2768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1" name="Google Shape;941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38458" y="1925294"/>
            <a:ext cx="1034311" cy="1034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2" name="Google Shape;942;p3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231343" y="1830533"/>
            <a:ext cx="1034770" cy="1034770"/>
          </a:xfrm>
          <a:prstGeom prst="rect">
            <a:avLst/>
          </a:prstGeom>
          <a:noFill/>
          <a:ln>
            <a:noFill/>
          </a:ln>
        </p:spPr>
      </p:pic>
      <p:sp>
        <p:nvSpPr>
          <p:cNvPr id="943" name="Google Shape;943;p36"/>
          <p:cNvSpPr txBox="1"/>
          <p:nvPr/>
        </p:nvSpPr>
        <p:spPr>
          <a:xfrm>
            <a:off x="290923" y="4501688"/>
            <a:ext cx="407636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I’m good at </a:t>
            </a:r>
            <a:r>
              <a:rPr lang="en-US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English.</a:t>
            </a:r>
            <a:endParaRPr sz="36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4" name="Google Shape;944;p36"/>
          <p:cNvSpPr txBox="1"/>
          <p:nvPr/>
        </p:nvSpPr>
        <p:spPr>
          <a:xfrm>
            <a:off x="7259505" y="4400731"/>
            <a:ext cx="480731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I’m not good at </a:t>
            </a:r>
            <a:r>
              <a:rPr lang="en-US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English.</a:t>
            </a:r>
            <a:endParaRPr/>
          </a:p>
        </p:txBody>
      </p:sp>
      <p:sp>
        <p:nvSpPr>
          <p:cNvPr id="945" name="Google Shape;945;p36"/>
          <p:cNvSpPr/>
          <p:nvPr/>
        </p:nvSpPr>
        <p:spPr>
          <a:xfrm>
            <a:off x="3242747" y="812061"/>
            <a:ext cx="5706508" cy="1008786"/>
          </a:xfrm>
          <a:prstGeom prst="bevel">
            <a:avLst>
              <a:gd name="adj" fmla="val 12500"/>
            </a:avLst>
          </a:prstGeom>
          <a:solidFill>
            <a:srgbClr val="F4B081"/>
          </a:solidFill>
          <a:ln w="12700" cap="flat" cmpd="sng">
            <a:solidFill>
              <a:srgbClr val="64341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 good at </a:t>
            </a:r>
            <a:r>
              <a:rPr lang="en-US" sz="3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+ V_ing/ Noun</a:t>
            </a:r>
            <a:endParaRPr sz="3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6" name="Google Shape;946;p36"/>
          <p:cNvSpPr txBox="1"/>
          <p:nvPr/>
        </p:nvSpPr>
        <p:spPr>
          <a:xfrm>
            <a:off x="7259505" y="5007533"/>
            <a:ext cx="480731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I’m bad at </a:t>
            </a:r>
            <a:r>
              <a:rPr lang="en-US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English.</a:t>
            </a:r>
            <a:endParaRPr sz="36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37"/>
          <p:cNvSpPr txBox="1"/>
          <p:nvPr/>
        </p:nvSpPr>
        <p:spPr>
          <a:xfrm>
            <a:off x="125176" y="11386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GRAMMAR </a:t>
            </a:r>
            <a:r>
              <a:rPr lang="en-US" sz="2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–  Pupils’ book (p.35)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2" name="Google Shape;952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44724" y="207775"/>
            <a:ext cx="1122100" cy="1122100"/>
          </a:xfrm>
          <a:prstGeom prst="rect">
            <a:avLst/>
          </a:prstGeom>
          <a:noFill/>
          <a:ln>
            <a:noFill/>
          </a:ln>
        </p:spPr>
      </p:pic>
      <p:sp>
        <p:nvSpPr>
          <p:cNvPr id="953" name="Google Shape;953;p37"/>
          <p:cNvSpPr txBox="1"/>
          <p:nvPr/>
        </p:nvSpPr>
        <p:spPr>
          <a:xfrm>
            <a:off x="290923" y="3890249"/>
            <a:ext cx="4076361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Char char="-"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like </a:t>
            </a:r>
            <a:r>
              <a:rPr lang="en-US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knitting.</a:t>
            </a:r>
            <a:endParaRPr/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Char char="-"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love </a:t>
            </a:r>
            <a:r>
              <a:rPr lang="en-US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knitting.</a:t>
            </a:r>
            <a:endParaRPr/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Char char="-"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enjoy </a:t>
            </a:r>
            <a:r>
              <a:rPr lang="en-US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knitting.</a:t>
            </a:r>
            <a:endParaRPr sz="36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4" name="Google Shape;954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2894" y="1594155"/>
            <a:ext cx="2206971" cy="2206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5" name="Google Shape;955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09996" y="1606386"/>
            <a:ext cx="2206971" cy="2206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6" name="Google Shape;956;p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90827" y="1480071"/>
            <a:ext cx="4076361" cy="4076361"/>
          </a:xfrm>
          <a:prstGeom prst="rect">
            <a:avLst/>
          </a:prstGeom>
          <a:noFill/>
          <a:ln>
            <a:noFill/>
          </a:ln>
        </p:spPr>
      </p:pic>
      <p:sp>
        <p:nvSpPr>
          <p:cNvPr id="957" name="Google Shape;957;p37"/>
          <p:cNvSpPr txBox="1"/>
          <p:nvPr/>
        </p:nvSpPr>
        <p:spPr>
          <a:xfrm>
            <a:off x="7382474" y="3902506"/>
            <a:ext cx="4983370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Char char="-"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don’t like </a:t>
            </a:r>
            <a:r>
              <a:rPr lang="en-US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knitting.</a:t>
            </a:r>
            <a:endParaRPr/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Char char="-"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don’t love </a:t>
            </a:r>
            <a:r>
              <a:rPr lang="en-US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knitting.</a:t>
            </a:r>
            <a:endParaRPr/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Char char="-"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don’t enjoy </a:t>
            </a:r>
            <a:r>
              <a:rPr lang="en-US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knitting.</a:t>
            </a:r>
            <a:endParaRPr sz="36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8" name="Google Shape;958;p37"/>
          <p:cNvSpPr/>
          <p:nvPr/>
        </p:nvSpPr>
        <p:spPr>
          <a:xfrm>
            <a:off x="2792396" y="768825"/>
            <a:ext cx="6607208" cy="957756"/>
          </a:xfrm>
          <a:prstGeom prst="bevel">
            <a:avLst>
              <a:gd name="adj" fmla="val 12500"/>
            </a:avLst>
          </a:prstGeom>
          <a:solidFill>
            <a:srgbClr val="F4B081"/>
          </a:solidFill>
          <a:ln w="12700" cap="flat" cmpd="sng">
            <a:solidFill>
              <a:srgbClr val="64341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like/ love/ enjoy </a:t>
            </a:r>
            <a:r>
              <a:rPr lang="en-US" sz="3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+ V_ing/ Noun</a:t>
            </a:r>
            <a:endParaRPr sz="3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7" name="Google Shape;977;p39" descr="Cute Arrow Character Mascot Flat Cartoon Emoticon Vector Design  Illustration 2372483 Vector Art at Vecteezy"/>
          <p:cNvPicPr preferRelativeResize="0"/>
          <p:nvPr/>
        </p:nvPicPr>
        <p:blipFill rotWithShape="1">
          <a:blip r:embed="rId4">
            <a:alphaModFix/>
          </a:blip>
          <a:srcRect t="25397" b="18710"/>
          <a:stretch/>
        </p:blipFill>
        <p:spPr>
          <a:xfrm>
            <a:off x="1092326" y="4689378"/>
            <a:ext cx="1651959" cy="923330"/>
          </a:xfrm>
          <a:prstGeom prst="rect">
            <a:avLst/>
          </a:prstGeom>
          <a:noFill/>
          <a:ln>
            <a:noFill/>
          </a:ln>
        </p:spPr>
      </p:pic>
      <p:sp>
        <p:nvSpPr>
          <p:cNvPr id="978" name="Google Shape;978;p39"/>
          <p:cNvSpPr txBox="1"/>
          <p:nvPr/>
        </p:nvSpPr>
        <p:spPr>
          <a:xfrm>
            <a:off x="165598" y="14274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PRODUCE</a:t>
            </a:r>
            <a:endParaRPr/>
          </a:p>
        </p:txBody>
      </p:sp>
      <p:sp>
        <p:nvSpPr>
          <p:cNvPr id="979" name="Google Shape;979;p39"/>
          <p:cNvSpPr txBox="1"/>
          <p:nvPr/>
        </p:nvSpPr>
        <p:spPr>
          <a:xfrm>
            <a:off x="1737318" y="5934670"/>
            <a:ext cx="836266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Have students look at the slide and make these sentences with “be good at” and “like/ love/ enjoy”.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 on “answer” to check the correct answer. 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0" name="Google Shape;980;p39"/>
          <p:cNvSpPr/>
          <p:nvPr/>
        </p:nvSpPr>
        <p:spPr>
          <a:xfrm>
            <a:off x="8667551" y="1380078"/>
            <a:ext cx="2093014" cy="556521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ANSWER</a:t>
            </a:r>
            <a:endParaRPr dirty="0"/>
          </a:p>
        </p:txBody>
      </p:sp>
      <p:pic>
        <p:nvPicPr>
          <p:cNvPr id="981" name="Google Shape;981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89065" y="1964627"/>
            <a:ext cx="1880157" cy="1880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3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3400" y="327159"/>
            <a:ext cx="4892502" cy="5080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3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944724" y="207775"/>
            <a:ext cx="1122100" cy="1122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84" name="Google Shape;984;p39"/>
          <p:cNvGrpSpPr/>
          <p:nvPr/>
        </p:nvGrpSpPr>
        <p:grpSpPr>
          <a:xfrm>
            <a:off x="2630586" y="4664872"/>
            <a:ext cx="7797114" cy="935260"/>
            <a:chOff x="3337381" y="918294"/>
            <a:chExt cx="7016311" cy="935260"/>
          </a:xfrm>
        </p:grpSpPr>
        <p:sp>
          <p:nvSpPr>
            <p:cNvPr id="985" name="Google Shape;985;p39"/>
            <p:cNvSpPr/>
            <p:nvPr/>
          </p:nvSpPr>
          <p:spPr>
            <a:xfrm>
              <a:off x="3337381" y="918294"/>
              <a:ext cx="6928099" cy="935260"/>
            </a:xfrm>
            <a:prstGeom prst="roundRect">
              <a:avLst>
                <a:gd name="adj" fmla="val 16667"/>
              </a:avLst>
            </a:prstGeom>
            <a:solidFill>
              <a:srgbClr val="F4B081"/>
            </a:solidFill>
            <a:ln w="2857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39"/>
            <p:cNvSpPr txBox="1"/>
            <p:nvPr/>
          </p:nvSpPr>
          <p:spPr>
            <a:xfrm>
              <a:off x="3409556" y="1001203"/>
              <a:ext cx="6944136" cy="7694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I’m bad at/ not good at knitting.</a:t>
              </a:r>
              <a:endParaRPr sz="4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0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7" name="Google Shape;1007;p41" descr="Cute Arrow Character Mascot Flat Cartoon Emoticon Vector Design  Illustration 2372483 Vector Art at Vecteezy"/>
          <p:cNvPicPr preferRelativeResize="0"/>
          <p:nvPr/>
        </p:nvPicPr>
        <p:blipFill rotWithShape="1">
          <a:blip r:embed="rId4">
            <a:alphaModFix/>
          </a:blip>
          <a:srcRect t="25397" b="18710"/>
          <a:stretch/>
        </p:blipFill>
        <p:spPr>
          <a:xfrm>
            <a:off x="748341" y="4689378"/>
            <a:ext cx="1651959" cy="923330"/>
          </a:xfrm>
          <a:prstGeom prst="rect">
            <a:avLst/>
          </a:prstGeom>
          <a:noFill/>
          <a:ln>
            <a:noFill/>
          </a:ln>
        </p:spPr>
      </p:pic>
      <p:sp>
        <p:nvSpPr>
          <p:cNvPr id="1008" name="Google Shape;1008;p41"/>
          <p:cNvSpPr txBox="1"/>
          <p:nvPr/>
        </p:nvSpPr>
        <p:spPr>
          <a:xfrm>
            <a:off x="165598" y="14274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PRODUCE</a:t>
            </a:r>
            <a:endParaRPr/>
          </a:p>
        </p:txBody>
      </p:sp>
      <p:sp>
        <p:nvSpPr>
          <p:cNvPr id="1009" name="Google Shape;1009;p41"/>
          <p:cNvSpPr txBox="1"/>
          <p:nvPr/>
        </p:nvSpPr>
        <p:spPr>
          <a:xfrm>
            <a:off x="1723030" y="5934670"/>
            <a:ext cx="836266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Have students look at the slide and make these sentences with “be good at” and “like/ love/ enjoy”.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 on “answer” to check the correct answer. 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0" name="Google Shape;1010;p41"/>
          <p:cNvSpPr/>
          <p:nvPr/>
        </p:nvSpPr>
        <p:spPr>
          <a:xfrm>
            <a:off x="8667551" y="1380078"/>
            <a:ext cx="2093014" cy="556521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ANSWER</a:t>
            </a:r>
            <a:endParaRPr/>
          </a:p>
        </p:txBody>
      </p:sp>
      <p:pic>
        <p:nvPicPr>
          <p:cNvPr id="1011" name="Google Shape;1011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23398" y="1597918"/>
            <a:ext cx="2206971" cy="2206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2" name="Google Shape;1012;p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2693" y="545804"/>
            <a:ext cx="4030894" cy="4030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3" name="Google Shape;1013;p4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944724" y="207775"/>
            <a:ext cx="1122100" cy="1122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14" name="Google Shape;1014;p41"/>
          <p:cNvGrpSpPr/>
          <p:nvPr/>
        </p:nvGrpSpPr>
        <p:grpSpPr>
          <a:xfrm>
            <a:off x="2473266" y="4649287"/>
            <a:ext cx="8107234" cy="935260"/>
            <a:chOff x="3337381" y="918294"/>
            <a:chExt cx="7295376" cy="935260"/>
          </a:xfrm>
        </p:grpSpPr>
        <p:sp>
          <p:nvSpPr>
            <p:cNvPr id="1015" name="Google Shape;1015;p41"/>
            <p:cNvSpPr/>
            <p:nvPr/>
          </p:nvSpPr>
          <p:spPr>
            <a:xfrm>
              <a:off x="3337381" y="918294"/>
              <a:ext cx="7239207" cy="935260"/>
            </a:xfrm>
            <a:prstGeom prst="roundRect">
              <a:avLst>
                <a:gd name="adj" fmla="val 16667"/>
              </a:avLst>
            </a:prstGeom>
            <a:solidFill>
              <a:srgbClr val="F4B081"/>
            </a:solidFill>
            <a:ln w="2857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6" name="Google Shape;1016;p41"/>
            <p:cNvSpPr txBox="1"/>
            <p:nvPr/>
          </p:nvSpPr>
          <p:spPr>
            <a:xfrm>
              <a:off x="3409556" y="1001203"/>
              <a:ext cx="7223201" cy="7694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 like/ love/ enjoy skipping ropes.</a:t>
              </a:r>
              <a:endParaRPr sz="4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0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1" name="Google Shape;1021;p42" descr="Cute Arrow Character Mascot Flat Cartoon Emoticon Vector Design  Illustration 2372483 Vector Art at Vecteezy"/>
          <p:cNvPicPr preferRelativeResize="0"/>
          <p:nvPr/>
        </p:nvPicPr>
        <p:blipFill rotWithShape="1">
          <a:blip r:embed="rId4">
            <a:alphaModFix/>
          </a:blip>
          <a:srcRect t="25397" b="18710"/>
          <a:stretch/>
        </p:blipFill>
        <p:spPr>
          <a:xfrm>
            <a:off x="569357" y="4689378"/>
            <a:ext cx="1651959" cy="923330"/>
          </a:xfrm>
          <a:prstGeom prst="rect">
            <a:avLst/>
          </a:prstGeom>
          <a:noFill/>
          <a:ln>
            <a:noFill/>
          </a:ln>
        </p:spPr>
      </p:pic>
      <p:sp>
        <p:nvSpPr>
          <p:cNvPr id="1022" name="Google Shape;1022;p42"/>
          <p:cNvSpPr txBox="1"/>
          <p:nvPr/>
        </p:nvSpPr>
        <p:spPr>
          <a:xfrm>
            <a:off x="165598" y="14274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PRODUCE</a:t>
            </a:r>
            <a:endParaRPr/>
          </a:p>
        </p:txBody>
      </p:sp>
      <p:sp>
        <p:nvSpPr>
          <p:cNvPr id="1023" name="Google Shape;1023;p42"/>
          <p:cNvSpPr txBox="1"/>
          <p:nvPr/>
        </p:nvSpPr>
        <p:spPr>
          <a:xfrm>
            <a:off x="1765893" y="5934670"/>
            <a:ext cx="836266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Have students look at the slide and make these sentences with “be good at” and “like/ love/ enjoy”.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 on “answer” to check the correct answer. 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4" name="Google Shape;1024;p42"/>
          <p:cNvSpPr/>
          <p:nvPr/>
        </p:nvSpPr>
        <p:spPr>
          <a:xfrm>
            <a:off x="8667551" y="1380078"/>
            <a:ext cx="2093014" cy="556521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ANSWER</a:t>
            </a:r>
            <a:endParaRPr dirty="0"/>
          </a:p>
        </p:txBody>
      </p:sp>
      <p:pic>
        <p:nvPicPr>
          <p:cNvPr id="1025" name="Google Shape;1025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73523" y="1606386"/>
            <a:ext cx="2206971" cy="2206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Google Shape;1027;p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44724" y="207775"/>
            <a:ext cx="1122100" cy="1122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28" name="Google Shape;1028;p42"/>
          <p:cNvGrpSpPr/>
          <p:nvPr/>
        </p:nvGrpSpPr>
        <p:grpSpPr>
          <a:xfrm>
            <a:off x="2177636" y="4663847"/>
            <a:ext cx="9669808" cy="935260"/>
            <a:chOff x="3337381" y="918294"/>
            <a:chExt cx="8701474" cy="935260"/>
          </a:xfrm>
        </p:grpSpPr>
        <p:sp>
          <p:nvSpPr>
            <p:cNvPr id="1029" name="Google Shape;1029;p42"/>
            <p:cNvSpPr/>
            <p:nvPr/>
          </p:nvSpPr>
          <p:spPr>
            <a:xfrm>
              <a:off x="3337381" y="918294"/>
              <a:ext cx="8179292" cy="935260"/>
            </a:xfrm>
            <a:prstGeom prst="roundRect">
              <a:avLst>
                <a:gd name="adj" fmla="val 16667"/>
              </a:avLst>
            </a:prstGeom>
            <a:solidFill>
              <a:srgbClr val="F4B081"/>
            </a:solidFill>
            <a:ln w="2857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42"/>
            <p:cNvSpPr txBox="1"/>
            <p:nvPr/>
          </p:nvSpPr>
          <p:spPr>
            <a:xfrm>
              <a:off x="3409556" y="1001203"/>
              <a:ext cx="8629299" cy="7694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 don’t like/ love/ enjoy playing chess.</a:t>
              </a:r>
              <a:endParaRPr sz="4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76822EC-C251-3930-B767-B8365033A8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674413" y="967652"/>
            <a:ext cx="3311800" cy="33471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p43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/>
          </a:p>
        </p:txBody>
      </p:sp>
      <p:sp>
        <p:nvSpPr>
          <p:cNvPr id="1036" name="Google Shape;1036;p43"/>
          <p:cNvSpPr/>
          <p:nvPr/>
        </p:nvSpPr>
        <p:spPr>
          <a:xfrm>
            <a:off x="1989104" y="2730500"/>
            <a:ext cx="8061563" cy="2657707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7" name="Google Shape;1037;p43"/>
          <p:cNvPicPr preferRelativeResize="0"/>
          <p:nvPr/>
        </p:nvPicPr>
        <p:blipFill rotWithShape="1">
          <a:blip r:embed="rId3">
            <a:alphaModFix/>
          </a:blip>
          <a:srcRect l="12071" r="12396"/>
          <a:stretch/>
        </p:blipFill>
        <p:spPr>
          <a:xfrm>
            <a:off x="9716231" y="1469793"/>
            <a:ext cx="1181120" cy="1101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38" name="Google Shape;1038;p43"/>
          <p:cNvSpPr txBox="1"/>
          <p:nvPr/>
        </p:nvSpPr>
        <p:spPr>
          <a:xfrm>
            <a:off x="2381945" y="4079976"/>
            <a:ext cx="733428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Char char="-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 exercises in the Activity </a:t>
            </a:r>
            <a:r>
              <a:rPr lang="en-US" sz="28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Book 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(page 28).</a:t>
            </a:r>
            <a:endParaRPr dirty="0"/>
          </a:p>
        </p:txBody>
      </p:sp>
      <p:sp>
        <p:nvSpPr>
          <p:cNvPr id="1039" name="Google Shape;1039;p43"/>
          <p:cNvSpPr txBox="1"/>
          <p:nvPr/>
        </p:nvSpPr>
        <p:spPr>
          <a:xfrm>
            <a:off x="2353216" y="6253287"/>
            <a:ext cx="760655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-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Check answers in the Teacher’s book (page 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64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 or Active Teach.</a:t>
            </a:r>
            <a:endParaRPr dirty="0"/>
          </a:p>
        </p:txBody>
      </p:sp>
      <p:sp>
        <p:nvSpPr>
          <p:cNvPr id="1040" name="Google Shape;1040;p43"/>
          <p:cNvSpPr txBox="1"/>
          <p:nvPr/>
        </p:nvSpPr>
        <p:spPr>
          <a:xfrm>
            <a:off x="3129965" y="3385826"/>
            <a:ext cx="605305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Char char="-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Review </a:t>
            </a:r>
            <a:r>
              <a:rPr lang="en-US" sz="28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Vocabulary 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-US" sz="28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Grammar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</p:txBody>
      </p:sp>
      <p:pic>
        <p:nvPicPr>
          <p:cNvPr id="1041" name="Google Shape;1041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76596" y="1200985"/>
            <a:ext cx="7226300" cy="17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2" name="Google Shape;1042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44724" y="207775"/>
            <a:ext cx="1122100" cy="112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 ACTIVITY</a:t>
            </a:r>
            <a:endParaRPr/>
          </a:p>
        </p:txBody>
      </p:sp>
      <p:sp>
        <p:nvSpPr>
          <p:cNvPr id="118" name="Google Shape;118;p4"/>
          <p:cNvSpPr/>
          <p:nvPr/>
        </p:nvSpPr>
        <p:spPr>
          <a:xfrm>
            <a:off x="1151347" y="2938808"/>
            <a:ext cx="659256" cy="601178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endParaRPr/>
          </a:p>
        </p:txBody>
      </p:sp>
      <p:sp>
        <p:nvSpPr>
          <p:cNvPr id="119" name="Google Shape;119;p4"/>
          <p:cNvSpPr/>
          <p:nvPr/>
        </p:nvSpPr>
        <p:spPr>
          <a:xfrm>
            <a:off x="1827668" y="2938808"/>
            <a:ext cx="659256" cy="604034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/>
          </a:p>
        </p:txBody>
      </p:sp>
      <p:sp>
        <p:nvSpPr>
          <p:cNvPr id="120" name="Google Shape;120;p4"/>
          <p:cNvSpPr/>
          <p:nvPr/>
        </p:nvSpPr>
        <p:spPr>
          <a:xfrm>
            <a:off x="4504491" y="2931581"/>
            <a:ext cx="659256" cy="604035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/>
          </a:p>
        </p:txBody>
      </p:sp>
      <p:sp>
        <p:nvSpPr>
          <p:cNvPr id="121" name="Google Shape;121;p4"/>
          <p:cNvSpPr/>
          <p:nvPr/>
        </p:nvSpPr>
        <p:spPr>
          <a:xfrm>
            <a:off x="3193478" y="2923267"/>
            <a:ext cx="659256" cy="618375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/>
          </a:p>
        </p:txBody>
      </p:sp>
      <p:sp>
        <p:nvSpPr>
          <p:cNvPr id="122" name="Google Shape;122;p4"/>
          <p:cNvSpPr/>
          <p:nvPr/>
        </p:nvSpPr>
        <p:spPr>
          <a:xfrm>
            <a:off x="5835199" y="2923267"/>
            <a:ext cx="659256" cy="618375"/>
          </a:xfrm>
          <a:prstGeom prst="rect">
            <a:avLst/>
          </a:prstGeom>
          <a:solidFill>
            <a:srgbClr val="548135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/>
          </a:p>
        </p:txBody>
      </p:sp>
      <p:sp>
        <p:nvSpPr>
          <p:cNvPr id="123" name="Google Shape;123;p4"/>
          <p:cNvSpPr/>
          <p:nvPr/>
        </p:nvSpPr>
        <p:spPr>
          <a:xfrm>
            <a:off x="4920443" y="3696980"/>
            <a:ext cx="621926" cy="603804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/>
          </a:p>
        </p:txBody>
      </p:sp>
      <p:sp>
        <p:nvSpPr>
          <p:cNvPr id="124" name="Google Shape;124;p4"/>
          <p:cNvSpPr/>
          <p:nvPr/>
        </p:nvSpPr>
        <p:spPr>
          <a:xfrm>
            <a:off x="5547973" y="3696980"/>
            <a:ext cx="621926" cy="603804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</p:txBody>
      </p:sp>
      <p:sp>
        <p:nvSpPr>
          <p:cNvPr id="125" name="Google Shape;125;p4"/>
          <p:cNvSpPr/>
          <p:nvPr/>
        </p:nvSpPr>
        <p:spPr>
          <a:xfrm>
            <a:off x="6158931" y="3696980"/>
            <a:ext cx="621926" cy="603804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endParaRPr/>
          </a:p>
        </p:txBody>
      </p:sp>
      <p:sp>
        <p:nvSpPr>
          <p:cNvPr id="126" name="Google Shape;126;p4"/>
          <p:cNvSpPr/>
          <p:nvPr/>
        </p:nvSpPr>
        <p:spPr>
          <a:xfrm>
            <a:off x="10397492" y="3687254"/>
            <a:ext cx="621926" cy="619380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/>
          </a:p>
        </p:txBody>
      </p:sp>
      <p:sp>
        <p:nvSpPr>
          <p:cNvPr id="127" name="Google Shape;127;p4"/>
          <p:cNvSpPr/>
          <p:nvPr/>
        </p:nvSpPr>
        <p:spPr>
          <a:xfrm>
            <a:off x="1816519" y="1415559"/>
            <a:ext cx="670405" cy="572865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endParaRPr/>
          </a:p>
        </p:txBody>
      </p:sp>
      <p:sp>
        <p:nvSpPr>
          <p:cNvPr id="128" name="Google Shape;128;p4"/>
          <p:cNvSpPr/>
          <p:nvPr/>
        </p:nvSpPr>
        <p:spPr>
          <a:xfrm>
            <a:off x="5231633" y="1420638"/>
            <a:ext cx="670405" cy="567773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endParaRPr/>
          </a:p>
        </p:txBody>
      </p:sp>
      <p:sp>
        <p:nvSpPr>
          <p:cNvPr id="129" name="Google Shape;129;p4"/>
          <p:cNvSpPr/>
          <p:nvPr/>
        </p:nvSpPr>
        <p:spPr>
          <a:xfrm>
            <a:off x="2491469" y="1415559"/>
            <a:ext cx="670405" cy="572865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</p:txBody>
      </p:sp>
      <p:sp>
        <p:nvSpPr>
          <p:cNvPr id="130" name="Google Shape;130;p4"/>
          <p:cNvSpPr/>
          <p:nvPr/>
        </p:nvSpPr>
        <p:spPr>
          <a:xfrm>
            <a:off x="6569217" y="1420638"/>
            <a:ext cx="670405" cy="567773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/>
          </a:p>
        </p:txBody>
      </p:sp>
      <p:sp>
        <p:nvSpPr>
          <p:cNvPr id="131" name="Google Shape;131;p4"/>
          <p:cNvSpPr/>
          <p:nvPr/>
        </p:nvSpPr>
        <p:spPr>
          <a:xfrm>
            <a:off x="5893445" y="1420650"/>
            <a:ext cx="670405" cy="567773"/>
          </a:xfrm>
          <a:prstGeom prst="rect">
            <a:avLst/>
          </a:prstGeom>
          <a:solidFill>
            <a:srgbClr val="548135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/>
          </a:p>
        </p:txBody>
      </p:sp>
      <p:sp>
        <p:nvSpPr>
          <p:cNvPr id="132" name="Google Shape;132;p4"/>
          <p:cNvSpPr/>
          <p:nvPr/>
        </p:nvSpPr>
        <p:spPr>
          <a:xfrm>
            <a:off x="7239622" y="1420638"/>
            <a:ext cx="670405" cy="567773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/>
          </a:p>
        </p:txBody>
      </p:sp>
      <p:sp>
        <p:nvSpPr>
          <p:cNvPr id="133" name="Google Shape;133;p4"/>
          <p:cNvSpPr/>
          <p:nvPr/>
        </p:nvSpPr>
        <p:spPr>
          <a:xfrm>
            <a:off x="1156950" y="2154979"/>
            <a:ext cx="670405" cy="613524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endParaRPr/>
          </a:p>
        </p:txBody>
      </p:sp>
      <p:sp>
        <p:nvSpPr>
          <p:cNvPr id="134" name="Google Shape;134;p4"/>
          <p:cNvSpPr/>
          <p:nvPr/>
        </p:nvSpPr>
        <p:spPr>
          <a:xfrm>
            <a:off x="1831894" y="2156861"/>
            <a:ext cx="670405" cy="613524"/>
          </a:xfrm>
          <a:prstGeom prst="rect">
            <a:avLst/>
          </a:prstGeom>
          <a:solidFill>
            <a:srgbClr val="548135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/>
          </a:p>
        </p:txBody>
      </p:sp>
      <p:sp>
        <p:nvSpPr>
          <p:cNvPr id="135" name="Google Shape;135;p4"/>
          <p:cNvSpPr/>
          <p:nvPr/>
        </p:nvSpPr>
        <p:spPr>
          <a:xfrm>
            <a:off x="6552184" y="2159303"/>
            <a:ext cx="670405" cy="609199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</a:t>
            </a:r>
            <a:endParaRPr/>
          </a:p>
        </p:txBody>
      </p:sp>
      <p:sp>
        <p:nvSpPr>
          <p:cNvPr id="136" name="Google Shape;136;p4"/>
          <p:cNvSpPr/>
          <p:nvPr/>
        </p:nvSpPr>
        <p:spPr>
          <a:xfrm>
            <a:off x="3192218" y="2157970"/>
            <a:ext cx="670405" cy="613524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</a:t>
            </a:r>
            <a:endParaRPr/>
          </a:p>
        </p:txBody>
      </p:sp>
      <p:sp>
        <p:nvSpPr>
          <p:cNvPr id="137" name="Google Shape;137;p4"/>
          <p:cNvSpPr/>
          <p:nvPr/>
        </p:nvSpPr>
        <p:spPr>
          <a:xfrm>
            <a:off x="3868591" y="2156718"/>
            <a:ext cx="670405" cy="613524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/>
          </a:p>
        </p:txBody>
      </p:sp>
      <p:sp>
        <p:nvSpPr>
          <p:cNvPr id="138" name="Google Shape;138;p4"/>
          <p:cNvSpPr/>
          <p:nvPr/>
        </p:nvSpPr>
        <p:spPr>
          <a:xfrm>
            <a:off x="5220344" y="2158050"/>
            <a:ext cx="670405" cy="613524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/>
          </a:p>
        </p:txBody>
      </p:sp>
      <p:sp>
        <p:nvSpPr>
          <p:cNvPr id="139" name="Google Shape;139;p4"/>
          <p:cNvSpPr/>
          <p:nvPr/>
        </p:nvSpPr>
        <p:spPr>
          <a:xfrm>
            <a:off x="5894971" y="2158848"/>
            <a:ext cx="670405" cy="609199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/>
          </a:p>
        </p:txBody>
      </p:sp>
      <p:sp>
        <p:nvSpPr>
          <p:cNvPr id="140" name="Google Shape;140;p4"/>
          <p:cNvSpPr/>
          <p:nvPr/>
        </p:nvSpPr>
        <p:spPr>
          <a:xfrm>
            <a:off x="4545156" y="2158849"/>
            <a:ext cx="670405" cy="613524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endParaRPr/>
          </a:p>
        </p:txBody>
      </p:sp>
      <p:sp>
        <p:nvSpPr>
          <p:cNvPr id="141" name="Google Shape;141;p4"/>
          <p:cNvSpPr/>
          <p:nvPr/>
        </p:nvSpPr>
        <p:spPr>
          <a:xfrm>
            <a:off x="1151347" y="3671582"/>
            <a:ext cx="667500" cy="618375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endParaRPr/>
          </a:p>
        </p:txBody>
      </p:sp>
      <p:sp>
        <p:nvSpPr>
          <p:cNvPr id="142" name="Google Shape;142;p4"/>
          <p:cNvSpPr/>
          <p:nvPr/>
        </p:nvSpPr>
        <p:spPr>
          <a:xfrm>
            <a:off x="1827606" y="3676120"/>
            <a:ext cx="667500" cy="618375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endParaRPr/>
          </a:p>
        </p:txBody>
      </p:sp>
      <p:sp>
        <p:nvSpPr>
          <p:cNvPr id="143" name="Google Shape;143;p4"/>
          <p:cNvSpPr/>
          <p:nvPr/>
        </p:nvSpPr>
        <p:spPr>
          <a:xfrm>
            <a:off x="2499767" y="3676120"/>
            <a:ext cx="659256" cy="618375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</p:txBody>
      </p:sp>
      <p:sp>
        <p:nvSpPr>
          <p:cNvPr id="144" name="Google Shape;144;p4"/>
          <p:cNvSpPr/>
          <p:nvPr/>
        </p:nvSpPr>
        <p:spPr>
          <a:xfrm>
            <a:off x="4285477" y="3694748"/>
            <a:ext cx="623332" cy="608573"/>
          </a:xfrm>
          <a:prstGeom prst="rect">
            <a:avLst/>
          </a:prstGeom>
          <a:solidFill>
            <a:srgbClr val="548135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/>
          </a:p>
        </p:txBody>
      </p:sp>
      <p:sp>
        <p:nvSpPr>
          <p:cNvPr id="145" name="Google Shape;145;p4"/>
          <p:cNvSpPr/>
          <p:nvPr/>
        </p:nvSpPr>
        <p:spPr>
          <a:xfrm>
            <a:off x="3170816" y="3676120"/>
            <a:ext cx="623332" cy="618375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</a:t>
            </a:r>
            <a:endParaRPr/>
          </a:p>
        </p:txBody>
      </p:sp>
      <p:sp>
        <p:nvSpPr>
          <p:cNvPr id="146" name="Google Shape;146;p4"/>
          <p:cNvSpPr/>
          <p:nvPr/>
        </p:nvSpPr>
        <p:spPr>
          <a:xfrm>
            <a:off x="6782608" y="3697743"/>
            <a:ext cx="621926" cy="607557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/>
          </a:p>
        </p:txBody>
      </p:sp>
      <p:sp>
        <p:nvSpPr>
          <p:cNvPr id="147" name="Google Shape;147;p4"/>
          <p:cNvSpPr/>
          <p:nvPr/>
        </p:nvSpPr>
        <p:spPr>
          <a:xfrm>
            <a:off x="3849708" y="4530319"/>
            <a:ext cx="492165" cy="578331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</p:txBody>
      </p:sp>
      <p:sp>
        <p:nvSpPr>
          <p:cNvPr id="148" name="Google Shape;148;p4"/>
          <p:cNvSpPr/>
          <p:nvPr/>
        </p:nvSpPr>
        <p:spPr>
          <a:xfrm>
            <a:off x="6111936" y="5256000"/>
            <a:ext cx="668921" cy="578331"/>
          </a:xfrm>
          <a:prstGeom prst="rect">
            <a:avLst/>
          </a:prstGeom>
          <a:solidFill>
            <a:srgbClr val="548135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/>
          </a:p>
        </p:txBody>
      </p:sp>
      <p:sp>
        <p:nvSpPr>
          <p:cNvPr id="149" name="Google Shape;149;p4"/>
          <p:cNvSpPr/>
          <p:nvPr/>
        </p:nvSpPr>
        <p:spPr>
          <a:xfrm>
            <a:off x="5702329" y="4529344"/>
            <a:ext cx="492165" cy="578331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</a:t>
            </a:r>
            <a:endParaRPr/>
          </a:p>
        </p:txBody>
      </p:sp>
      <p:sp>
        <p:nvSpPr>
          <p:cNvPr id="150" name="Google Shape;150;p4"/>
          <p:cNvSpPr/>
          <p:nvPr/>
        </p:nvSpPr>
        <p:spPr>
          <a:xfrm>
            <a:off x="6699968" y="4529344"/>
            <a:ext cx="492165" cy="578331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/>
          </a:p>
        </p:txBody>
      </p:sp>
      <p:sp>
        <p:nvSpPr>
          <p:cNvPr id="151" name="Google Shape;151;p4"/>
          <p:cNvSpPr/>
          <p:nvPr/>
        </p:nvSpPr>
        <p:spPr>
          <a:xfrm>
            <a:off x="6209131" y="4529344"/>
            <a:ext cx="492165" cy="578331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endParaRPr/>
          </a:p>
        </p:txBody>
      </p:sp>
      <p:sp>
        <p:nvSpPr>
          <p:cNvPr id="152" name="Google Shape;152;p4"/>
          <p:cNvSpPr/>
          <p:nvPr/>
        </p:nvSpPr>
        <p:spPr>
          <a:xfrm>
            <a:off x="1156951" y="686484"/>
            <a:ext cx="670404" cy="552755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endParaRPr/>
          </a:p>
        </p:txBody>
      </p:sp>
      <p:sp>
        <p:nvSpPr>
          <p:cNvPr id="153" name="Google Shape;153;p4"/>
          <p:cNvSpPr/>
          <p:nvPr/>
        </p:nvSpPr>
        <p:spPr>
          <a:xfrm>
            <a:off x="1827355" y="686484"/>
            <a:ext cx="670404" cy="552755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/>
          </a:p>
        </p:txBody>
      </p:sp>
      <p:sp>
        <p:nvSpPr>
          <p:cNvPr id="154" name="Google Shape;154;p4"/>
          <p:cNvSpPr/>
          <p:nvPr/>
        </p:nvSpPr>
        <p:spPr>
          <a:xfrm>
            <a:off x="3131968" y="682755"/>
            <a:ext cx="670404" cy="552755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/>
          </a:p>
        </p:txBody>
      </p:sp>
      <p:sp>
        <p:nvSpPr>
          <p:cNvPr id="155" name="Google Shape;155;p4"/>
          <p:cNvSpPr/>
          <p:nvPr/>
        </p:nvSpPr>
        <p:spPr>
          <a:xfrm>
            <a:off x="5159708" y="674829"/>
            <a:ext cx="670404" cy="557715"/>
          </a:xfrm>
          <a:prstGeom prst="rect">
            <a:avLst/>
          </a:prstGeom>
          <a:solidFill>
            <a:srgbClr val="548135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endParaRPr/>
          </a:p>
        </p:txBody>
      </p:sp>
      <p:sp>
        <p:nvSpPr>
          <p:cNvPr id="156" name="Google Shape;156;p4"/>
          <p:cNvSpPr/>
          <p:nvPr/>
        </p:nvSpPr>
        <p:spPr>
          <a:xfrm>
            <a:off x="3805236" y="677715"/>
            <a:ext cx="670404" cy="552755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/>
          </a:p>
        </p:txBody>
      </p:sp>
      <p:sp>
        <p:nvSpPr>
          <p:cNvPr id="157" name="Google Shape;157;p4"/>
          <p:cNvSpPr/>
          <p:nvPr/>
        </p:nvSpPr>
        <p:spPr>
          <a:xfrm>
            <a:off x="1154176" y="2912287"/>
            <a:ext cx="668110" cy="627699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4"/>
          <p:cNvSpPr/>
          <p:nvPr/>
        </p:nvSpPr>
        <p:spPr>
          <a:xfrm>
            <a:off x="1839772" y="2907917"/>
            <a:ext cx="668110" cy="627699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4"/>
          <p:cNvSpPr/>
          <p:nvPr/>
        </p:nvSpPr>
        <p:spPr>
          <a:xfrm>
            <a:off x="3163770" y="2902878"/>
            <a:ext cx="668110" cy="627699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4"/>
          <p:cNvSpPr/>
          <p:nvPr/>
        </p:nvSpPr>
        <p:spPr>
          <a:xfrm>
            <a:off x="1821064" y="1417710"/>
            <a:ext cx="670405" cy="572609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4"/>
          <p:cNvSpPr/>
          <p:nvPr/>
        </p:nvSpPr>
        <p:spPr>
          <a:xfrm>
            <a:off x="5237000" y="1407884"/>
            <a:ext cx="670405" cy="580540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4"/>
          <p:cNvSpPr/>
          <p:nvPr/>
        </p:nvSpPr>
        <p:spPr>
          <a:xfrm>
            <a:off x="6589794" y="1407884"/>
            <a:ext cx="670405" cy="582435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4"/>
          <p:cNvSpPr/>
          <p:nvPr/>
        </p:nvSpPr>
        <p:spPr>
          <a:xfrm>
            <a:off x="5927671" y="2162719"/>
            <a:ext cx="670405" cy="613524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4"/>
          <p:cNvSpPr/>
          <p:nvPr/>
        </p:nvSpPr>
        <p:spPr>
          <a:xfrm>
            <a:off x="3188680" y="2145492"/>
            <a:ext cx="670405" cy="613524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4"/>
          <p:cNvSpPr/>
          <p:nvPr/>
        </p:nvSpPr>
        <p:spPr>
          <a:xfrm>
            <a:off x="6571785" y="2151049"/>
            <a:ext cx="670405" cy="613524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4"/>
          <p:cNvSpPr/>
          <p:nvPr/>
        </p:nvSpPr>
        <p:spPr>
          <a:xfrm>
            <a:off x="5248746" y="2154523"/>
            <a:ext cx="670405" cy="613524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4"/>
          <p:cNvSpPr/>
          <p:nvPr/>
        </p:nvSpPr>
        <p:spPr>
          <a:xfrm>
            <a:off x="4529744" y="2138756"/>
            <a:ext cx="710482" cy="613524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4"/>
          <p:cNvSpPr/>
          <p:nvPr/>
        </p:nvSpPr>
        <p:spPr>
          <a:xfrm>
            <a:off x="3852734" y="2151944"/>
            <a:ext cx="670405" cy="613524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4"/>
          <p:cNvSpPr/>
          <p:nvPr/>
        </p:nvSpPr>
        <p:spPr>
          <a:xfrm>
            <a:off x="1151881" y="2139270"/>
            <a:ext cx="670405" cy="613524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4"/>
          <p:cNvSpPr/>
          <p:nvPr/>
        </p:nvSpPr>
        <p:spPr>
          <a:xfrm>
            <a:off x="1180471" y="3661371"/>
            <a:ext cx="667500" cy="615838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4"/>
          <p:cNvSpPr/>
          <p:nvPr/>
        </p:nvSpPr>
        <p:spPr>
          <a:xfrm>
            <a:off x="1852111" y="3663681"/>
            <a:ext cx="659256" cy="613528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4"/>
          <p:cNvSpPr/>
          <p:nvPr/>
        </p:nvSpPr>
        <p:spPr>
          <a:xfrm>
            <a:off x="2511413" y="3666216"/>
            <a:ext cx="656767" cy="618147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4"/>
          <p:cNvSpPr/>
          <p:nvPr/>
        </p:nvSpPr>
        <p:spPr>
          <a:xfrm>
            <a:off x="3188317" y="3662527"/>
            <a:ext cx="619847" cy="613525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4"/>
          <p:cNvSpPr/>
          <p:nvPr/>
        </p:nvSpPr>
        <p:spPr>
          <a:xfrm>
            <a:off x="1148281" y="685173"/>
            <a:ext cx="667628" cy="545297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4"/>
          <p:cNvSpPr/>
          <p:nvPr/>
        </p:nvSpPr>
        <p:spPr>
          <a:xfrm>
            <a:off x="1822286" y="686484"/>
            <a:ext cx="669183" cy="537046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4"/>
          <p:cNvSpPr/>
          <p:nvPr/>
        </p:nvSpPr>
        <p:spPr>
          <a:xfrm>
            <a:off x="3123375" y="660960"/>
            <a:ext cx="656887" cy="552755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4"/>
          <p:cNvSpPr/>
          <p:nvPr/>
        </p:nvSpPr>
        <p:spPr>
          <a:xfrm>
            <a:off x="274440" y="1436986"/>
            <a:ext cx="667628" cy="545298"/>
          </a:xfrm>
          <a:prstGeom prst="ellipse">
            <a:avLst/>
          </a:pr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178" name="Google Shape;178;p4"/>
          <p:cNvSpPr/>
          <p:nvPr/>
        </p:nvSpPr>
        <p:spPr>
          <a:xfrm>
            <a:off x="274439" y="2219275"/>
            <a:ext cx="667628" cy="545298"/>
          </a:xfrm>
          <a:prstGeom prst="ellipse">
            <a:avLst/>
          </a:pr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179" name="Google Shape;179;p4"/>
          <p:cNvSpPr/>
          <p:nvPr/>
        </p:nvSpPr>
        <p:spPr>
          <a:xfrm>
            <a:off x="240153" y="4553541"/>
            <a:ext cx="667628" cy="545298"/>
          </a:xfrm>
          <a:prstGeom prst="ellipse">
            <a:avLst/>
          </a:pr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/>
          </a:p>
        </p:txBody>
      </p:sp>
      <p:sp>
        <p:nvSpPr>
          <p:cNvPr id="180" name="Google Shape;180;p4"/>
          <p:cNvSpPr/>
          <p:nvPr/>
        </p:nvSpPr>
        <p:spPr>
          <a:xfrm>
            <a:off x="276409" y="665892"/>
            <a:ext cx="689604" cy="605313"/>
          </a:xfrm>
          <a:prstGeom prst="ellipse">
            <a:avLst/>
          </a:pr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dirty="0"/>
          </a:p>
        </p:txBody>
      </p:sp>
      <p:sp>
        <p:nvSpPr>
          <p:cNvPr id="181" name="Google Shape;181;p4"/>
          <p:cNvSpPr/>
          <p:nvPr/>
        </p:nvSpPr>
        <p:spPr>
          <a:xfrm>
            <a:off x="3852923" y="2923267"/>
            <a:ext cx="659256" cy="612349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</p:txBody>
      </p:sp>
      <p:sp>
        <p:nvSpPr>
          <p:cNvPr id="182" name="Google Shape;182;p4"/>
          <p:cNvSpPr/>
          <p:nvPr/>
        </p:nvSpPr>
        <p:spPr>
          <a:xfrm>
            <a:off x="4507440" y="2919210"/>
            <a:ext cx="668110" cy="627699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4"/>
          <p:cNvSpPr/>
          <p:nvPr/>
        </p:nvSpPr>
        <p:spPr>
          <a:xfrm>
            <a:off x="1160309" y="1415558"/>
            <a:ext cx="670405" cy="572865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endParaRPr/>
          </a:p>
        </p:txBody>
      </p:sp>
      <p:sp>
        <p:nvSpPr>
          <p:cNvPr id="184" name="Google Shape;184;p4"/>
          <p:cNvSpPr/>
          <p:nvPr/>
        </p:nvSpPr>
        <p:spPr>
          <a:xfrm>
            <a:off x="2491469" y="1417710"/>
            <a:ext cx="670405" cy="572609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4"/>
          <p:cNvSpPr txBox="1"/>
          <p:nvPr/>
        </p:nvSpPr>
        <p:spPr>
          <a:xfrm>
            <a:off x="1765232" y="6097327"/>
            <a:ext cx="508010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 on “Number” to see picture.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Then, click on the picture to review the answer. </a:t>
            </a:r>
            <a:endParaRPr dirty="0"/>
          </a:p>
        </p:txBody>
      </p:sp>
      <p:sp>
        <p:nvSpPr>
          <p:cNvPr id="186" name="Google Shape;186;p4"/>
          <p:cNvSpPr/>
          <p:nvPr/>
        </p:nvSpPr>
        <p:spPr>
          <a:xfrm>
            <a:off x="240153" y="5329328"/>
            <a:ext cx="667628" cy="545298"/>
          </a:xfrm>
          <a:prstGeom prst="ellipse">
            <a:avLst/>
          </a:pr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/>
          </a:p>
        </p:txBody>
      </p:sp>
      <p:sp>
        <p:nvSpPr>
          <p:cNvPr id="187" name="Google Shape;187;p4"/>
          <p:cNvSpPr/>
          <p:nvPr/>
        </p:nvSpPr>
        <p:spPr>
          <a:xfrm>
            <a:off x="3161088" y="1415559"/>
            <a:ext cx="670404" cy="572865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</a:t>
            </a:r>
            <a:endParaRPr/>
          </a:p>
        </p:txBody>
      </p:sp>
      <p:sp>
        <p:nvSpPr>
          <p:cNvPr id="188" name="Google Shape;188;p4"/>
          <p:cNvSpPr/>
          <p:nvPr/>
        </p:nvSpPr>
        <p:spPr>
          <a:xfrm>
            <a:off x="4484310" y="679789"/>
            <a:ext cx="670404" cy="552755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/>
          </a:p>
        </p:txBody>
      </p:sp>
      <p:sp>
        <p:nvSpPr>
          <p:cNvPr id="189" name="Google Shape;189;p4"/>
          <p:cNvSpPr/>
          <p:nvPr/>
        </p:nvSpPr>
        <p:spPr>
          <a:xfrm>
            <a:off x="7162339" y="689283"/>
            <a:ext cx="670404" cy="540089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endParaRPr/>
          </a:p>
        </p:txBody>
      </p:sp>
      <p:sp>
        <p:nvSpPr>
          <p:cNvPr id="190" name="Google Shape;190;p4"/>
          <p:cNvSpPr/>
          <p:nvPr/>
        </p:nvSpPr>
        <p:spPr>
          <a:xfrm>
            <a:off x="6479628" y="689423"/>
            <a:ext cx="670404" cy="546061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endParaRPr/>
          </a:p>
        </p:txBody>
      </p:sp>
      <p:sp>
        <p:nvSpPr>
          <p:cNvPr id="191" name="Google Shape;191;p4"/>
          <p:cNvSpPr/>
          <p:nvPr/>
        </p:nvSpPr>
        <p:spPr>
          <a:xfrm>
            <a:off x="5829625" y="686484"/>
            <a:ext cx="670404" cy="546061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/>
          </a:p>
        </p:txBody>
      </p:sp>
      <p:sp>
        <p:nvSpPr>
          <p:cNvPr id="192" name="Google Shape;192;p4"/>
          <p:cNvSpPr/>
          <p:nvPr/>
        </p:nvSpPr>
        <p:spPr>
          <a:xfrm>
            <a:off x="7150032" y="674212"/>
            <a:ext cx="689708" cy="546693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4"/>
          <p:cNvSpPr/>
          <p:nvPr/>
        </p:nvSpPr>
        <p:spPr>
          <a:xfrm>
            <a:off x="5838033" y="690043"/>
            <a:ext cx="689708" cy="546693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4"/>
          <p:cNvSpPr/>
          <p:nvPr/>
        </p:nvSpPr>
        <p:spPr>
          <a:xfrm>
            <a:off x="3783126" y="674212"/>
            <a:ext cx="689708" cy="546693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4"/>
          <p:cNvSpPr/>
          <p:nvPr/>
        </p:nvSpPr>
        <p:spPr>
          <a:xfrm>
            <a:off x="4449034" y="667889"/>
            <a:ext cx="689708" cy="546693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4"/>
          <p:cNvSpPr/>
          <p:nvPr/>
        </p:nvSpPr>
        <p:spPr>
          <a:xfrm>
            <a:off x="6466478" y="681478"/>
            <a:ext cx="689708" cy="546693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4"/>
          <p:cNvSpPr/>
          <p:nvPr/>
        </p:nvSpPr>
        <p:spPr>
          <a:xfrm>
            <a:off x="1163667" y="1417710"/>
            <a:ext cx="665990" cy="565969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4"/>
          <p:cNvSpPr/>
          <p:nvPr/>
        </p:nvSpPr>
        <p:spPr>
          <a:xfrm>
            <a:off x="3163770" y="1415558"/>
            <a:ext cx="670405" cy="574761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4"/>
          <p:cNvSpPr/>
          <p:nvPr/>
        </p:nvSpPr>
        <p:spPr>
          <a:xfrm>
            <a:off x="4569821" y="1417710"/>
            <a:ext cx="670405" cy="570714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</p:txBody>
      </p:sp>
      <p:sp>
        <p:nvSpPr>
          <p:cNvPr id="200" name="Google Shape;200;p4"/>
          <p:cNvSpPr/>
          <p:nvPr/>
        </p:nvSpPr>
        <p:spPr>
          <a:xfrm>
            <a:off x="4573690" y="1407884"/>
            <a:ext cx="657944" cy="575795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4"/>
          <p:cNvSpPr/>
          <p:nvPr/>
        </p:nvSpPr>
        <p:spPr>
          <a:xfrm>
            <a:off x="7256973" y="1407884"/>
            <a:ext cx="670405" cy="561329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4"/>
          <p:cNvSpPr/>
          <p:nvPr/>
        </p:nvSpPr>
        <p:spPr>
          <a:xfrm>
            <a:off x="7222589" y="2162719"/>
            <a:ext cx="670405" cy="601854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endParaRPr/>
          </a:p>
        </p:txBody>
      </p:sp>
      <p:sp>
        <p:nvSpPr>
          <p:cNvPr id="203" name="Google Shape;203;p4"/>
          <p:cNvSpPr/>
          <p:nvPr/>
        </p:nvSpPr>
        <p:spPr>
          <a:xfrm>
            <a:off x="8558238" y="2165766"/>
            <a:ext cx="670405" cy="613524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/>
          </a:p>
        </p:txBody>
      </p:sp>
      <p:sp>
        <p:nvSpPr>
          <p:cNvPr id="204" name="Google Shape;204;p4"/>
          <p:cNvSpPr/>
          <p:nvPr/>
        </p:nvSpPr>
        <p:spPr>
          <a:xfrm>
            <a:off x="9228643" y="2165766"/>
            <a:ext cx="670405" cy="615534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endParaRPr/>
          </a:p>
        </p:txBody>
      </p:sp>
      <p:sp>
        <p:nvSpPr>
          <p:cNvPr id="205" name="Google Shape;205;p4"/>
          <p:cNvSpPr/>
          <p:nvPr/>
        </p:nvSpPr>
        <p:spPr>
          <a:xfrm>
            <a:off x="9896982" y="2165766"/>
            <a:ext cx="670405" cy="613524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endParaRPr/>
          </a:p>
        </p:txBody>
      </p:sp>
      <p:sp>
        <p:nvSpPr>
          <p:cNvPr id="206" name="Google Shape;206;p4"/>
          <p:cNvSpPr/>
          <p:nvPr/>
        </p:nvSpPr>
        <p:spPr>
          <a:xfrm>
            <a:off x="7898191" y="2162718"/>
            <a:ext cx="670405" cy="618581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/>
          </a:p>
        </p:txBody>
      </p:sp>
      <p:sp>
        <p:nvSpPr>
          <p:cNvPr id="207" name="Google Shape;207;p4"/>
          <p:cNvSpPr/>
          <p:nvPr/>
        </p:nvSpPr>
        <p:spPr>
          <a:xfrm>
            <a:off x="7214436" y="2157970"/>
            <a:ext cx="670405" cy="613524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4"/>
          <p:cNvSpPr/>
          <p:nvPr/>
        </p:nvSpPr>
        <p:spPr>
          <a:xfrm>
            <a:off x="7870452" y="2165246"/>
            <a:ext cx="670405" cy="613524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4"/>
          <p:cNvSpPr/>
          <p:nvPr/>
        </p:nvSpPr>
        <p:spPr>
          <a:xfrm>
            <a:off x="8552723" y="2158848"/>
            <a:ext cx="670405" cy="613524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4"/>
          <p:cNvSpPr/>
          <p:nvPr/>
        </p:nvSpPr>
        <p:spPr>
          <a:xfrm>
            <a:off x="9223128" y="2151944"/>
            <a:ext cx="670405" cy="613524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4"/>
          <p:cNvSpPr/>
          <p:nvPr/>
        </p:nvSpPr>
        <p:spPr>
          <a:xfrm>
            <a:off x="9877480" y="2158848"/>
            <a:ext cx="670405" cy="613524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4"/>
          <p:cNvSpPr/>
          <p:nvPr/>
        </p:nvSpPr>
        <p:spPr>
          <a:xfrm>
            <a:off x="5170856" y="2925015"/>
            <a:ext cx="659256" cy="618375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endParaRPr/>
          </a:p>
        </p:txBody>
      </p:sp>
      <p:sp>
        <p:nvSpPr>
          <p:cNvPr id="213" name="Google Shape;213;p4"/>
          <p:cNvSpPr/>
          <p:nvPr/>
        </p:nvSpPr>
        <p:spPr>
          <a:xfrm>
            <a:off x="6503083" y="2931581"/>
            <a:ext cx="659256" cy="605149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endParaRPr/>
          </a:p>
        </p:txBody>
      </p:sp>
      <p:sp>
        <p:nvSpPr>
          <p:cNvPr id="214" name="Google Shape;214;p4"/>
          <p:cNvSpPr/>
          <p:nvPr/>
        </p:nvSpPr>
        <p:spPr>
          <a:xfrm>
            <a:off x="7161760" y="2926670"/>
            <a:ext cx="659256" cy="603907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endParaRPr/>
          </a:p>
        </p:txBody>
      </p:sp>
      <p:sp>
        <p:nvSpPr>
          <p:cNvPr id="215" name="Google Shape;215;p4"/>
          <p:cNvSpPr/>
          <p:nvPr/>
        </p:nvSpPr>
        <p:spPr>
          <a:xfrm>
            <a:off x="3848018" y="2915143"/>
            <a:ext cx="668110" cy="627699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4"/>
          <p:cNvSpPr/>
          <p:nvPr/>
        </p:nvSpPr>
        <p:spPr>
          <a:xfrm>
            <a:off x="5149898" y="2912259"/>
            <a:ext cx="668110" cy="627699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4"/>
          <p:cNvSpPr/>
          <p:nvPr/>
        </p:nvSpPr>
        <p:spPr>
          <a:xfrm>
            <a:off x="6524023" y="2905602"/>
            <a:ext cx="668110" cy="627699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4"/>
          <p:cNvSpPr/>
          <p:nvPr/>
        </p:nvSpPr>
        <p:spPr>
          <a:xfrm>
            <a:off x="7152918" y="2912258"/>
            <a:ext cx="668110" cy="627699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4"/>
          <p:cNvSpPr/>
          <p:nvPr/>
        </p:nvSpPr>
        <p:spPr>
          <a:xfrm>
            <a:off x="7936312" y="3687255"/>
            <a:ext cx="621926" cy="613529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endParaRPr/>
          </a:p>
        </p:txBody>
      </p:sp>
      <p:sp>
        <p:nvSpPr>
          <p:cNvPr id="220" name="Google Shape;220;p4"/>
          <p:cNvSpPr/>
          <p:nvPr/>
        </p:nvSpPr>
        <p:spPr>
          <a:xfrm>
            <a:off x="8548800" y="3685486"/>
            <a:ext cx="621926" cy="621148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</p:txBody>
      </p:sp>
      <p:sp>
        <p:nvSpPr>
          <p:cNvPr id="221" name="Google Shape;221;p4"/>
          <p:cNvSpPr/>
          <p:nvPr/>
        </p:nvSpPr>
        <p:spPr>
          <a:xfrm>
            <a:off x="9154320" y="3685486"/>
            <a:ext cx="621926" cy="621148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endParaRPr/>
          </a:p>
        </p:txBody>
      </p:sp>
      <p:sp>
        <p:nvSpPr>
          <p:cNvPr id="222" name="Google Shape;222;p4"/>
          <p:cNvSpPr/>
          <p:nvPr/>
        </p:nvSpPr>
        <p:spPr>
          <a:xfrm>
            <a:off x="9784109" y="3679260"/>
            <a:ext cx="621926" cy="627374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/>
          </a:p>
        </p:txBody>
      </p:sp>
      <p:sp>
        <p:nvSpPr>
          <p:cNvPr id="223" name="Google Shape;223;p4"/>
          <p:cNvSpPr/>
          <p:nvPr/>
        </p:nvSpPr>
        <p:spPr>
          <a:xfrm>
            <a:off x="7957763" y="3694119"/>
            <a:ext cx="628732" cy="622908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4"/>
          <p:cNvSpPr/>
          <p:nvPr/>
        </p:nvSpPr>
        <p:spPr>
          <a:xfrm>
            <a:off x="8598054" y="3689792"/>
            <a:ext cx="612269" cy="613524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4"/>
          <p:cNvSpPr/>
          <p:nvPr/>
        </p:nvSpPr>
        <p:spPr>
          <a:xfrm>
            <a:off x="9177163" y="3687255"/>
            <a:ext cx="670405" cy="613524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4"/>
          <p:cNvSpPr/>
          <p:nvPr/>
        </p:nvSpPr>
        <p:spPr>
          <a:xfrm>
            <a:off x="9847354" y="3691943"/>
            <a:ext cx="624835" cy="608835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4"/>
          <p:cNvSpPr/>
          <p:nvPr/>
        </p:nvSpPr>
        <p:spPr>
          <a:xfrm>
            <a:off x="10472189" y="3691774"/>
            <a:ext cx="621926" cy="608835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4"/>
          <p:cNvSpPr/>
          <p:nvPr/>
        </p:nvSpPr>
        <p:spPr>
          <a:xfrm>
            <a:off x="4932132" y="3687085"/>
            <a:ext cx="612269" cy="613524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4"/>
          <p:cNvSpPr/>
          <p:nvPr/>
        </p:nvSpPr>
        <p:spPr>
          <a:xfrm>
            <a:off x="5511241" y="3684548"/>
            <a:ext cx="670405" cy="613524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4"/>
          <p:cNvSpPr/>
          <p:nvPr/>
        </p:nvSpPr>
        <p:spPr>
          <a:xfrm>
            <a:off x="6181432" y="3689236"/>
            <a:ext cx="624835" cy="608835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4"/>
          <p:cNvSpPr/>
          <p:nvPr/>
        </p:nvSpPr>
        <p:spPr>
          <a:xfrm>
            <a:off x="6806267" y="3689067"/>
            <a:ext cx="621926" cy="608835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4"/>
          <p:cNvSpPr/>
          <p:nvPr/>
        </p:nvSpPr>
        <p:spPr>
          <a:xfrm>
            <a:off x="4337770" y="4529344"/>
            <a:ext cx="457588" cy="578331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/>
          </a:p>
        </p:txBody>
      </p:sp>
      <p:sp>
        <p:nvSpPr>
          <p:cNvPr id="233" name="Google Shape;233;p4"/>
          <p:cNvSpPr/>
          <p:nvPr/>
        </p:nvSpPr>
        <p:spPr>
          <a:xfrm>
            <a:off x="4785116" y="4535020"/>
            <a:ext cx="457588" cy="564530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endParaRPr/>
          </a:p>
        </p:txBody>
      </p:sp>
      <p:sp>
        <p:nvSpPr>
          <p:cNvPr id="234" name="Google Shape;234;p4"/>
          <p:cNvSpPr/>
          <p:nvPr/>
        </p:nvSpPr>
        <p:spPr>
          <a:xfrm>
            <a:off x="7191292" y="4534307"/>
            <a:ext cx="457588" cy="564531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endParaRPr/>
          </a:p>
        </p:txBody>
      </p:sp>
      <p:sp>
        <p:nvSpPr>
          <p:cNvPr id="235" name="Google Shape;235;p4"/>
          <p:cNvSpPr/>
          <p:nvPr/>
        </p:nvSpPr>
        <p:spPr>
          <a:xfrm>
            <a:off x="1128370" y="5271970"/>
            <a:ext cx="621926" cy="558448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endParaRPr/>
          </a:p>
        </p:txBody>
      </p:sp>
      <p:sp>
        <p:nvSpPr>
          <p:cNvPr id="236" name="Google Shape;236;p4"/>
          <p:cNvSpPr/>
          <p:nvPr/>
        </p:nvSpPr>
        <p:spPr>
          <a:xfrm>
            <a:off x="1155048" y="4482487"/>
            <a:ext cx="568570" cy="618375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endParaRPr/>
          </a:p>
        </p:txBody>
      </p:sp>
      <p:sp>
        <p:nvSpPr>
          <p:cNvPr id="237" name="Google Shape;237;p4"/>
          <p:cNvSpPr/>
          <p:nvPr/>
        </p:nvSpPr>
        <p:spPr>
          <a:xfrm>
            <a:off x="1720989" y="4487025"/>
            <a:ext cx="568570" cy="618375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endParaRPr/>
          </a:p>
        </p:txBody>
      </p:sp>
      <p:sp>
        <p:nvSpPr>
          <p:cNvPr id="238" name="Google Shape;238;p4"/>
          <p:cNvSpPr/>
          <p:nvPr/>
        </p:nvSpPr>
        <p:spPr>
          <a:xfrm>
            <a:off x="2297422" y="4487025"/>
            <a:ext cx="561548" cy="618375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</p:txBody>
      </p:sp>
      <p:sp>
        <p:nvSpPr>
          <p:cNvPr id="239" name="Google Shape;239;p4"/>
          <p:cNvSpPr/>
          <p:nvPr/>
        </p:nvSpPr>
        <p:spPr>
          <a:xfrm>
            <a:off x="10105424" y="4482486"/>
            <a:ext cx="492165" cy="626163"/>
          </a:xfrm>
          <a:prstGeom prst="rect">
            <a:avLst/>
          </a:prstGeom>
          <a:solidFill>
            <a:srgbClr val="548135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/>
          </a:p>
        </p:txBody>
      </p:sp>
      <p:sp>
        <p:nvSpPr>
          <p:cNvPr id="240" name="Google Shape;240;p4"/>
          <p:cNvSpPr/>
          <p:nvPr/>
        </p:nvSpPr>
        <p:spPr>
          <a:xfrm>
            <a:off x="2847614" y="4487025"/>
            <a:ext cx="530948" cy="618375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</a:t>
            </a:r>
            <a:endParaRPr/>
          </a:p>
        </p:txBody>
      </p:sp>
      <p:sp>
        <p:nvSpPr>
          <p:cNvPr id="241" name="Google Shape;241;p4"/>
          <p:cNvSpPr/>
          <p:nvPr/>
        </p:nvSpPr>
        <p:spPr>
          <a:xfrm>
            <a:off x="5242704" y="4535021"/>
            <a:ext cx="457588" cy="570380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endParaRPr/>
          </a:p>
        </p:txBody>
      </p:sp>
      <p:sp>
        <p:nvSpPr>
          <p:cNvPr id="242" name="Google Shape;242;p4"/>
          <p:cNvSpPr/>
          <p:nvPr/>
        </p:nvSpPr>
        <p:spPr>
          <a:xfrm>
            <a:off x="8106999" y="4478026"/>
            <a:ext cx="491055" cy="619379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endParaRPr/>
          </a:p>
        </p:txBody>
      </p:sp>
      <p:sp>
        <p:nvSpPr>
          <p:cNvPr id="243" name="Google Shape;243;p4"/>
          <p:cNvSpPr/>
          <p:nvPr/>
        </p:nvSpPr>
        <p:spPr>
          <a:xfrm>
            <a:off x="8613583" y="4476257"/>
            <a:ext cx="491055" cy="621148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</p:txBody>
      </p:sp>
      <p:sp>
        <p:nvSpPr>
          <p:cNvPr id="244" name="Google Shape;244;p4"/>
          <p:cNvSpPr/>
          <p:nvPr/>
        </p:nvSpPr>
        <p:spPr>
          <a:xfrm>
            <a:off x="9107785" y="4473746"/>
            <a:ext cx="491055" cy="610380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endParaRPr/>
          </a:p>
        </p:txBody>
      </p:sp>
      <p:sp>
        <p:nvSpPr>
          <p:cNvPr id="245" name="Google Shape;245;p4"/>
          <p:cNvSpPr/>
          <p:nvPr/>
        </p:nvSpPr>
        <p:spPr>
          <a:xfrm>
            <a:off x="9598840" y="4470031"/>
            <a:ext cx="491055" cy="627374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/>
          </a:p>
        </p:txBody>
      </p:sp>
      <p:sp>
        <p:nvSpPr>
          <p:cNvPr id="246" name="Google Shape;246;p4"/>
          <p:cNvSpPr/>
          <p:nvPr/>
        </p:nvSpPr>
        <p:spPr>
          <a:xfrm>
            <a:off x="1160533" y="4482724"/>
            <a:ext cx="577722" cy="615838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4"/>
          <p:cNvSpPr/>
          <p:nvPr/>
        </p:nvSpPr>
        <p:spPr>
          <a:xfrm>
            <a:off x="1736008" y="4482724"/>
            <a:ext cx="568187" cy="613528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4"/>
          <p:cNvSpPr/>
          <p:nvPr/>
        </p:nvSpPr>
        <p:spPr>
          <a:xfrm>
            <a:off x="2293662" y="4485076"/>
            <a:ext cx="537556" cy="618147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4"/>
          <p:cNvSpPr/>
          <p:nvPr/>
        </p:nvSpPr>
        <p:spPr>
          <a:xfrm>
            <a:off x="2841419" y="4483880"/>
            <a:ext cx="539180" cy="613525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4"/>
          <p:cNvSpPr/>
          <p:nvPr/>
        </p:nvSpPr>
        <p:spPr>
          <a:xfrm>
            <a:off x="3835071" y="4530319"/>
            <a:ext cx="501038" cy="579083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4"/>
          <p:cNvSpPr/>
          <p:nvPr/>
        </p:nvSpPr>
        <p:spPr>
          <a:xfrm>
            <a:off x="4331103" y="4533029"/>
            <a:ext cx="457588" cy="576373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4"/>
          <p:cNvSpPr/>
          <p:nvPr/>
        </p:nvSpPr>
        <p:spPr>
          <a:xfrm>
            <a:off x="4783658" y="4530319"/>
            <a:ext cx="501038" cy="579083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4"/>
          <p:cNvSpPr/>
          <p:nvPr/>
        </p:nvSpPr>
        <p:spPr>
          <a:xfrm>
            <a:off x="5242704" y="4530319"/>
            <a:ext cx="501038" cy="579083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4"/>
          <p:cNvSpPr/>
          <p:nvPr/>
        </p:nvSpPr>
        <p:spPr>
          <a:xfrm>
            <a:off x="5732351" y="4533029"/>
            <a:ext cx="501038" cy="579083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4"/>
          <p:cNvSpPr/>
          <p:nvPr/>
        </p:nvSpPr>
        <p:spPr>
          <a:xfrm>
            <a:off x="6226496" y="4535021"/>
            <a:ext cx="501038" cy="579083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4"/>
          <p:cNvSpPr/>
          <p:nvPr/>
        </p:nvSpPr>
        <p:spPr>
          <a:xfrm>
            <a:off x="6684490" y="4528438"/>
            <a:ext cx="501038" cy="579083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4"/>
          <p:cNvSpPr/>
          <p:nvPr/>
        </p:nvSpPr>
        <p:spPr>
          <a:xfrm>
            <a:off x="7164568" y="4530319"/>
            <a:ext cx="501038" cy="579083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8108385" y="4470031"/>
            <a:ext cx="501038" cy="627374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8610878" y="4482487"/>
            <a:ext cx="501038" cy="609069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9097802" y="4480289"/>
            <a:ext cx="501038" cy="617683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9588857" y="4491719"/>
            <a:ext cx="501038" cy="605686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750296" y="5269660"/>
            <a:ext cx="621926" cy="564671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2372222" y="5267429"/>
            <a:ext cx="621926" cy="566902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2993636" y="5267385"/>
            <a:ext cx="621926" cy="558448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3615050" y="5267429"/>
            <a:ext cx="621926" cy="558448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/>
          </a:p>
        </p:txBody>
      </p:sp>
      <p:sp>
        <p:nvSpPr>
          <p:cNvPr id="266" name="Google Shape;266;p4"/>
          <p:cNvSpPr/>
          <p:nvPr/>
        </p:nvSpPr>
        <p:spPr>
          <a:xfrm>
            <a:off x="4236976" y="5267429"/>
            <a:ext cx="621926" cy="558448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endParaRPr/>
          </a:p>
        </p:txBody>
      </p:sp>
      <p:sp>
        <p:nvSpPr>
          <p:cNvPr id="267" name="Google Shape;267;p4"/>
          <p:cNvSpPr/>
          <p:nvPr/>
        </p:nvSpPr>
        <p:spPr>
          <a:xfrm>
            <a:off x="4858390" y="5270361"/>
            <a:ext cx="621926" cy="558448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endParaRPr/>
          </a:p>
        </p:txBody>
      </p:sp>
      <p:sp>
        <p:nvSpPr>
          <p:cNvPr id="268" name="Google Shape;268;p4"/>
          <p:cNvSpPr/>
          <p:nvPr/>
        </p:nvSpPr>
        <p:spPr>
          <a:xfrm>
            <a:off x="6784467" y="5255999"/>
            <a:ext cx="621926" cy="573753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/>
          </a:p>
        </p:txBody>
      </p:sp>
      <p:sp>
        <p:nvSpPr>
          <p:cNvPr id="269" name="Google Shape;269;p4"/>
          <p:cNvSpPr/>
          <p:nvPr/>
        </p:nvSpPr>
        <p:spPr>
          <a:xfrm>
            <a:off x="7406393" y="5255999"/>
            <a:ext cx="621926" cy="573753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/>
          </a:p>
        </p:txBody>
      </p:sp>
      <p:sp>
        <p:nvSpPr>
          <p:cNvPr id="270" name="Google Shape;270;p4"/>
          <p:cNvSpPr/>
          <p:nvPr/>
        </p:nvSpPr>
        <p:spPr>
          <a:xfrm>
            <a:off x="8027807" y="5258931"/>
            <a:ext cx="621926" cy="573753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</a:t>
            </a:r>
            <a:endParaRPr/>
          </a:p>
        </p:txBody>
      </p:sp>
      <p:sp>
        <p:nvSpPr>
          <p:cNvPr id="271" name="Google Shape;271;p4"/>
          <p:cNvSpPr/>
          <p:nvPr/>
        </p:nvSpPr>
        <p:spPr>
          <a:xfrm>
            <a:off x="1133952" y="5284481"/>
            <a:ext cx="616344" cy="541352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4"/>
          <p:cNvSpPr/>
          <p:nvPr/>
        </p:nvSpPr>
        <p:spPr>
          <a:xfrm>
            <a:off x="1759488" y="5276508"/>
            <a:ext cx="616344" cy="541352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4"/>
          <p:cNvSpPr/>
          <p:nvPr/>
        </p:nvSpPr>
        <p:spPr>
          <a:xfrm>
            <a:off x="2391003" y="5278909"/>
            <a:ext cx="616344" cy="541352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4"/>
          <p:cNvSpPr/>
          <p:nvPr/>
        </p:nvSpPr>
        <p:spPr>
          <a:xfrm>
            <a:off x="3010456" y="5277542"/>
            <a:ext cx="616344" cy="541352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4"/>
          <p:cNvSpPr/>
          <p:nvPr/>
        </p:nvSpPr>
        <p:spPr>
          <a:xfrm>
            <a:off x="3635992" y="5269569"/>
            <a:ext cx="616344" cy="541352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4"/>
          <p:cNvSpPr/>
          <p:nvPr/>
        </p:nvSpPr>
        <p:spPr>
          <a:xfrm>
            <a:off x="4267507" y="5271970"/>
            <a:ext cx="616344" cy="541352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4"/>
          <p:cNvSpPr/>
          <p:nvPr/>
        </p:nvSpPr>
        <p:spPr>
          <a:xfrm>
            <a:off x="4843542" y="5275933"/>
            <a:ext cx="616344" cy="541352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4"/>
          <p:cNvSpPr/>
          <p:nvPr/>
        </p:nvSpPr>
        <p:spPr>
          <a:xfrm>
            <a:off x="6807276" y="5274124"/>
            <a:ext cx="616344" cy="541352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4"/>
          <p:cNvSpPr/>
          <p:nvPr/>
        </p:nvSpPr>
        <p:spPr>
          <a:xfrm>
            <a:off x="7438791" y="5276525"/>
            <a:ext cx="616344" cy="541352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4"/>
          <p:cNvSpPr/>
          <p:nvPr/>
        </p:nvSpPr>
        <p:spPr>
          <a:xfrm>
            <a:off x="8014826" y="5280488"/>
            <a:ext cx="616344" cy="541352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4"/>
          <p:cNvSpPr/>
          <p:nvPr/>
        </p:nvSpPr>
        <p:spPr>
          <a:xfrm>
            <a:off x="274439" y="3001564"/>
            <a:ext cx="667628" cy="545298"/>
          </a:xfrm>
          <a:prstGeom prst="ellipse">
            <a:avLst/>
          </a:pr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</p:txBody>
      </p:sp>
      <p:sp>
        <p:nvSpPr>
          <p:cNvPr id="282" name="Google Shape;282;p4"/>
          <p:cNvSpPr/>
          <p:nvPr/>
        </p:nvSpPr>
        <p:spPr>
          <a:xfrm>
            <a:off x="277005" y="3777754"/>
            <a:ext cx="667628" cy="545298"/>
          </a:xfrm>
          <a:prstGeom prst="ellipse">
            <a:avLst/>
          </a:pr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/>
          </a:p>
        </p:txBody>
      </p:sp>
      <p:pic>
        <p:nvPicPr>
          <p:cNvPr id="283" name="Google Shape;28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60626" y="1451366"/>
            <a:ext cx="3577384" cy="3139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59482" y="1443454"/>
            <a:ext cx="2474162" cy="2814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65065" y="2850815"/>
            <a:ext cx="2214038" cy="2777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69212" y="1432943"/>
            <a:ext cx="2695178" cy="3049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65772" y="719543"/>
            <a:ext cx="2325955" cy="2736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174849" y="1309669"/>
            <a:ext cx="2224002" cy="2703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312153" y="1404903"/>
            <a:ext cx="5571475" cy="371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944225" y="177877"/>
            <a:ext cx="1122100" cy="112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5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8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2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9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44"/>
          <p:cNvSpPr/>
          <p:nvPr/>
        </p:nvSpPr>
        <p:spPr>
          <a:xfrm>
            <a:off x="5598479" y="1168036"/>
            <a:ext cx="5572125" cy="4457700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8" name="Google Shape;1048;p44"/>
          <p:cNvSpPr txBox="1"/>
          <p:nvPr/>
        </p:nvSpPr>
        <p:spPr>
          <a:xfrm>
            <a:off x="6096000" y="2249735"/>
            <a:ext cx="4643437" cy="1938952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-"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 read and pronounce the verb used in hobbies. </a:t>
            </a: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-"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 use the structure: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“I am/ am not good at…”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“Are you good at…?”</a:t>
            </a: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9" name="Google Shape;1049;p44"/>
          <p:cNvSpPr txBox="1"/>
          <p:nvPr/>
        </p:nvSpPr>
        <p:spPr>
          <a:xfrm>
            <a:off x="6115211" y="4289664"/>
            <a:ext cx="4643437" cy="461665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PB p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.35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0" name="Google Shape;1050;p44"/>
          <p:cNvSpPr txBox="1"/>
          <p:nvPr/>
        </p:nvSpPr>
        <p:spPr>
          <a:xfrm>
            <a:off x="6121760" y="4858664"/>
            <a:ext cx="4611816" cy="461665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AB p.28</a:t>
            </a: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1" name="Google Shape;1051;p44"/>
          <p:cNvSpPr txBox="1"/>
          <p:nvPr/>
        </p:nvSpPr>
        <p:spPr>
          <a:xfrm>
            <a:off x="6674231" y="1294788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UNIT 3</a:t>
            </a:r>
            <a:r>
              <a:rPr lang="en-US" sz="2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Lesson 3A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2" name="Google Shape;1052;p44"/>
          <p:cNvSpPr txBox="1"/>
          <p:nvPr/>
        </p:nvSpPr>
        <p:spPr>
          <a:xfrm>
            <a:off x="7291197" y="1784261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We’ve learned…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3" name="Google Shape;1053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7443" y="670161"/>
            <a:ext cx="3624033" cy="5071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4" name="Google Shape;1054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44724" y="207775"/>
            <a:ext cx="1122100" cy="112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 ACTIVITY</a:t>
            </a:r>
            <a:endParaRPr/>
          </a:p>
        </p:txBody>
      </p:sp>
      <p:sp>
        <p:nvSpPr>
          <p:cNvPr id="296" name="Google Shape;296;p5"/>
          <p:cNvSpPr/>
          <p:nvPr/>
        </p:nvSpPr>
        <p:spPr>
          <a:xfrm>
            <a:off x="1151347" y="2938808"/>
            <a:ext cx="659256" cy="601178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endParaRPr/>
          </a:p>
        </p:txBody>
      </p:sp>
      <p:sp>
        <p:nvSpPr>
          <p:cNvPr id="297" name="Google Shape;297;p5"/>
          <p:cNvSpPr/>
          <p:nvPr/>
        </p:nvSpPr>
        <p:spPr>
          <a:xfrm>
            <a:off x="1827668" y="2938808"/>
            <a:ext cx="659256" cy="604034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/>
          </a:p>
        </p:txBody>
      </p:sp>
      <p:sp>
        <p:nvSpPr>
          <p:cNvPr id="298" name="Google Shape;298;p5"/>
          <p:cNvSpPr/>
          <p:nvPr/>
        </p:nvSpPr>
        <p:spPr>
          <a:xfrm>
            <a:off x="4504491" y="2931581"/>
            <a:ext cx="659256" cy="604035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/>
          </a:p>
        </p:txBody>
      </p:sp>
      <p:sp>
        <p:nvSpPr>
          <p:cNvPr id="299" name="Google Shape;299;p5"/>
          <p:cNvSpPr/>
          <p:nvPr/>
        </p:nvSpPr>
        <p:spPr>
          <a:xfrm>
            <a:off x="3193478" y="2923267"/>
            <a:ext cx="659256" cy="618375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/>
          </a:p>
        </p:txBody>
      </p:sp>
      <p:sp>
        <p:nvSpPr>
          <p:cNvPr id="300" name="Google Shape;300;p5"/>
          <p:cNvSpPr/>
          <p:nvPr/>
        </p:nvSpPr>
        <p:spPr>
          <a:xfrm>
            <a:off x="5835199" y="2923267"/>
            <a:ext cx="659256" cy="618375"/>
          </a:xfrm>
          <a:prstGeom prst="rect">
            <a:avLst/>
          </a:prstGeom>
          <a:solidFill>
            <a:srgbClr val="548135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/>
          </a:p>
        </p:txBody>
      </p:sp>
      <p:sp>
        <p:nvSpPr>
          <p:cNvPr id="301" name="Google Shape;301;p5"/>
          <p:cNvSpPr/>
          <p:nvPr/>
        </p:nvSpPr>
        <p:spPr>
          <a:xfrm>
            <a:off x="4920443" y="3696980"/>
            <a:ext cx="621926" cy="603804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/>
          </a:p>
        </p:txBody>
      </p:sp>
      <p:sp>
        <p:nvSpPr>
          <p:cNvPr id="302" name="Google Shape;302;p5"/>
          <p:cNvSpPr/>
          <p:nvPr/>
        </p:nvSpPr>
        <p:spPr>
          <a:xfrm>
            <a:off x="5547973" y="3696980"/>
            <a:ext cx="621926" cy="603804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</p:txBody>
      </p:sp>
      <p:sp>
        <p:nvSpPr>
          <p:cNvPr id="303" name="Google Shape;303;p5"/>
          <p:cNvSpPr/>
          <p:nvPr/>
        </p:nvSpPr>
        <p:spPr>
          <a:xfrm>
            <a:off x="6158931" y="3696980"/>
            <a:ext cx="621926" cy="603804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endParaRPr/>
          </a:p>
        </p:txBody>
      </p:sp>
      <p:sp>
        <p:nvSpPr>
          <p:cNvPr id="304" name="Google Shape;304;p5"/>
          <p:cNvSpPr/>
          <p:nvPr/>
        </p:nvSpPr>
        <p:spPr>
          <a:xfrm>
            <a:off x="10397492" y="3687254"/>
            <a:ext cx="621926" cy="619380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/>
          </a:p>
        </p:txBody>
      </p:sp>
      <p:sp>
        <p:nvSpPr>
          <p:cNvPr id="305" name="Google Shape;305;p5"/>
          <p:cNvSpPr/>
          <p:nvPr/>
        </p:nvSpPr>
        <p:spPr>
          <a:xfrm>
            <a:off x="1858980" y="1415559"/>
            <a:ext cx="670405" cy="572865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endParaRPr/>
          </a:p>
        </p:txBody>
      </p:sp>
      <p:sp>
        <p:nvSpPr>
          <p:cNvPr id="306" name="Google Shape;306;p5"/>
          <p:cNvSpPr/>
          <p:nvPr/>
        </p:nvSpPr>
        <p:spPr>
          <a:xfrm>
            <a:off x="5274094" y="1420638"/>
            <a:ext cx="670405" cy="567773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endParaRPr/>
          </a:p>
        </p:txBody>
      </p:sp>
      <p:sp>
        <p:nvSpPr>
          <p:cNvPr id="307" name="Google Shape;307;p5"/>
          <p:cNvSpPr/>
          <p:nvPr/>
        </p:nvSpPr>
        <p:spPr>
          <a:xfrm>
            <a:off x="2533930" y="1415559"/>
            <a:ext cx="670405" cy="572865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</p:txBody>
      </p:sp>
      <p:sp>
        <p:nvSpPr>
          <p:cNvPr id="308" name="Google Shape;308;p5"/>
          <p:cNvSpPr/>
          <p:nvPr/>
        </p:nvSpPr>
        <p:spPr>
          <a:xfrm>
            <a:off x="6611678" y="1420638"/>
            <a:ext cx="670405" cy="567773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/>
          </a:p>
        </p:txBody>
      </p:sp>
      <p:sp>
        <p:nvSpPr>
          <p:cNvPr id="309" name="Google Shape;309;p5"/>
          <p:cNvSpPr/>
          <p:nvPr/>
        </p:nvSpPr>
        <p:spPr>
          <a:xfrm>
            <a:off x="5935649" y="1420650"/>
            <a:ext cx="670405" cy="567773"/>
          </a:xfrm>
          <a:prstGeom prst="rect">
            <a:avLst/>
          </a:prstGeom>
          <a:solidFill>
            <a:srgbClr val="548135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/>
          </a:p>
        </p:txBody>
      </p:sp>
      <p:sp>
        <p:nvSpPr>
          <p:cNvPr id="310" name="Google Shape;310;p5"/>
          <p:cNvSpPr/>
          <p:nvPr/>
        </p:nvSpPr>
        <p:spPr>
          <a:xfrm>
            <a:off x="7282083" y="1420638"/>
            <a:ext cx="670405" cy="567773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/>
          </a:p>
        </p:txBody>
      </p:sp>
      <p:sp>
        <p:nvSpPr>
          <p:cNvPr id="311" name="Google Shape;311;p5"/>
          <p:cNvSpPr/>
          <p:nvPr/>
        </p:nvSpPr>
        <p:spPr>
          <a:xfrm>
            <a:off x="1199411" y="2154979"/>
            <a:ext cx="670405" cy="613524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endParaRPr/>
          </a:p>
        </p:txBody>
      </p:sp>
      <p:sp>
        <p:nvSpPr>
          <p:cNvPr id="312" name="Google Shape;312;p5"/>
          <p:cNvSpPr/>
          <p:nvPr/>
        </p:nvSpPr>
        <p:spPr>
          <a:xfrm>
            <a:off x="1831894" y="2156861"/>
            <a:ext cx="670405" cy="613524"/>
          </a:xfrm>
          <a:prstGeom prst="rect">
            <a:avLst/>
          </a:prstGeom>
          <a:solidFill>
            <a:srgbClr val="548135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/>
          </a:p>
        </p:txBody>
      </p:sp>
      <p:sp>
        <p:nvSpPr>
          <p:cNvPr id="313" name="Google Shape;313;p5"/>
          <p:cNvSpPr/>
          <p:nvPr/>
        </p:nvSpPr>
        <p:spPr>
          <a:xfrm>
            <a:off x="6594645" y="2159303"/>
            <a:ext cx="670405" cy="609199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</a:t>
            </a:r>
            <a:endParaRPr/>
          </a:p>
        </p:txBody>
      </p:sp>
      <p:sp>
        <p:nvSpPr>
          <p:cNvPr id="314" name="Google Shape;314;p5"/>
          <p:cNvSpPr/>
          <p:nvPr/>
        </p:nvSpPr>
        <p:spPr>
          <a:xfrm>
            <a:off x="3234679" y="2157970"/>
            <a:ext cx="670405" cy="613524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</a:t>
            </a:r>
            <a:endParaRPr/>
          </a:p>
        </p:txBody>
      </p:sp>
      <p:sp>
        <p:nvSpPr>
          <p:cNvPr id="315" name="Google Shape;315;p5"/>
          <p:cNvSpPr/>
          <p:nvPr/>
        </p:nvSpPr>
        <p:spPr>
          <a:xfrm>
            <a:off x="3911052" y="2156718"/>
            <a:ext cx="670405" cy="613524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/>
          </a:p>
        </p:txBody>
      </p:sp>
      <p:sp>
        <p:nvSpPr>
          <p:cNvPr id="316" name="Google Shape;316;p5"/>
          <p:cNvSpPr/>
          <p:nvPr/>
        </p:nvSpPr>
        <p:spPr>
          <a:xfrm>
            <a:off x="5262805" y="2158050"/>
            <a:ext cx="670405" cy="613524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/>
          </a:p>
        </p:txBody>
      </p:sp>
      <p:sp>
        <p:nvSpPr>
          <p:cNvPr id="317" name="Google Shape;317;p5"/>
          <p:cNvSpPr/>
          <p:nvPr/>
        </p:nvSpPr>
        <p:spPr>
          <a:xfrm>
            <a:off x="5937432" y="2158848"/>
            <a:ext cx="670405" cy="609199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/>
          </a:p>
        </p:txBody>
      </p:sp>
      <p:sp>
        <p:nvSpPr>
          <p:cNvPr id="318" name="Google Shape;318;p5"/>
          <p:cNvSpPr/>
          <p:nvPr/>
        </p:nvSpPr>
        <p:spPr>
          <a:xfrm>
            <a:off x="4587617" y="2158849"/>
            <a:ext cx="670405" cy="613524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endParaRPr/>
          </a:p>
        </p:txBody>
      </p:sp>
      <p:sp>
        <p:nvSpPr>
          <p:cNvPr id="319" name="Google Shape;319;p5"/>
          <p:cNvSpPr/>
          <p:nvPr/>
        </p:nvSpPr>
        <p:spPr>
          <a:xfrm>
            <a:off x="1151347" y="3671582"/>
            <a:ext cx="667500" cy="618375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endParaRPr/>
          </a:p>
        </p:txBody>
      </p:sp>
      <p:sp>
        <p:nvSpPr>
          <p:cNvPr id="320" name="Google Shape;320;p5"/>
          <p:cNvSpPr/>
          <p:nvPr/>
        </p:nvSpPr>
        <p:spPr>
          <a:xfrm>
            <a:off x="1827606" y="3676120"/>
            <a:ext cx="667500" cy="618375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endParaRPr/>
          </a:p>
        </p:txBody>
      </p:sp>
      <p:sp>
        <p:nvSpPr>
          <p:cNvPr id="321" name="Google Shape;321;p5"/>
          <p:cNvSpPr/>
          <p:nvPr/>
        </p:nvSpPr>
        <p:spPr>
          <a:xfrm>
            <a:off x="2499767" y="3676120"/>
            <a:ext cx="659256" cy="618375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</p:txBody>
      </p:sp>
      <p:sp>
        <p:nvSpPr>
          <p:cNvPr id="322" name="Google Shape;322;p5"/>
          <p:cNvSpPr/>
          <p:nvPr/>
        </p:nvSpPr>
        <p:spPr>
          <a:xfrm>
            <a:off x="4285477" y="3694748"/>
            <a:ext cx="623332" cy="608573"/>
          </a:xfrm>
          <a:prstGeom prst="rect">
            <a:avLst/>
          </a:prstGeom>
          <a:solidFill>
            <a:srgbClr val="548135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/>
          </a:p>
        </p:txBody>
      </p:sp>
      <p:sp>
        <p:nvSpPr>
          <p:cNvPr id="323" name="Google Shape;323;p5"/>
          <p:cNvSpPr/>
          <p:nvPr/>
        </p:nvSpPr>
        <p:spPr>
          <a:xfrm>
            <a:off x="3170816" y="3676120"/>
            <a:ext cx="623332" cy="618375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</a:t>
            </a:r>
            <a:endParaRPr/>
          </a:p>
        </p:txBody>
      </p:sp>
      <p:sp>
        <p:nvSpPr>
          <p:cNvPr id="324" name="Google Shape;324;p5"/>
          <p:cNvSpPr/>
          <p:nvPr/>
        </p:nvSpPr>
        <p:spPr>
          <a:xfrm>
            <a:off x="6782608" y="3697743"/>
            <a:ext cx="621926" cy="607557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/>
          </a:p>
        </p:txBody>
      </p:sp>
      <p:sp>
        <p:nvSpPr>
          <p:cNvPr id="325" name="Google Shape;325;p5"/>
          <p:cNvSpPr/>
          <p:nvPr/>
        </p:nvSpPr>
        <p:spPr>
          <a:xfrm>
            <a:off x="3849708" y="4530319"/>
            <a:ext cx="492165" cy="578331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</p:txBody>
      </p:sp>
      <p:sp>
        <p:nvSpPr>
          <p:cNvPr id="326" name="Google Shape;326;p5"/>
          <p:cNvSpPr/>
          <p:nvPr/>
        </p:nvSpPr>
        <p:spPr>
          <a:xfrm>
            <a:off x="6111936" y="5256000"/>
            <a:ext cx="668921" cy="578331"/>
          </a:xfrm>
          <a:prstGeom prst="rect">
            <a:avLst/>
          </a:prstGeom>
          <a:solidFill>
            <a:srgbClr val="548135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/>
          </a:p>
        </p:txBody>
      </p:sp>
      <p:sp>
        <p:nvSpPr>
          <p:cNvPr id="327" name="Google Shape;327;p5"/>
          <p:cNvSpPr/>
          <p:nvPr/>
        </p:nvSpPr>
        <p:spPr>
          <a:xfrm>
            <a:off x="5702329" y="4529344"/>
            <a:ext cx="492165" cy="578331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</a:t>
            </a:r>
            <a:endParaRPr/>
          </a:p>
        </p:txBody>
      </p:sp>
      <p:sp>
        <p:nvSpPr>
          <p:cNvPr id="328" name="Google Shape;328;p5"/>
          <p:cNvSpPr/>
          <p:nvPr/>
        </p:nvSpPr>
        <p:spPr>
          <a:xfrm>
            <a:off x="6699968" y="4529344"/>
            <a:ext cx="492165" cy="578331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/>
          </a:p>
        </p:txBody>
      </p:sp>
      <p:sp>
        <p:nvSpPr>
          <p:cNvPr id="329" name="Google Shape;329;p5"/>
          <p:cNvSpPr/>
          <p:nvPr/>
        </p:nvSpPr>
        <p:spPr>
          <a:xfrm>
            <a:off x="6209131" y="4529344"/>
            <a:ext cx="492165" cy="578331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endParaRPr/>
          </a:p>
        </p:txBody>
      </p:sp>
      <p:sp>
        <p:nvSpPr>
          <p:cNvPr id="330" name="Google Shape;330;p5"/>
          <p:cNvSpPr/>
          <p:nvPr/>
        </p:nvSpPr>
        <p:spPr>
          <a:xfrm>
            <a:off x="1199412" y="686484"/>
            <a:ext cx="670404" cy="552755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endParaRPr/>
          </a:p>
        </p:txBody>
      </p:sp>
      <p:sp>
        <p:nvSpPr>
          <p:cNvPr id="331" name="Google Shape;331;p5"/>
          <p:cNvSpPr/>
          <p:nvPr/>
        </p:nvSpPr>
        <p:spPr>
          <a:xfrm>
            <a:off x="1869816" y="686484"/>
            <a:ext cx="670404" cy="552755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/>
          </a:p>
        </p:txBody>
      </p:sp>
      <p:sp>
        <p:nvSpPr>
          <p:cNvPr id="332" name="Google Shape;332;p5"/>
          <p:cNvSpPr/>
          <p:nvPr/>
        </p:nvSpPr>
        <p:spPr>
          <a:xfrm>
            <a:off x="3174429" y="682755"/>
            <a:ext cx="670404" cy="552755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/>
          </a:p>
        </p:txBody>
      </p:sp>
      <p:sp>
        <p:nvSpPr>
          <p:cNvPr id="333" name="Google Shape;333;p5"/>
          <p:cNvSpPr/>
          <p:nvPr/>
        </p:nvSpPr>
        <p:spPr>
          <a:xfrm>
            <a:off x="5201912" y="674829"/>
            <a:ext cx="670404" cy="557715"/>
          </a:xfrm>
          <a:prstGeom prst="rect">
            <a:avLst/>
          </a:prstGeom>
          <a:solidFill>
            <a:srgbClr val="548135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endParaRPr/>
          </a:p>
        </p:txBody>
      </p:sp>
      <p:sp>
        <p:nvSpPr>
          <p:cNvPr id="334" name="Google Shape;334;p5"/>
          <p:cNvSpPr/>
          <p:nvPr/>
        </p:nvSpPr>
        <p:spPr>
          <a:xfrm>
            <a:off x="3847697" y="677715"/>
            <a:ext cx="670404" cy="552755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/>
          </a:p>
        </p:txBody>
      </p:sp>
      <p:sp>
        <p:nvSpPr>
          <p:cNvPr id="335" name="Google Shape;335;p5"/>
          <p:cNvSpPr/>
          <p:nvPr/>
        </p:nvSpPr>
        <p:spPr>
          <a:xfrm>
            <a:off x="316901" y="1436986"/>
            <a:ext cx="667628" cy="545298"/>
          </a:xfrm>
          <a:prstGeom prst="ellipse">
            <a:avLst/>
          </a:pr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336" name="Google Shape;336;p5"/>
          <p:cNvSpPr/>
          <p:nvPr/>
        </p:nvSpPr>
        <p:spPr>
          <a:xfrm>
            <a:off x="316900" y="2219275"/>
            <a:ext cx="667628" cy="545298"/>
          </a:xfrm>
          <a:prstGeom prst="ellipse">
            <a:avLst/>
          </a:pr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337" name="Google Shape;337;p5"/>
          <p:cNvSpPr/>
          <p:nvPr/>
        </p:nvSpPr>
        <p:spPr>
          <a:xfrm>
            <a:off x="274439" y="3001564"/>
            <a:ext cx="667628" cy="545298"/>
          </a:xfrm>
          <a:prstGeom prst="ellipse">
            <a:avLst/>
          </a:pr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</p:txBody>
      </p:sp>
      <p:sp>
        <p:nvSpPr>
          <p:cNvPr id="338" name="Google Shape;338;p5"/>
          <p:cNvSpPr/>
          <p:nvPr/>
        </p:nvSpPr>
        <p:spPr>
          <a:xfrm>
            <a:off x="277005" y="3777754"/>
            <a:ext cx="667628" cy="545298"/>
          </a:xfrm>
          <a:prstGeom prst="ellipse">
            <a:avLst/>
          </a:pr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/>
          </a:p>
        </p:txBody>
      </p:sp>
      <p:sp>
        <p:nvSpPr>
          <p:cNvPr id="339" name="Google Shape;339;p5"/>
          <p:cNvSpPr/>
          <p:nvPr/>
        </p:nvSpPr>
        <p:spPr>
          <a:xfrm>
            <a:off x="240153" y="4553541"/>
            <a:ext cx="667628" cy="545298"/>
          </a:xfrm>
          <a:prstGeom prst="ellipse">
            <a:avLst/>
          </a:pr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/>
          </a:p>
        </p:txBody>
      </p:sp>
      <p:sp>
        <p:nvSpPr>
          <p:cNvPr id="340" name="Google Shape;340;p5"/>
          <p:cNvSpPr/>
          <p:nvPr/>
        </p:nvSpPr>
        <p:spPr>
          <a:xfrm>
            <a:off x="348665" y="654697"/>
            <a:ext cx="667628" cy="545298"/>
          </a:xfrm>
          <a:prstGeom prst="ellipse">
            <a:avLst/>
          </a:pr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341" name="Google Shape;341;p5"/>
          <p:cNvSpPr/>
          <p:nvPr/>
        </p:nvSpPr>
        <p:spPr>
          <a:xfrm>
            <a:off x="3852923" y="2923267"/>
            <a:ext cx="659256" cy="612349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</p:txBody>
      </p:sp>
      <p:sp>
        <p:nvSpPr>
          <p:cNvPr id="342" name="Google Shape;342;p5"/>
          <p:cNvSpPr/>
          <p:nvPr/>
        </p:nvSpPr>
        <p:spPr>
          <a:xfrm>
            <a:off x="1202770" y="1415558"/>
            <a:ext cx="670405" cy="572865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endParaRPr/>
          </a:p>
        </p:txBody>
      </p:sp>
      <p:sp>
        <p:nvSpPr>
          <p:cNvPr id="343" name="Google Shape;343;p5"/>
          <p:cNvSpPr txBox="1"/>
          <p:nvPr/>
        </p:nvSpPr>
        <p:spPr>
          <a:xfrm>
            <a:off x="3654434" y="6214654"/>
            <a:ext cx="42818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Click on “Keyword” to show the keyword. </a:t>
            </a:r>
            <a:endParaRPr/>
          </a:p>
        </p:txBody>
      </p:sp>
      <p:sp>
        <p:nvSpPr>
          <p:cNvPr id="344" name="Google Shape;344;p5"/>
          <p:cNvSpPr/>
          <p:nvPr/>
        </p:nvSpPr>
        <p:spPr>
          <a:xfrm>
            <a:off x="240153" y="5329328"/>
            <a:ext cx="667628" cy="545298"/>
          </a:xfrm>
          <a:prstGeom prst="ellipse">
            <a:avLst/>
          </a:pr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/>
          </a:p>
        </p:txBody>
      </p:sp>
      <p:sp>
        <p:nvSpPr>
          <p:cNvPr id="345" name="Google Shape;345;p5"/>
          <p:cNvSpPr/>
          <p:nvPr/>
        </p:nvSpPr>
        <p:spPr>
          <a:xfrm>
            <a:off x="3203549" y="1415559"/>
            <a:ext cx="670404" cy="572865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</a:t>
            </a:r>
            <a:endParaRPr/>
          </a:p>
        </p:txBody>
      </p:sp>
      <p:sp>
        <p:nvSpPr>
          <p:cNvPr id="346" name="Google Shape;346;p5"/>
          <p:cNvSpPr/>
          <p:nvPr/>
        </p:nvSpPr>
        <p:spPr>
          <a:xfrm>
            <a:off x="4526771" y="679789"/>
            <a:ext cx="670404" cy="552755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/>
          </a:p>
        </p:txBody>
      </p:sp>
      <p:sp>
        <p:nvSpPr>
          <p:cNvPr id="347" name="Google Shape;347;p5"/>
          <p:cNvSpPr/>
          <p:nvPr/>
        </p:nvSpPr>
        <p:spPr>
          <a:xfrm>
            <a:off x="7204800" y="689283"/>
            <a:ext cx="670404" cy="540089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endParaRPr/>
          </a:p>
        </p:txBody>
      </p:sp>
      <p:sp>
        <p:nvSpPr>
          <p:cNvPr id="348" name="Google Shape;348;p5"/>
          <p:cNvSpPr/>
          <p:nvPr/>
        </p:nvSpPr>
        <p:spPr>
          <a:xfrm>
            <a:off x="6522089" y="689423"/>
            <a:ext cx="670404" cy="546061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endParaRPr/>
          </a:p>
        </p:txBody>
      </p:sp>
      <p:sp>
        <p:nvSpPr>
          <p:cNvPr id="349" name="Google Shape;349;p5"/>
          <p:cNvSpPr/>
          <p:nvPr/>
        </p:nvSpPr>
        <p:spPr>
          <a:xfrm>
            <a:off x="5872086" y="686484"/>
            <a:ext cx="670404" cy="546061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/>
          </a:p>
        </p:txBody>
      </p:sp>
      <p:sp>
        <p:nvSpPr>
          <p:cNvPr id="350" name="Google Shape;350;p5"/>
          <p:cNvSpPr/>
          <p:nvPr/>
        </p:nvSpPr>
        <p:spPr>
          <a:xfrm>
            <a:off x="4612282" y="1417710"/>
            <a:ext cx="670405" cy="570714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</p:txBody>
      </p:sp>
      <p:sp>
        <p:nvSpPr>
          <p:cNvPr id="351" name="Google Shape;351;p5"/>
          <p:cNvSpPr/>
          <p:nvPr/>
        </p:nvSpPr>
        <p:spPr>
          <a:xfrm>
            <a:off x="7265050" y="2162719"/>
            <a:ext cx="670405" cy="601854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endParaRPr/>
          </a:p>
        </p:txBody>
      </p:sp>
      <p:sp>
        <p:nvSpPr>
          <p:cNvPr id="352" name="Google Shape;352;p5"/>
          <p:cNvSpPr/>
          <p:nvPr/>
        </p:nvSpPr>
        <p:spPr>
          <a:xfrm>
            <a:off x="8558238" y="2165766"/>
            <a:ext cx="670405" cy="613524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/>
          </a:p>
        </p:txBody>
      </p:sp>
      <p:sp>
        <p:nvSpPr>
          <p:cNvPr id="353" name="Google Shape;353;p5"/>
          <p:cNvSpPr/>
          <p:nvPr/>
        </p:nvSpPr>
        <p:spPr>
          <a:xfrm>
            <a:off x="9228643" y="2165766"/>
            <a:ext cx="670405" cy="615534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endParaRPr/>
          </a:p>
        </p:txBody>
      </p:sp>
      <p:sp>
        <p:nvSpPr>
          <p:cNvPr id="354" name="Google Shape;354;p5"/>
          <p:cNvSpPr/>
          <p:nvPr/>
        </p:nvSpPr>
        <p:spPr>
          <a:xfrm>
            <a:off x="9896982" y="2165766"/>
            <a:ext cx="670405" cy="613524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endParaRPr/>
          </a:p>
        </p:txBody>
      </p:sp>
      <p:sp>
        <p:nvSpPr>
          <p:cNvPr id="355" name="Google Shape;355;p5"/>
          <p:cNvSpPr/>
          <p:nvPr/>
        </p:nvSpPr>
        <p:spPr>
          <a:xfrm>
            <a:off x="7940652" y="2162718"/>
            <a:ext cx="670405" cy="618581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/>
          </a:p>
        </p:txBody>
      </p:sp>
      <p:sp>
        <p:nvSpPr>
          <p:cNvPr id="356" name="Google Shape;356;p5"/>
          <p:cNvSpPr/>
          <p:nvPr/>
        </p:nvSpPr>
        <p:spPr>
          <a:xfrm>
            <a:off x="5170856" y="2925015"/>
            <a:ext cx="659256" cy="618375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endParaRPr/>
          </a:p>
        </p:txBody>
      </p:sp>
      <p:sp>
        <p:nvSpPr>
          <p:cNvPr id="357" name="Google Shape;357;p5"/>
          <p:cNvSpPr/>
          <p:nvPr/>
        </p:nvSpPr>
        <p:spPr>
          <a:xfrm>
            <a:off x="6503083" y="2931581"/>
            <a:ext cx="659256" cy="605149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endParaRPr/>
          </a:p>
        </p:txBody>
      </p:sp>
      <p:sp>
        <p:nvSpPr>
          <p:cNvPr id="358" name="Google Shape;358;p5"/>
          <p:cNvSpPr/>
          <p:nvPr/>
        </p:nvSpPr>
        <p:spPr>
          <a:xfrm>
            <a:off x="7161760" y="2926670"/>
            <a:ext cx="659256" cy="603907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endParaRPr/>
          </a:p>
        </p:txBody>
      </p:sp>
      <p:sp>
        <p:nvSpPr>
          <p:cNvPr id="359" name="Google Shape;359;p5"/>
          <p:cNvSpPr/>
          <p:nvPr/>
        </p:nvSpPr>
        <p:spPr>
          <a:xfrm>
            <a:off x="7936312" y="3687255"/>
            <a:ext cx="621926" cy="613529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endParaRPr/>
          </a:p>
        </p:txBody>
      </p:sp>
      <p:sp>
        <p:nvSpPr>
          <p:cNvPr id="360" name="Google Shape;360;p5"/>
          <p:cNvSpPr/>
          <p:nvPr/>
        </p:nvSpPr>
        <p:spPr>
          <a:xfrm>
            <a:off x="8548800" y="3685486"/>
            <a:ext cx="621926" cy="621148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</p:txBody>
      </p:sp>
      <p:sp>
        <p:nvSpPr>
          <p:cNvPr id="361" name="Google Shape;361;p5"/>
          <p:cNvSpPr/>
          <p:nvPr/>
        </p:nvSpPr>
        <p:spPr>
          <a:xfrm>
            <a:off x="9154320" y="3685486"/>
            <a:ext cx="621926" cy="621148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endParaRPr/>
          </a:p>
        </p:txBody>
      </p:sp>
      <p:sp>
        <p:nvSpPr>
          <p:cNvPr id="362" name="Google Shape;362;p5"/>
          <p:cNvSpPr/>
          <p:nvPr/>
        </p:nvSpPr>
        <p:spPr>
          <a:xfrm>
            <a:off x="9784109" y="3679260"/>
            <a:ext cx="621926" cy="627374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/>
          </a:p>
        </p:txBody>
      </p:sp>
      <p:sp>
        <p:nvSpPr>
          <p:cNvPr id="363" name="Google Shape;363;p5"/>
          <p:cNvSpPr/>
          <p:nvPr/>
        </p:nvSpPr>
        <p:spPr>
          <a:xfrm>
            <a:off x="4337770" y="4529344"/>
            <a:ext cx="457588" cy="578331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/>
          </a:p>
        </p:txBody>
      </p:sp>
      <p:sp>
        <p:nvSpPr>
          <p:cNvPr id="364" name="Google Shape;364;p5"/>
          <p:cNvSpPr/>
          <p:nvPr/>
        </p:nvSpPr>
        <p:spPr>
          <a:xfrm>
            <a:off x="4785116" y="4535020"/>
            <a:ext cx="457588" cy="564530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endParaRPr/>
          </a:p>
        </p:txBody>
      </p:sp>
      <p:sp>
        <p:nvSpPr>
          <p:cNvPr id="365" name="Google Shape;365;p5"/>
          <p:cNvSpPr/>
          <p:nvPr/>
        </p:nvSpPr>
        <p:spPr>
          <a:xfrm>
            <a:off x="7191292" y="4534307"/>
            <a:ext cx="457588" cy="564531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endParaRPr/>
          </a:p>
        </p:txBody>
      </p:sp>
      <p:sp>
        <p:nvSpPr>
          <p:cNvPr id="366" name="Google Shape;366;p5"/>
          <p:cNvSpPr/>
          <p:nvPr/>
        </p:nvSpPr>
        <p:spPr>
          <a:xfrm>
            <a:off x="1128370" y="5271970"/>
            <a:ext cx="621926" cy="558448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endParaRPr/>
          </a:p>
        </p:txBody>
      </p:sp>
      <p:sp>
        <p:nvSpPr>
          <p:cNvPr id="367" name="Google Shape;367;p5"/>
          <p:cNvSpPr/>
          <p:nvPr/>
        </p:nvSpPr>
        <p:spPr>
          <a:xfrm>
            <a:off x="1155048" y="4482487"/>
            <a:ext cx="568570" cy="618375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endParaRPr/>
          </a:p>
        </p:txBody>
      </p:sp>
      <p:sp>
        <p:nvSpPr>
          <p:cNvPr id="368" name="Google Shape;368;p5"/>
          <p:cNvSpPr/>
          <p:nvPr/>
        </p:nvSpPr>
        <p:spPr>
          <a:xfrm>
            <a:off x="1720989" y="4487025"/>
            <a:ext cx="568570" cy="618375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endParaRPr/>
          </a:p>
        </p:txBody>
      </p:sp>
      <p:sp>
        <p:nvSpPr>
          <p:cNvPr id="369" name="Google Shape;369;p5"/>
          <p:cNvSpPr/>
          <p:nvPr/>
        </p:nvSpPr>
        <p:spPr>
          <a:xfrm>
            <a:off x="2297422" y="4487025"/>
            <a:ext cx="561548" cy="618375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</p:txBody>
      </p:sp>
      <p:sp>
        <p:nvSpPr>
          <p:cNvPr id="370" name="Google Shape;370;p5"/>
          <p:cNvSpPr/>
          <p:nvPr/>
        </p:nvSpPr>
        <p:spPr>
          <a:xfrm>
            <a:off x="10105424" y="4469850"/>
            <a:ext cx="492165" cy="626163"/>
          </a:xfrm>
          <a:prstGeom prst="rect">
            <a:avLst/>
          </a:prstGeom>
          <a:solidFill>
            <a:srgbClr val="548135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/>
          </a:p>
        </p:txBody>
      </p:sp>
      <p:sp>
        <p:nvSpPr>
          <p:cNvPr id="371" name="Google Shape;371;p5"/>
          <p:cNvSpPr/>
          <p:nvPr/>
        </p:nvSpPr>
        <p:spPr>
          <a:xfrm>
            <a:off x="2847614" y="4487025"/>
            <a:ext cx="530948" cy="618375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</a:t>
            </a:r>
            <a:endParaRPr/>
          </a:p>
        </p:txBody>
      </p:sp>
      <p:sp>
        <p:nvSpPr>
          <p:cNvPr id="372" name="Google Shape;372;p5"/>
          <p:cNvSpPr/>
          <p:nvPr/>
        </p:nvSpPr>
        <p:spPr>
          <a:xfrm>
            <a:off x="5242704" y="4535021"/>
            <a:ext cx="457588" cy="570380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endParaRPr/>
          </a:p>
        </p:txBody>
      </p:sp>
      <p:sp>
        <p:nvSpPr>
          <p:cNvPr id="373" name="Google Shape;373;p5"/>
          <p:cNvSpPr/>
          <p:nvPr/>
        </p:nvSpPr>
        <p:spPr>
          <a:xfrm>
            <a:off x="8106999" y="4478026"/>
            <a:ext cx="491055" cy="619379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endParaRPr/>
          </a:p>
        </p:txBody>
      </p:sp>
      <p:sp>
        <p:nvSpPr>
          <p:cNvPr id="374" name="Google Shape;374;p5"/>
          <p:cNvSpPr/>
          <p:nvPr/>
        </p:nvSpPr>
        <p:spPr>
          <a:xfrm>
            <a:off x="8613583" y="4476257"/>
            <a:ext cx="491055" cy="621148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</p:txBody>
      </p:sp>
      <p:sp>
        <p:nvSpPr>
          <p:cNvPr id="375" name="Google Shape;375;p5"/>
          <p:cNvSpPr/>
          <p:nvPr/>
        </p:nvSpPr>
        <p:spPr>
          <a:xfrm>
            <a:off x="9107785" y="4473745"/>
            <a:ext cx="491055" cy="618375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endParaRPr/>
          </a:p>
        </p:txBody>
      </p:sp>
      <p:sp>
        <p:nvSpPr>
          <p:cNvPr id="376" name="Google Shape;376;p5"/>
          <p:cNvSpPr/>
          <p:nvPr/>
        </p:nvSpPr>
        <p:spPr>
          <a:xfrm>
            <a:off x="9598840" y="4470031"/>
            <a:ext cx="491055" cy="627374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/>
          </a:p>
        </p:txBody>
      </p:sp>
      <p:sp>
        <p:nvSpPr>
          <p:cNvPr id="377" name="Google Shape;377;p5"/>
          <p:cNvSpPr/>
          <p:nvPr/>
        </p:nvSpPr>
        <p:spPr>
          <a:xfrm>
            <a:off x="1750296" y="5269660"/>
            <a:ext cx="621926" cy="564671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/>
          </a:p>
        </p:txBody>
      </p:sp>
      <p:sp>
        <p:nvSpPr>
          <p:cNvPr id="378" name="Google Shape;378;p5"/>
          <p:cNvSpPr/>
          <p:nvPr/>
        </p:nvSpPr>
        <p:spPr>
          <a:xfrm>
            <a:off x="2372222" y="5267429"/>
            <a:ext cx="621926" cy="566902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</p:txBody>
      </p:sp>
      <p:sp>
        <p:nvSpPr>
          <p:cNvPr id="379" name="Google Shape;379;p5"/>
          <p:cNvSpPr/>
          <p:nvPr/>
        </p:nvSpPr>
        <p:spPr>
          <a:xfrm>
            <a:off x="2993636" y="5267385"/>
            <a:ext cx="621926" cy="558448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/>
          </a:p>
        </p:txBody>
      </p:sp>
      <p:sp>
        <p:nvSpPr>
          <p:cNvPr id="380" name="Google Shape;380;p5"/>
          <p:cNvSpPr/>
          <p:nvPr/>
        </p:nvSpPr>
        <p:spPr>
          <a:xfrm>
            <a:off x="3615050" y="5267429"/>
            <a:ext cx="621926" cy="558448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/>
          </a:p>
        </p:txBody>
      </p:sp>
      <p:sp>
        <p:nvSpPr>
          <p:cNvPr id="381" name="Google Shape;381;p5"/>
          <p:cNvSpPr/>
          <p:nvPr/>
        </p:nvSpPr>
        <p:spPr>
          <a:xfrm>
            <a:off x="4236976" y="5267429"/>
            <a:ext cx="621926" cy="558448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endParaRPr/>
          </a:p>
        </p:txBody>
      </p:sp>
      <p:sp>
        <p:nvSpPr>
          <p:cNvPr id="382" name="Google Shape;382;p5"/>
          <p:cNvSpPr/>
          <p:nvPr/>
        </p:nvSpPr>
        <p:spPr>
          <a:xfrm>
            <a:off x="4858390" y="5270361"/>
            <a:ext cx="621926" cy="558448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endParaRPr/>
          </a:p>
        </p:txBody>
      </p:sp>
      <p:sp>
        <p:nvSpPr>
          <p:cNvPr id="383" name="Google Shape;383;p5"/>
          <p:cNvSpPr/>
          <p:nvPr/>
        </p:nvSpPr>
        <p:spPr>
          <a:xfrm>
            <a:off x="6784467" y="5255999"/>
            <a:ext cx="621926" cy="573753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/>
          </a:p>
        </p:txBody>
      </p:sp>
      <p:sp>
        <p:nvSpPr>
          <p:cNvPr id="384" name="Google Shape;384;p5"/>
          <p:cNvSpPr/>
          <p:nvPr/>
        </p:nvSpPr>
        <p:spPr>
          <a:xfrm>
            <a:off x="7406393" y="5255999"/>
            <a:ext cx="621926" cy="573753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/>
          </a:p>
        </p:txBody>
      </p:sp>
      <p:sp>
        <p:nvSpPr>
          <p:cNvPr id="385" name="Google Shape;385;p5"/>
          <p:cNvSpPr/>
          <p:nvPr/>
        </p:nvSpPr>
        <p:spPr>
          <a:xfrm>
            <a:off x="8027807" y="5258931"/>
            <a:ext cx="621926" cy="573753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</a:t>
            </a:r>
            <a:endParaRPr/>
          </a:p>
        </p:txBody>
      </p:sp>
      <p:sp>
        <p:nvSpPr>
          <p:cNvPr id="386" name="Google Shape;386;p5"/>
          <p:cNvSpPr/>
          <p:nvPr/>
        </p:nvSpPr>
        <p:spPr>
          <a:xfrm>
            <a:off x="8667551" y="1380078"/>
            <a:ext cx="2093014" cy="556521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KEYWORD</a:t>
            </a:r>
            <a:endParaRPr sz="32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5"/>
          <p:cNvSpPr/>
          <p:nvPr/>
        </p:nvSpPr>
        <p:spPr>
          <a:xfrm>
            <a:off x="14397347" y="9256911"/>
            <a:ext cx="492165" cy="626163"/>
          </a:xfrm>
          <a:prstGeom prst="rect">
            <a:avLst/>
          </a:prstGeom>
          <a:solidFill>
            <a:srgbClr val="548135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/>
          </a:p>
        </p:txBody>
      </p:sp>
      <p:sp>
        <p:nvSpPr>
          <p:cNvPr id="388" name="Google Shape;388;p5"/>
          <p:cNvSpPr/>
          <p:nvPr/>
        </p:nvSpPr>
        <p:spPr>
          <a:xfrm>
            <a:off x="852982" y="2793599"/>
            <a:ext cx="1528681" cy="1359301"/>
          </a:xfrm>
          <a:prstGeom prst="rect">
            <a:avLst/>
          </a:prstGeom>
          <a:solidFill>
            <a:srgbClr val="548135"/>
          </a:solidFill>
          <a:ln w="12700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endParaRPr/>
          </a:p>
        </p:txBody>
      </p:sp>
      <p:sp>
        <p:nvSpPr>
          <p:cNvPr id="389" name="Google Shape;389;p5"/>
          <p:cNvSpPr/>
          <p:nvPr/>
        </p:nvSpPr>
        <p:spPr>
          <a:xfrm>
            <a:off x="2409134" y="2793598"/>
            <a:ext cx="1497724" cy="1367079"/>
          </a:xfrm>
          <a:prstGeom prst="rect">
            <a:avLst/>
          </a:prstGeom>
          <a:solidFill>
            <a:srgbClr val="548135"/>
          </a:solidFill>
          <a:ln w="12700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/>
          </a:p>
        </p:txBody>
      </p:sp>
      <p:sp>
        <p:nvSpPr>
          <p:cNvPr id="390" name="Google Shape;390;p5"/>
          <p:cNvSpPr/>
          <p:nvPr/>
        </p:nvSpPr>
        <p:spPr>
          <a:xfrm>
            <a:off x="3926512" y="2794535"/>
            <a:ext cx="1497724" cy="1366142"/>
          </a:xfrm>
          <a:prstGeom prst="rect">
            <a:avLst/>
          </a:prstGeom>
          <a:solidFill>
            <a:srgbClr val="548135"/>
          </a:solidFill>
          <a:ln w="12700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/>
          </a:p>
        </p:txBody>
      </p:sp>
      <p:sp>
        <p:nvSpPr>
          <p:cNvPr id="391" name="Google Shape;391;p5"/>
          <p:cNvSpPr/>
          <p:nvPr/>
        </p:nvSpPr>
        <p:spPr>
          <a:xfrm>
            <a:off x="5444543" y="2793597"/>
            <a:ext cx="1497724" cy="1372538"/>
          </a:xfrm>
          <a:prstGeom prst="rect">
            <a:avLst/>
          </a:prstGeom>
          <a:solidFill>
            <a:srgbClr val="548135"/>
          </a:solidFill>
          <a:ln w="12700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/>
          </a:p>
        </p:txBody>
      </p:sp>
      <p:sp>
        <p:nvSpPr>
          <p:cNvPr id="392" name="Google Shape;392;p5"/>
          <p:cNvSpPr/>
          <p:nvPr/>
        </p:nvSpPr>
        <p:spPr>
          <a:xfrm>
            <a:off x="6963084" y="2794534"/>
            <a:ext cx="1497724" cy="1372537"/>
          </a:xfrm>
          <a:prstGeom prst="rect">
            <a:avLst/>
          </a:prstGeom>
          <a:solidFill>
            <a:srgbClr val="548135"/>
          </a:solidFill>
          <a:ln w="12700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/>
          </a:p>
        </p:txBody>
      </p:sp>
      <p:sp>
        <p:nvSpPr>
          <p:cNvPr id="393" name="Google Shape;393;p5"/>
          <p:cNvSpPr/>
          <p:nvPr/>
        </p:nvSpPr>
        <p:spPr>
          <a:xfrm>
            <a:off x="8479909" y="2797392"/>
            <a:ext cx="1497724" cy="1363286"/>
          </a:xfrm>
          <a:prstGeom prst="rect">
            <a:avLst/>
          </a:prstGeom>
          <a:solidFill>
            <a:srgbClr val="548135"/>
          </a:solidFill>
          <a:ln w="12700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/>
          </a:p>
        </p:txBody>
      </p:sp>
      <p:sp>
        <p:nvSpPr>
          <p:cNvPr id="394" name="Google Shape;394;p5"/>
          <p:cNvSpPr/>
          <p:nvPr/>
        </p:nvSpPr>
        <p:spPr>
          <a:xfrm>
            <a:off x="9998236" y="2797940"/>
            <a:ext cx="1497724" cy="1358030"/>
          </a:xfrm>
          <a:prstGeom prst="rect">
            <a:avLst/>
          </a:prstGeom>
          <a:solidFill>
            <a:srgbClr val="548135"/>
          </a:solidFill>
          <a:ln w="12700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/>
          </a:p>
        </p:txBody>
      </p:sp>
      <p:pic>
        <p:nvPicPr>
          <p:cNvPr id="395" name="Google Shape;39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44225" y="177877"/>
            <a:ext cx="1122100" cy="112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6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 –  Hobbies</a:t>
            </a:r>
            <a:endParaRPr/>
          </a:p>
        </p:txBody>
      </p:sp>
      <p:pic>
        <p:nvPicPr>
          <p:cNvPr id="401" name="Google Shape;401;p6"/>
          <p:cNvPicPr preferRelativeResize="0"/>
          <p:nvPr/>
        </p:nvPicPr>
        <p:blipFill rotWithShape="1">
          <a:blip r:embed="rId6">
            <a:alphaModFix/>
          </a:blip>
          <a:srcRect l="31971" t="2930" r="32991"/>
          <a:stretch/>
        </p:blipFill>
        <p:spPr>
          <a:xfrm>
            <a:off x="0" y="1716513"/>
            <a:ext cx="2158123" cy="4210335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6"/>
          <p:cNvSpPr/>
          <p:nvPr/>
        </p:nvSpPr>
        <p:spPr>
          <a:xfrm>
            <a:off x="3726041" y="738034"/>
            <a:ext cx="4491190" cy="3143677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</p:txBody>
      </p:sp>
      <p:sp>
        <p:nvSpPr>
          <p:cNvPr id="403" name="Google Shape;403;p6"/>
          <p:cNvSpPr txBox="1"/>
          <p:nvPr/>
        </p:nvSpPr>
        <p:spPr>
          <a:xfrm>
            <a:off x="3480839" y="3786200"/>
            <a:ext cx="540513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build a robot</a:t>
            </a:r>
            <a:endParaRPr/>
          </a:p>
        </p:txBody>
      </p:sp>
      <p:sp>
        <p:nvSpPr>
          <p:cNvPr id="404" name="Google Shape;404;p6"/>
          <p:cNvSpPr/>
          <p:nvPr/>
        </p:nvSpPr>
        <p:spPr>
          <a:xfrm>
            <a:off x="2946118" y="6242060"/>
            <a:ext cx="718596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Have students look at the pictures, listen, repeat and spell the word.  </a:t>
            </a:r>
            <a:endParaRPr/>
          </a:p>
        </p:txBody>
      </p:sp>
      <p:sp>
        <p:nvSpPr>
          <p:cNvPr id="405" name="Google Shape;405;p6"/>
          <p:cNvSpPr/>
          <p:nvPr/>
        </p:nvSpPr>
        <p:spPr>
          <a:xfrm rot="438702">
            <a:off x="1177379" y="926623"/>
            <a:ext cx="2175816" cy="898773"/>
          </a:xfrm>
          <a:prstGeom prst="wedgeRoundRectCallout">
            <a:avLst>
              <a:gd name="adj1" fmla="val -37344"/>
              <a:gd name="adj2" fmla="val 70954"/>
              <a:gd name="adj3" fmla="val 16667"/>
            </a:avLst>
          </a:prstGeom>
          <a:solidFill>
            <a:srgbClr val="F4B08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Let’s spell!</a:t>
            </a:r>
            <a:endParaRPr/>
          </a:p>
        </p:txBody>
      </p:sp>
      <p:grpSp>
        <p:nvGrpSpPr>
          <p:cNvPr id="418" name="Google Shape;418;p6"/>
          <p:cNvGrpSpPr/>
          <p:nvPr/>
        </p:nvGrpSpPr>
        <p:grpSpPr>
          <a:xfrm>
            <a:off x="4748698" y="790621"/>
            <a:ext cx="2436312" cy="3031060"/>
            <a:chOff x="4748698" y="790621"/>
            <a:chExt cx="2436312" cy="3031060"/>
          </a:xfrm>
        </p:grpSpPr>
        <p:pic>
          <p:nvPicPr>
            <p:cNvPr id="419" name="Google Shape;419;p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748698" y="790621"/>
              <a:ext cx="2436312" cy="30310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0" name="Google Shape;420;p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-5400000">
              <a:off x="4582011" y="957308"/>
              <a:ext cx="619125" cy="285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1" name="Google Shape;421;p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-5400000">
              <a:off x="4802167" y="1010249"/>
              <a:ext cx="619125" cy="1799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22" name="Google Shape;422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944225" y="177877"/>
            <a:ext cx="1122100" cy="11221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reeform 7">
            <a:extLst>
              <a:ext uri="{FF2B5EF4-FFF2-40B4-BE49-F238E27FC236}">
                <a16:creationId xmlns:a16="http://schemas.microsoft.com/office/drawing/2014/main" id="{C2D714BC-5563-E37F-7C4F-9BC0B3646EEE}"/>
              </a:ext>
            </a:extLst>
          </p:cNvPr>
          <p:cNvSpPr/>
          <p:nvPr/>
        </p:nvSpPr>
        <p:spPr>
          <a:xfrm>
            <a:off x="2016918" y="4886347"/>
            <a:ext cx="766764" cy="75245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400" b="1" kern="1200" dirty="0">
                <a:solidFill>
                  <a:prstClr val="white"/>
                </a:solidFill>
                <a:latin typeface="Calibri" panose="020F0502020204030204"/>
              </a:rPr>
              <a:t>b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AE768CDE-D872-5512-928B-6A0017FF220D}"/>
              </a:ext>
            </a:extLst>
          </p:cNvPr>
          <p:cNvSpPr/>
          <p:nvPr/>
        </p:nvSpPr>
        <p:spPr>
          <a:xfrm>
            <a:off x="2751960" y="4886347"/>
            <a:ext cx="766764" cy="75245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400" b="1" kern="1200" dirty="0">
                <a:solidFill>
                  <a:prstClr val="white"/>
                </a:solidFill>
                <a:latin typeface="Calibri" panose="020F0502020204030204"/>
              </a:rPr>
              <a:t>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CA73A2DF-6118-ECF8-1DCA-803FE065ED1D}"/>
              </a:ext>
            </a:extLst>
          </p:cNvPr>
          <p:cNvSpPr/>
          <p:nvPr/>
        </p:nvSpPr>
        <p:spPr>
          <a:xfrm>
            <a:off x="3513133" y="4886347"/>
            <a:ext cx="766764" cy="75245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400" b="1" kern="1200" dirty="0">
                <a:solidFill>
                  <a:prstClr val="white"/>
                </a:solidFill>
                <a:latin typeface="Calibri" panose="020F0502020204030204"/>
              </a:rPr>
              <a:t>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C2D0A1AC-CBC8-7144-0E48-36E79F3FB7EA}"/>
              </a:ext>
            </a:extLst>
          </p:cNvPr>
          <p:cNvSpPr/>
          <p:nvPr/>
        </p:nvSpPr>
        <p:spPr>
          <a:xfrm>
            <a:off x="4263880" y="4886347"/>
            <a:ext cx="766764" cy="75245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B8B8A247-85AB-B1EC-B820-1EF2075D2B78}"/>
              </a:ext>
            </a:extLst>
          </p:cNvPr>
          <p:cNvSpPr/>
          <p:nvPr/>
        </p:nvSpPr>
        <p:spPr>
          <a:xfrm>
            <a:off x="5030643" y="4886347"/>
            <a:ext cx="766764" cy="75245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400" b="1" kern="1200" dirty="0">
                <a:solidFill>
                  <a:prstClr val="white"/>
                </a:solidFill>
                <a:latin typeface="Calibri" panose="020F0502020204030204"/>
              </a:rPr>
              <a:t>d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F173D01B-4EFC-1D8E-B2E4-2058DC05FAAA}"/>
              </a:ext>
            </a:extLst>
          </p:cNvPr>
          <p:cNvSpPr/>
          <p:nvPr/>
        </p:nvSpPr>
        <p:spPr>
          <a:xfrm>
            <a:off x="6411768" y="4886347"/>
            <a:ext cx="766764" cy="75245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400" b="1" kern="1200" noProof="0" dirty="0">
                <a:solidFill>
                  <a:prstClr val="white"/>
                </a:solidFill>
                <a:latin typeface="Calibri" panose="020F0502020204030204"/>
              </a:rPr>
              <a:t>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DA8508CB-E096-F467-5EA7-B9D86F0B602F}"/>
              </a:ext>
            </a:extLst>
          </p:cNvPr>
          <p:cNvSpPr/>
          <p:nvPr/>
        </p:nvSpPr>
        <p:spPr>
          <a:xfrm>
            <a:off x="7764318" y="4886347"/>
            <a:ext cx="766764" cy="75245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400" b="1" kern="1200" dirty="0">
                <a:solidFill>
                  <a:prstClr val="white"/>
                </a:solidFill>
                <a:latin typeface="Calibri" panose="020F0502020204030204"/>
              </a:rPr>
              <a:t>r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7B4D154E-A2CA-778A-094F-DA796CF60F3C}"/>
              </a:ext>
            </a:extLst>
          </p:cNvPr>
          <p:cNvSpPr/>
          <p:nvPr/>
        </p:nvSpPr>
        <p:spPr>
          <a:xfrm>
            <a:off x="8527428" y="4886347"/>
            <a:ext cx="766764" cy="75245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400" b="1" kern="1200" noProof="0" dirty="0">
                <a:solidFill>
                  <a:prstClr val="white"/>
                </a:solidFill>
                <a:latin typeface="Calibri" panose="020F0502020204030204"/>
              </a:rPr>
              <a:t>o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7B529ED6-5BE7-74EC-EED3-6B81AA44052D}"/>
              </a:ext>
            </a:extLst>
          </p:cNvPr>
          <p:cNvSpPr/>
          <p:nvPr/>
        </p:nvSpPr>
        <p:spPr>
          <a:xfrm>
            <a:off x="9288601" y="4886347"/>
            <a:ext cx="766764" cy="75245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400" b="1" kern="1200" noProof="0" dirty="0">
                <a:solidFill>
                  <a:prstClr val="white"/>
                </a:solidFill>
                <a:latin typeface="Calibri" panose="020F0502020204030204"/>
              </a:rPr>
              <a:t>b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08A238CA-75D4-7CA6-AE8A-5576C0C5E105}"/>
              </a:ext>
            </a:extLst>
          </p:cNvPr>
          <p:cNvSpPr/>
          <p:nvPr/>
        </p:nvSpPr>
        <p:spPr>
          <a:xfrm>
            <a:off x="10053637" y="4886347"/>
            <a:ext cx="766764" cy="75245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400" b="1" kern="1200" dirty="0">
                <a:solidFill>
                  <a:prstClr val="white"/>
                </a:solidFill>
                <a:latin typeface="Calibri" panose="020F0502020204030204"/>
              </a:rPr>
              <a:t>o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03547FFD-33A1-1282-E96C-F3C8AB92162D}"/>
              </a:ext>
            </a:extLst>
          </p:cNvPr>
          <p:cNvSpPr/>
          <p:nvPr/>
        </p:nvSpPr>
        <p:spPr>
          <a:xfrm>
            <a:off x="10820399" y="4886347"/>
            <a:ext cx="766764" cy="75245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400" b="1" kern="1200" noProof="0" dirty="0">
                <a:solidFill>
                  <a:prstClr val="white"/>
                </a:solidFill>
                <a:latin typeface="Calibri" panose="020F0502020204030204"/>
              </a:rPr>
              <a:t>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4" name="3.03.mp3">
            <a:hlinkClick r:id="" action="ppaction://media"/>
            <a:extLst>
              <a:ext uri="{FF2B5EF4-FFF2-40B4-BE49-F238E27FC236}">
                <a16:creationId xmlns:a16="http://schemas.microsoft.com/office/drawing/2014/main" id="{F1256748-D7A2-4C19-EDB7-5E98A2498E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299.0723" end="18546.189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32825" y="4008438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 bldLvl="0" animBg="1"/>
      <p:bldP spid="3" grpId="0" bldLvl="0" animBg="1"/>
      <p:bldP spid="4" grpId="0" bldLvl="0" animBg="1"/>
      <p:bldP spid="5" grpId="0" bldLvl="0" animBg="1"/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7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 –  Hobbies</a:t>
            </a:r>
            <a:endParaRPr/>
          </a:p>
        </p:txBody>
      </p:sp>
      <p:pic>
        <p:nvPicPr>
          <p:cNvPr id="428" name="Google Shape;428;p7"/>
          <p:cNvPicPr preferRelativeResize="0"/>
          <p:nvPr/>
        </p:nvPicPr>
        <p:blipFill rotWithShape="1">
          <a:blip r:embed="rId6">
            <a:alphaModFix/>
          </a:blip>
          <a:srcRect l="31971" t="2930" r="32991"/>
          <a:stretch/>
        </p:blipFill>
        <p:spPr>
          <a:xfrm>
            <a:off x="0" y="1716513"/>
            <a:ext cx="2158123" cy="4210335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7"/>
          <p:cNvSpPr/>
          <p:nvPr/>
        </p:nvSpPr>
        <p:spPr>
          <a:xfrm>
            <a:off x="3726041" y="738034"/>
            <a:ext cx="4491190" cy="3143677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</p:txBody>
      </p:sp>
      <p:sp>
        <p:nvSpPr>
          <p:cNvPr id="430" name="Google Shape;430;p7"/>
          <p:cNvSpPr txBox="1"/>
          <p:nvPr/>
        </p:nvSpPr>
        <p:spPr>
          <a:xfrm>
            <a:off x="4293924" y="3766737"/>
            <a:ext cx="419330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dress up</a:t>
            </a:r>
            <a:endParaRPr/>
          </a:p>
        </p:txBody>
      </p:sp>
      <p:sp>
        <p:nvSpPr>
          <p:cNvPr id="431" name="Google Shape;431;p7"/>
          <p:cNvSpPr/>
          <p:nvPr/>
        </p:nvSpPr>
        <p:spPr>
          <a:xfrm>
            <a:off x="3078104" y="6234970"/>
            <a:ext cx="718349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Have students look at the pictures, listen, repeat and spell the word.  </a:t>
            </a:r>
            <a:endParaRPr/>
          </a:p>
        </p:txBody>
      </p:sp>
      <p:sp>
        <p:nvSpPr>
          <p:cNvPr id="432" name="Google Shape;432;p7"/>
          <p:cNvSpPr/>
          <p:nvPr/>
        </p:nvSpPr>
        <p:spPr>
          <a:xfrm rot="438702">
            <a:off x="1177379" y="926623"/>
            <a:ext cx="2175816" cy="898773"/>
          </a:xfrm>
          <a:prstGeom prst="wedgeRoundRectCallout">
            <a:avLst>
              <a:gd name="adj1" fmla="val -37344"/>
              <a:gd name="adj2" fmla="val 70954"/>
              <a:gd name="adj3" fmla="val 16667"/>
            </a:avLst>
          </a:prstGeom>
          <a:solidFill>
            <a:srgbClr val="F4B08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Let’s spell!</a:t>
            </a:r>
            <a:endParaRPr/>
          </a:p>
        </p:txBody>
      </p:sp>
      <p:pic>
        <p:nvPicPr>
          <p:cNvPr id="440" name="Google Shape;440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63146" y="821305"/>
            <a:ext cx="2781300" cy="300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944225" y="177877"/>
            <a:ext cx="1122100" cy="11221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reeform 7">
            <a:extLst>
              <a:ext uri="{FF2B5EF4-FFF2-40B4-BE49-F238E27FC236}">
                <a16:creationId xmlns:a16="http://schemas.microsoft.com/office/drawing/2014/main" id="{97AF941F-FA07-8BCE-70A6-F5FD89D1FDF4}"/>
              </a:ext>
            </a:extLst>
          </p:cNvPr>
          <p:cNvSpPr/>
          <p:nvPr/>
        </p:nvSpPr>
        <p:spPr>
          <a:xfrm>
            <a:off x="3116120" y="4886347"/>
            <a:ext cx="766764" cy="75245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400" b="1" kern="1200" dirty="0">
                <a:solidFill>
                  <a:prstClr val="white"/>
                </a:solidFill>
                <a:latin typeface="Calibri" panose="020F0502020204030204"/>
              </a:rPr>
              <a:t>d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0FAC7753-1B2F-6933-70B7-5FC4BC41450B}"/>
              </a:ext>
            </a:extLst>
          </p:cNvPr>
          <p:cNvSpPr/>
          <p:nvPr/>
        </p:nvSpPr>
        <p:spPr>
          <a:xfrm>
            <a:off x="3882883" y="4886347"/>
            <a:ext cx="766764" cy="75245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400" b="1" kern="1200" dirty="0">
                <a:solidFill>
                  <a:prstClr val="white"/>
                </a:solidFill>
                <a:latin typeface="Calibri" panose="020F0502020204030204"/>
              </a:rPr>
              <a:t>r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5F12216E-93DC-74A8-1C63-78791BF49E50}"/>
              </a:ext>
            </a:extLst>
          </p:cNvPr>
          <p:cNvSpPr/>
          <p:nvPr/>
        </p:nvSpPr>
        <p:spPr>
          <a:xfrm>
            <a:off x="4635358" y="4886347"/>
            <a:ext cx="766764" cy="75245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400" b="1" kern="1200" dirty="0">
                <a:solidFill>
                  <a:prstClr val="white"/>
                </a:solidFill>
                <a:latin typeface="Calibri" panose="020F0502020204030204"/>
              </a:rPr>
              <a:t>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5E7D1C83-0BC6-6E82-99A9-9E8111B4C19C}"/>
              </a:ext>
            </a:extLst>
          </p:cNvPr>
          <p:cNvSpPr/>
          <p:nvPr/>
        </p:nvSpPr>
        <p:spPr>
          <a:xfrm>
            <a:off x="5398468" y="4886347"/>
            <a:ext cx="766764" cy="75245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400" b="1" kern="1200" dirty="0">
                <a:solidFill>
                  <a:prstClr val="white"/>
                </a:solidFill>
                <a:latin typeface="Calibri" panose="020F0502020204030204"/>
              </a:rPr>
              <a:t>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9CEA5187-5E11-AD31-DBCC-B48F92E89E06}"/>
              </a:ext>
            </a:extLst>
          </p:cNvPr>
          <p:cNvSpPr/>
          <p:nvPr/>
        </p:nvSpPr>
        <p:spPr>
          <a:xfrm>
            <a:off x="6159641" y="4886347"/>
            <a:ext cx="766764" cy="75245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400" b="1" kern="1200" dirty="0">
                <a:solidFill>
                  <a:prstClr val="white"/>
                </a:solidFill>
                <a:latin typeface="Calibri" panose="020F0502020204030204"/>
              </a:rPr>
              <a:t>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70DB5FB6-DCED-1EDE-0187-B5AC75B22C7B}"/>
              </a:ext>
            </a:extLst>
          </p:cNvPr>
          <p:cNvSpPr/>
          <p:nvPr/>
        </p:nvSpPr>
        <p:spPr>
          <a:xfrm>
            <a:off x="7624762" y="4886347"/>
            <a:ext cx="766764" cy="75245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400" b="1" kern="1200" noProof="0" dirty="0">
                <a:solidFill>
                  <a:prstClr val="white"/>
                </a:solidFill>
                <a:latin typeface="Calibri" panose="020F0502020204030204"/>
              </a:rPr>
              <a:t>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CD871C83-2429-8319-A42B-20E38663C1E8}"/>
              </a:ext>
            </a:extLst>
          </p:cNvPr>
          <p:cNvSpPr/>
          <p:nvPr/>
        </p:nvSpPr>
        <p:spPr>
          <a:xfrm>
            <a:off x="8391524" y="4886347"/>
            <a:ext cx="766764" cy="75245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400" b="1" kern="1200" dirty="0">
                <a:solidFill>
                  <a:prstClr val="white"/>
                </a:solidFill>
                <a:latin typeface="Calibri" panose="020F0502020204030204"/>
              </a:rPr>
              <a:t>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9" name="3.03.mp3">
            <a:hlinkClick r:id="" action="ppaction://media"/>
            <a:extLst>
              <a:ext uri="{FF2B5EF4-FFF2-40B4-BE49-F238E27FC236}">
                <a16:creationId xmlns:a16="http://schemas.microsoft.com/office/drawing/2014/main" id="{AAF6ED31-4DD4-E38B-9A39-69CD7EADF5B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666.4043" end="14208.467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75587" y="3979863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bldLvl="0" animBg="1"/>
      <p:bldP spid="3" grpId="0" bldLvl="0" animBg="1"/>
      <p:bldP spid="4" grpId="0" bldLvl="0" animBg="1"/>
      <p:bldP spid="5" grpId="0" bldLvl="0" animBg="1"/>
      <p:bldP spid="6" grpId="0" bldLvl="0" animBg="1"/>
      <p:bldP spid="7" grpId="0" bldLvl="0" animBg="1"/>
      <p:bldP spid="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8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 –  Hobbies</a:t>
            </a:r>
            <a:endParaRPr/>
          </a:p>
        </p:txBody>
      </p:sp>
      <p:pic>
        <p:nvPicPr>
          <p:cNvPr id="448" name="Google Shape;448;p8"/>
          <p:cNvPicPr preferRelativeResize="0"/>
          <p:nvPr/>
        </p:nvPicPr>
        <p:blipFill rotWithShape="1">
          <a:blip r:embed="rId6">
            <a:alphaModFix/>
          </a:blip>
          <a:srcRect l="31971" t="2930" r="32991"/>
          <a:stretch/>
        </p:blipFill>
        <p:spPr>
          <a:xfrm>
            <a:off x="69026" y="2265527"/>
            <a:ext cx="1894373" cy="3695778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8"/>
          <p:cNvSpPr/>
          <p:nvPr/>
        </p:nvSpPr>
        <p:spPr>
          <a:xfrm rot="438702">
            <a:off x="1013818" y="1249486"/>
            <a:ext cx="2296190" cy="1046480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rgbClr val="F4B08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rPr lang="en-US" sz="3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Let’s spell!</a:t>
            </a:r>
            <a:endParaRPr/>
          </a:p>
        </p:txBody>
      </p:sp>
      <p:sp>
        <p:nvSpPr>
          <p:cNvPr id="453" name="Google Shape;453;p8"/>
          <p:cNvSpPr/>
          <p:nvPr/>
        </p:nvSpPr>
        <p:spPr>
          <a:xfrm>
            <a:off x="7030881" y="1251552"/>
            <a:ext cx="4825712" cy="398298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</p:txBody>
      </p:sp>
      <p:sp>
        <p:nvSpPr>
          <p:cNvPr id="454" name="Google Shape;454;p8"/>
          <p:cNvSpPr txBox="1"/>
          <p:nvPr/>
        </p:nvSpPr>
        <p:spPr>
          <a:xfrm>
            <a:off x="3407744" y="2934060"/>
            <a:ext cx="1834156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8000"/>
              <a:buFont typeface="Calibri"/>
              <a:buNone/>
            </a:pPr>
            <a:r>
              <a:rPr lang="en-US" sz="8000" b="1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knit</a:t>
            </a:r>
            <a:endParaRPr sz="8000" b="1" i="0" u="none" strike="noStrike" cap="none">
              <a:solidFill>
                <a:srgbClr val="4472C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8"/>
          <p:cNvSpPr txBox="1"/>
          <p:nvPr/>
        </p:nvSpPr>
        <p:spPr>
          <a:xfrm>
            <a:off x="2477443" y="6234620"/>
            <a:ext cx="850270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Have students look at the pictures, listen, repeat and spell the word.  </a:t>
            </a:r>
            <a:endParaRPr/>
          </a:p>
        </p:txBody>
      </p:sp>
      <p:pic>
        <p:nvPicPr>
          <p:cNvPr id="458" name="Google Shape;458;p8"/>
          <p:cNvPicPr preferRelativeResize="0"/>
          <p:nvPr/>
        </p:nvPicPr>
        <p:blipFill rotWithShape="1">
          <a:blip r:embed="rId7">
            <a:alphaModFix/>
          </a:blip>
          <a:srcRect t="1625"/>
          <a:stretch/>
        </p:blipFill>
        <p:spPr>
          <a:xfrm>
            <a:off x="8334683" y="1320799"/>
            <a:ext cx="2338246" cy="3841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980148" y="77096"/>
            <a:ext cx="1085839" cy="108583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reeform 7">
            <a:extLst>
              <a:ext uri="{FF2B5EF4-FFF2-40B4-BE49-F238E27FC236}">
                <a16:creationId xmlns:a16="http://schemas.microsoft.com/office/drawing/2014/main" id="{B7F52BD2-7C7E-16BA-09BB-5687757F9F42}"/>
              </a:ext>
            </a:extLst>
          </p:cNvPr>
          <p:cNvSpPr/>
          <p:nvPr/>
        </p:nvSpPr>
        <p:spPr>
          <a:xfrm>
            <a:off x="2857500" y="4371988"/>
            <a:ext cx="766764" cy="75245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400" b="1" kern="1200" noProof="0" dirty="0">
                <a:solidFill>
                  <a:prstClr val="white"/>
                </a:solidFill>
                <a:latin typeface="Calibri" panose="020F0502020204030204"/>
              </a:rPr>
              <a:t>k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24A72C67-55BF-6D1D-1B09-95C5EA70B59D}"/>
              </a:ext>
            </a:extLst>
          </p:cNvPr>
          <p:cNvSpPr/>
          <p:nvPr/>
        </p:nvSpPr>
        <p:spPr>
          <a:xfrm>
            <a:off x="3625705" y="4371988"/>
            <a:ext cx="766764" cy="75245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400" b="1" kern="1200" dirty="0">
                <a:solidFill>
                  <a:prstClr val="white"/>
                </a:solidFill>
                <a:latin typeface="Calibri" panose="020F0502020204030204"/>
              </a:rPr>
              <a:t>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3D5D8C85-FDC8-7B54-60A2-EDB3D630AEDA}"/>
              </a:ext>
            </a:extLst>
          </p:cNvPr>
          <p:cNvSpPr/>
          <p:nvPr/>
        </p:nvSpPr>
        <p:spPr>
          <a:xfrm>
            <a:off x="4392468" y="4378339"/>
            <a:ext cx="766764" cy="75245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400" b="1" kern="1200" noProof="0" dirty="0">
                <a:solidFill>
                  <a:prstClr val="white"/>
                </a:solidFill>
                <a:latin typeface="Calibri" panose="020F0502020204030204"/>
              </a:rPr>
              <a:t>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5FDEF2F2-F840-30AF-7C2A-09F1B7223B90}"/>
              </a:ext>
            </a:extLst>
          </p:cNvPr>
          <p:cNvSpPr/>
          <p:nvPr/>
        </p:nvSpPr>
        <p:spPr>
          <a:xfrm>
            <a:off x="5155578" y="4378339"/>
            <a:ext cx="766764" cy="75245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400" b="1" kern="1200" dirty="0">
                <a:solidFill>
                  <a:prstClr val="white"/>
                </a:solidFill>
                <a:latin typeface="Calibri" panose="020F0502020204030204"/>
              </a:rPr>
              <a:t>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9" name="3.03.mp3">
            <a:hlinkClick r:id="" action="ppaction://media"/>
            <a:extLst>
              <a:ext uri="{FF2B5EF4-FFF2-40B4-BE49-F238E27FC236}">
                <a16:creationId xmlns:a16="http://schemas.microsoft.com/office/drawing/2014/main" id="{2CE982A8-155C-3128-7770-C6640650D9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090.7882" end="10773.940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32237" y="2236788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bldLvl="0" animBg="1"/>
      <p:bldP spid="3" grpId="0" bldLvl="0" animBg="1"/>
      <p:bldP spid="4" grpId="0" bldLvl="0" animBg="1"/>
      <p:bldP spid="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9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 –  Hobbies</a:t>
            </a:r>
            <a:endParaRPr/>
          </a:p>
        </p:txBody>
      </p:sp>
      <p:pic>
        <p:nvPicPr>
          <p:cNvPr id="465" name="Google Shape;465;p9"/>
          <p:cNvPicPr preferRelativeResize="0"/>
          <p:nvPr/>
        </p:nvPicPr>
        <p:blipFill rotWithShape="1">
          <a:blip r:embed="rId6">
            <a:alphaModFix/>
          </a:blip>
          <a:srcRect l="31971" t="2930" r="32991"/>
          <a:stretch/>
        </p:blipFill>
        <p:spPr>
          <a:xfrm>
            <a:off x="69026" y="2265527"/>
            <a:ext cx="1894373" cy="3695778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9"/>
          <p:cNvSpPr/>
          <p:nvPr/>
        </p:nvSpPr>
        <p:spPr>
          <a:xfrm rot="438702">
            <a:off x="1013818" y="1249486"/>
            <a:ext cx="2296190" cy="1046480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rgbClr val="F4B08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rPr lang="en-US" sz="3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Let’s spell!</a:t>
            </a:r>
            <a:endParaRPr/>
          </a:p>
        </p:txBody>
      </p:sp>
      <p:sp>
        <p:nvSpPr>
          <p:cNvPr id="470" name="Google Shape;470;p9"/>
          <p:cNvSpPr/>
          <p:nvPr/>
        </p:nvSpPr>
        <p:spPr>
          <a:xfrm>
            <a:off x="7030881" y="1251552"/>
            <a:ext cx="4825712" cy="398298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</p:txBody>
      </p:sp>
      <p:sp>
        <p:nvSpPr>
          <p:cNvPr id="471" name="Google Shape;471;p9"/>
          <p:cNvSpPr txBox="1"/>
          <p:nvPr/>
        </p:nvSpPr>
        <p:spPr>
          <a:xfrm>
            <a:off x="3407744" y="2934060"/>
            <a:ext cx="186923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8000"/>
              <a:buFont typeface="Calibri"/>
              <a:buNone/>
            </a:pPr>
            <a:r>
              <a:rPr lang="en-US" sz="8000" b="1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sew</a:t>
            </a:r>
            <a:endParaRPr sz="8000" b="1" i="0" u="none" strike="noStrike" cap="none">
              <a:solidFill>
                <a:srgbClr val="4472C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9"/>
          <p:cNvSpPr txBox="1"/>
          <p:nvPr/>
        </p:nvSpPr>
        <p:spPr>
          <a:xfrm>
            <a:off x="2372609" y="6199060"/>
            <a:ext cx="850270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Have students look at the pictures, listen, repeat and spell the word.  </a:t>
            </a:r>
            <a:endParaRPr/>
          </a:p>
        </p:txBody>
      </p:sp>
      <p:grpSp>
        <p:nvGrpSpPr>
          <p:cNvPr id="474" name="Google Shape;474;p9"/>
          <p:cNvGrpSpPr/>
          <p:nvPr/>
        </p:nvGrpSpPr>
        <p:grpSpPr>
          <a:xfrm>
            <a:off x="7963916" y="1330698"/>
            <a:ext cx="3027657" cy="3850095"/>
            <a:chOff x="7963916" y="1346199"/>
            <a:chExt cx="3027657" cy="3850095"/>
          </a:xfrm>
        </p:grpSpPr>
        <p:pic>
          <p:nvPicPr>
            <p:cNvPr id="475" name="Google Shape;475;p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963916" y="1346199"/>
              <a:ext cx="3027657" cy="38500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6" name="Google Shape;476;p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963916" y="1346199"/>
              <a:ext cx="647700" cy="5905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77" name="Google Shape;477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944225" y="39756"/>
            <a:ext cx="1122100" cy="11221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reeform 7">
            <a:extLst>
              <a:ext uri="{FF2B5EF4-FFF2-40B4-BE49-F238E27FC236}">
                <a16:creationId xmlns:a16="http://schemas.microsoft.com/office/drawing/2014/main" id="{87694247-E923-B5F0-7DC0-12CD0CA7FEE8}"/>
              </a:ext>
            </a:extLst>
          </p:cNvPr>
          <p:cNvSpPr/>
          <p:nvPr/>
        </p:nvSpPr>
        <p:spPr>
          <a:xfrm>
            <a:off x="3198191" y="4405335"/>
            <a:ext cx="766764" cy="75245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400" b="1" kern="1200" dirty="0">
                <a:solidFill>
                  <a:prstClr val="white"/>
                </a:solidFill>
                <a:latin typeface="Calibri" panose="020F0502020204030204"/>
              </a:rPr>
              <a:t>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C36143A2-E7DF-C620-B31C-A1D2DC8B893C}"/>
              </a:ext>
            </a:extLst>
          </p:cNvPr>
          <p:cNvSpPr/>
          <p:nvPr/>
        </p:nvSpPr>
        <p:spPr>
          <a:xfrm>
            <a:off x="3959364" y="4405335"/>
            <a:ext cx="766764" cy="75245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400" b="1" kern="1200" dirty="0">
                <a:solidFill>
                  <a:prstClr val="white"/>
                </a:solidFill>
                <a:latin typeface="Calibri" panose="020F0502020204030204"/>
              </a:rPr>
              <a:t>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FA94B89-5AC5-4C31-6E66-38166487C6B7}"/>
              </a:ext>
            </a:extLst>
          </p:cNvPr>
          <p:cNvSpPr/>
          <p:nvPr/>
        </p:nvSpPr>
        <p:spPr>
          <a:xfrm>
            <a:off x="4724400" y="4405335"/>
            <a:ext cx="766764" cy="75245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en-US" sz="4400" b="1" kern="1200" noProof="0" dirty="0">
                <a:solidFill>
                  <a:prstClr val="white"/>
                </a:solidFill>
                <a:latin typeface="Calibri" panose="020F0502020204030204"/>
              </a:rPr>
              <a:t>w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9" name="3.03.mp3">
            <a:hlinkClick r:id="" action="ppaction://media"/>
            <a:extLst>
              <a:ext uri="{FF2B5EF4-FFF2-40B4-BE49-F238E27FC236}">
                <a16:creationId xmlns:a16="http://schemas.microsoft.com/office/drawing/2014/main" id="{0DE796BD-C550-846B-921F-98D39ABE9B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99.891" end="6951.714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832224" y="2224087"/>
            <a:ext cx="954088" cy="9540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bldLvl="0" animBg="1"/>
      <p:bldP spid="6" grpId="0" bldLvl="0" animBg="1"/>
      <p:bldP spid="7" grpId="0" bldLvl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1382</Words>
  <Application>Microsoft Office PowerPoint</Application>
  <PresentationFormat>Widescreen</PresentationFormat>
  <Paragraphs>525</Paragraphs>
  <Slides>40</Slides>
  <Notes>40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Microsoft Yahei</vt:lpstr>
      <vt:lpstr>Carter One</vt:lpstr>
      <vt:lpstr>Arial</vt:lpstr>
      <vt:lpstr>Arial Black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LENOVO</cp:lastModifiedBy>
  <cp:revision>9</cp:revision>
  <dcterms:created xsi:type="dcterms:W3CDTF">2023-11-28T02:26:41Z</dcterms:created>
  <dcterms:modified xsi:type="dcterms:W3CDTF">2024-08-02T08:15:12Z</dcterms:modified>
</cp:coreProperties>
</file>