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30"/>
  </p:notesMasterIdLst>
  <p:sldIdLst>
    <p:sldId id="256" r:id="rId3"/>
    <p:sldId id="266" r:id="rId4"/>
    <p:sldId id="267" r:id="rId5"/>
    <p:sldId id="312" r:id="rId6"/>
    <p:sldId id="307" r:id="rId7"/>
    <p:sldId id="308" r:id="rId8"/>
    <p:sldId id="310" r:id="rId9"/>
    <p:sldId id="309" r:id="rId10"/>
    <p:sldId id="311" r:id="rId11"/>
    <p:sldId id="313" r:id="rId12"/>
    <p:sldId id="585" r:id="rId13"/>
    <p:sldId id="620" r:id="rId14"/>
    <p:sldId id="550" r:id="rId15"/>
    <p:sldId id="614" r:id="rId16"/>
    <p:sldId id="621" r:id="rId17"/>
    <p:sldId id="622" r:id="rId18"/>
    <p:sldId id="623" r:id="rId19"/>
    <p:sldId id="624" r:id="rId20"/>
    <p:sldId id="625" r:id="rId21"/>
    <p:sldId id="627" r:id="rId22"/>
    <p:sldId id="626" r:id="rId23"/>
    <p:sldId id="628" r:id="rId24"/>
    <p:sldId id="629" r:id="rId25"/>
    <p:sldId id="630" r:id="rId26"/>
    <p:sldId id="285" r:id="rId27"/>
    <p:sldId id="302" r:id="rId28"/>
    <p:sldId id="6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32" userDrawn="1">
          <p15:clr>
            <a:srgbClr val="A4A3A4"/>
          </p15:clr>
        </p15:guide>
        <p15:guide id="4" orient="horz" pos="2364" userDrawn="1">
          <p15:clr>
            <a:srgbClr val="A4A3A4"/>
          </p15:clr>
        </p15:guide>
        <p15:guide id="5" pos="381" userDrawn="1">
          <p15:clr>
            <a:srgbClr val="A4A3A4"/>
          </p15:clr>
        </p15:guide>
        <p15:guide id="6" orient="horz" pos="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00"/>
    <p:restoredTop sz="95118"/>
  </p:normalViewPr>
  <p:slideViewPr>
    <p:cSldViewPr snapToGrid="0" snapToObjects="1" showGuides="1">
      <p:cViewPr varScale="1">
        <p:scale>
          <a:sx n="49" d="100"/>
          <a:sy n="49" d="100"/>
        </p:scale>
        <p:origin x="208" y="1576"/>
      </p:cViewPr>
      <p:guideLst>
        <p:guide orient="horz" pos="2863"/>
        <p:guide pos="3840"/>
        <p:guide pos="3832"/>
        <p:guide orient="horz" pos="2364"/>
        <p:guide pos="381"/>
        <p:guide orient="horz" pos="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84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20402CC7-32CA-DA28-1E55-EE9601CF2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id="{60B32FA4-9D38-BE0C-4CA1-FFA0E8F8DA8C}"/>
              </a:ext>
            </a:extLst>
          </p:cNvPr>
          <p:cNvSpPr/>
          <p:nvPr userDrawn="1"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1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g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152525" y="2171700"/>
            <a:ext cx="988694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3 – HOBBIES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8 – Skills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053" y="3842926"/>
            <a:ext cx="2424523" cy="24245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96" y="3122555"/>
            <a:ext cx="1629067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71" y="3874843"/>
            <a:ext cx="1629067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" y="2643819"/>
            <a:ext cx="1790419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72458" y="1388782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6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Great</a:t>
            </a:r>
            <a:r>
              <a:rPr kumimoji="0" lang="en-US" altLang="en-US" sz="96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job!</a:t>
            </a:r>
            <a:endParaRPr kumimoji="0" lang="en-US" altLang="en-US" sz="96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75" y="3738821"/>
            <a:ext cx="1629067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normalizeH="0" baseline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205179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13889" y="6096011"/>
            <a:ext cx="76231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Students look, listen, and read out loud.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FE4DB5-AB5E-ED4B-A94D-1A1D76FA50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73776" y="694883"/>
            <a:ext cx="3244447" cy="3315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5578CE-08DA-78DD-6DA3-ECA8FAF33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776" y="3498584"/>
            <a:ext cx="488538" cy="352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7949CF-78F8-09CC-A64A-3551FC2D89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3D528E-E7DD-0FFF-6528-93A8BA723DA0}"/>
              </a:ext>
            </a:extLst>
          </p:cNvPr>
          <p:cNvSpPr txBox="1"/>
          <p:nvPr/>
        </p:nvSpPr>
        <p:spPr>
          <a:xfrm>
            <a:off x="3845763" y="3881650"/>
            <a:ext cx="4791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Trampolining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08D654F-A07F-24FD-78FC-182077F597E9}"/>
              </a:ext>
            </a:extLst>
          </p:cNvPr>
          <p:cNvSpPr/>
          <p:nvPr/>
        </p:nvSpPr>
        <p:spPr>
          <a:xfrm>
            <a:off x="2309065" y="50463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AA6E73D-3992-95E7-3707-E00A08B52009}"/>
              </a:ext>
            </a:extLst>
          </p:cNvPr>
          <p:cNvSpPr/>
          <p:nvPr/>
        </p:nvSpPr>
        <p:spPr>
          <a:xfrm>
            <a:off x="2976321" y="50529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4D93AEC-D9B5-009D-15E4-EB08A2785090}"/>
              </a:ext>
            </a:extLst>
          </p:cNvPr>
          <p:cNvSpPr/>
          <p:nvPr/>
        </p:nvSpPr>
        <p:spPr>
          <a:xfrm>
            <a:off x="3625710" y="50488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9F96CA9-E1D5-4223-7D3B-7FDFA9E0082B}"/>
              </a:ext>
            </a:extLst>
          </p:cNvPr>
          <p:cNvSpPr/>
          <p:nvPr/>
        </p:nvSpPr>
        <p:spPr>
          <a:xfrm>
            <a:off x="4274996" y="50420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B495523-461F-F758-023B-47A55EDB5AF3}"/>
              </a:ext>
            </a:extLst>
          </p:cNvPr>
          <p:cNvSpPr/>
          <p:nvPr/>
        </p:nvSpPr>
        <p:spPr>
          <a:xfrm>
            <a:off x="4917621" y="504618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71F82D08-5669-F5B9-8BB5-F8E29F368D64}"/>
              </a:ext>
            </a:extLst>
          </p:cNvPr>
          <p:cNvSpPr/>
          <p:nvPr/>
        </p:nvSpPr>
        <p:spPr>
          <a:xfrm>
            <a:off x="5587644" y="504058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 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52BD80FE-272E-9998-FC6E-16661CF001EE}"/>
              </a:ext>
            </a:extLst>
          </p:cNvPr>
          <p:cNvSpPr/>
          <p:nvPr/>
        </p:nvSpPr>
        <p:spPr>
          <a:xfrm>
            <a:off x="6262281" y="505017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07B0CB8C-6212-B0FB-078F-0E1DF3168CEB}"/>
              </a:ext>
            </a:extLst>
          </p:cNvPr>
          <p:cNvSpPr/>
          <p:nvPr/>
        </p:nvSpPr>
        <p:spPr>
          <a:xfrm>
            <a:off x="6916259" y="5047072"/>
            <a:ext cx="653978" cy="652206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C9C40199-63DE-11C2-65C6-B9EF75146D75}"/>
              </a:ext>
            </a:extLst>
          </p:cNvPr>
          <p:cNvSpPr/>
          <p:nvPr/>
        </p:nvSpPr>
        <p:spPr>
          <a:xfrm>
            <a:off x="7558267" y="50627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9687203F-5F9A-31DB-904B-CF0E261C824A}"/>
              </a:ext>
            </a:extLst>
          </p:cNvPr>
          <p:cNvSpPr/>
          <p:nvPr/>
        </p:nvSpPr>
        <p:spPr>
          <a:xfrm>
            <a:off x="8212245" y="50669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7B5BB6A3-6DBB-ACA2-70C5-06953E9CB28C}"/>
              </a:ext>
            </a:extLst>
          </p:cNvPr>
          <p:cNvSpPr/>
          <p:nvPr/>
        </p:nvSpPr>
        <p:spPr>
          <a:xfrm>
            <a:off x="8866223" y="506275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779D7107-FEBF-8785-CB2E-31B85CBAE912}"/>
              </a:ext>
            </a:extLst>
          </p:cNvPr>
          <p:cNvSpPr/>
          <p:nvPr/>
        </p:nvSpPr>
        <p:spPr>
          <a:xfrm>
            <a:off x="9520201" y="5040587"/>
            <a:ext cx="653978" cy="672979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33" name="Speech Bubble: Rectangle with Corners Rounded 10">
            <a:extLst>
              <a:ext uri="{FF2B5EF4-FFF2-40B4-BE49-F238E27FC236}">
                <a16:creationId xmlns:a16="http://schemas.microsoft.com/office/drawing/2014/main" id="{CC4BE8A2-E145-C399-AC0C-28D8C7118765}"/>
              </a:ext>
            </a:extLst>
          </p:cNvPr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34" name="trampolining-1708333093.mp3">
            <a:hlinkClick r:id="" action="ppaction://media"/>
            <a:extLst>
              <a:ext uri="{FF2B5EF4-FFF2-40B4-BE49-F238E27FC236}">
                <a16:creationId xmlns:a16="http://schemas.microsoft.com/office/drawing/2014/main" id="{373EB249-7B50-5C33-AE52-E8B06A1BA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9142" y="410377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13889" y="6096011"/>
            <a:ext cx="76231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Students look, listen, and read out loud.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7949CF-78F8-09CC-A64A-3551FC2D89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3D528E-E7DD-0FFF-6528-93A8BA723DA0}"/>
              </a:ext>
            </a:extLst>
          </p:cNvPr>
          <p:cNvSpPr txBox="1"/>
          <p:nvPr/>
        </p:nvSpPr>
        <p:spPr>
          <a:xfrm>
            <a:off x="4516471" y="3770292"/>
            <a:ext cx="370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Climbing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08D654F-A07F-24FD-78FC-182077F597E9}"/>
              </a:ext>
            </a:extLst>
          </p:cNvPr>
          <p:cNvSpPr/>
          <p:nvPr/>
        </p:nvSpPr>
        <p:spPr>
          <a:xfrm>
            <a:off x="3665738" y="49781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AA6E73D-3992-95E7-3707-E00A08B52009}"/>
              </a:ext>
            </a:extLst>
          </p:cNvPr>
          <p:cNvSpPr/>
          <p:nvPr/>
        </p:nvSpPr>
        <p:spPr>
          <a:xfrm>
            <a:off x="4332994" y="49847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4D93AEC-D9B5-009D-15E4-EB08A2785090}"/>
              </a:ext>
            </a:extLst>
          </p:cNvPr>
          <p:cNvSpPr/>
          <p:nvPr/>
        </p:nvSpPr>
        <p:spPr>
          <a:xfrm>
            <a:off x="4982383" y="49806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9F96CA9-E1D5-4223-7D3B-7FDFA9E0082B}"/>
              </a:ext>
            </a:extLst>
          </p:cNvPr>
          <p:cNvSpPr/>
          <p:nvPr/>
        </p:nvSpPr>
        <p:spPr>
          <a:xfrm>
            <a:off x="5631669" y="49738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B495523-461F-F758-023B-47A55EDB5AF3}"/>
              </a:ext>
            </a:extLst>
          </p:cNvPr>
          <p:cNvSpPr/>
          <p:nvPr/>
        </p:nvSpPr>
        <p:spPr>
          <a:xfrm>
            <a:off x="6274294" y="49779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71F82D08-5669-F5B9-8BB5-F8E29F368D64}"/>
              </a:ext>
            </a:extLst>
          </p:cNvPr>
          <p:cNvSpPr/>
          <p:nvPr/>
        </p:nvSpPr>
        <p:spPr>
          <a:xfrm>
            <a:off x="6944317" y="49723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52BD80FE-272E-9998-FC6E-16661CF001EE}"/>
              </a:ext>
            </a:extLst>
          </p:cNvPr>
          <p:cNvSpPr/>
          <p:nvPr/>
        </p:nvSpPr>
        <p:spPr>
          <a:xfrm>
            <a:off x="7618954" y="498195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07B0CB8C-6212-B0FB-078F-0E1DF3168CEB}"/>
              </a:ext>
            </a:extLst>
          </p:cNvPr>
          <p:cNvSpPr/>
          <p:nvPr/>
        </p:nvSpPr>
        <p:spPr>
          <a:xfrm>
            <a:off x="8272932" y="4978852"/>
            <a:ext cx="653978" cy="652206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33" name="Speech Bubble: Rectangle with Corners Rounded 10">
            <a:extLst>
              <a:ext uri="{FF2B5EF4-FFF2-40B4-BE49-F238E27FC236}">
                <a16:creationId xmlns:a16="http://schemas.microsoft.com/office/drawing/2014/main" id="{CC4BE8A2-E145-C399-AC0C-28D8C7118765}"/>
              </a:ext>
            </a:extLst>
          </p:cNvPr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3" name="CLIMBING-1708333113.mp3">
            <a:hlinkClick r:id="" action="ppaction://media"/>
            <a:extLst>
              <a:ext uri="{FF2B5EF4-FFF2-40B4-BE49-F238E27FC236}">
                <a16:creationId xmlns:a16="http://schemas.microsoft.com/office/drawing/2014/main" id="{82C5D3E0-0761-1749-CB42-4B3E4A8D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0642" y="4013534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AC129-9ED4-0B9D-8E8A-E4DCEC7F6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383" y="700691"/>
            <a:ext cx="2777131" cy="316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FBD6D-3D0A-4B1D-ACDE-18B7A98C3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383" y="3520607"/>
            <a:ext cx="538918" cy="352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9A58E-ED03-BCBF-D316-3190DB96A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383" y="3094597"/>
            <a:ext cx="182930" cy="35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1352E-8D69-57D7-A520-82F6CB79B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865" y="3692501"/>
            <a:ext cx="290698" cy="1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CA6CF-DB4D-A9D2-6D3B-72BB3C15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4" y="779930"/>
            <a:ext cx="10404660" cy="717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37150-2B07-F140-50AC-DEEF7627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205" y="1723643"/>
            <a:ext cx="2411118" cy="2464227"/>
          </a:xfrm>
          <a:prstGeom prst="ellipse">
            <a:avLst/>
          </a:prstGeom>
          <a:ln w="63500" cap="rnd">
            <a:noFill/>
          </a:ln>
          <a:effectLst>
            <a:outerShdw blurRad="1270000" sx="-80000" sy="-18000" rotWithShape="0">
              <a:srgbClr val="000000">
                <a:alpha val="22000"/>
              </a:srgbClr>
            </a:outerShdw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B340F-BFDE-EB71-B854-BCC2DF942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" r="-365"/>
          <a:stretch/>
        </p:blipFill>
        <p:spPr>
          <a:xfrm>
            <a:off x="3051372" y="1745699"/>
            <a:ext cx="2184900" cy="2490787"/>
          </a:xfrm>
          <a:prstGeom prst="ellipse">
            <a:avLst/>
          </a:prstGeom>
          <a:noFill/>
          <a:ln w="63500" cap="rnd">
            <a:noFill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F26DE1-BD91-9B05-259D-4549B0562A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" t="21065" r="202" b="6027"/>
          <a:stretch/>
        </p:blipFill>
        <p:spPr>
          <a:xfrm>
            <a:off x="5503085" y="2059323"/>
            <a:ext cx="3437964" cy="1863538"/>
          </a:xfrm>
          <a:prstGeom prst="ellipse">
            <a:avLst/>
          </a:prstGeom>
          <a:ln w="63500" cap="rnd">
            <a:noFill/>
          </a:ln>
          <a:effectLst>
            <a:outerShdw blurRad="1270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A8157A-F198-09DD-9C31-0013759E0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1" t="2730" r="6581" b="2730"/>
          <a:stretch/>
        </p:blipFill>
        <p:spPr>
          <a:xfrm>
            <a:off x="9207862" y="1662100"/>
            <a:ext cx="2734933" cy="2490788"/>
          </a:xfrm>
          <a:prstGeom prst="ellipse">
            <a:avLst/>
          </a:prstGeom>
          <a:ln w="63500" cap="rnd">
            <a:noFill/>
          </a:ln>
          <a:effectLst>
            <a:outerShdw blurRad="1270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EA9BBE4-7C18-2BA6-1CCF-2A43E7D12C4E}"/>
              </a:ext>
            </a:extLst>
          </p:cNvPr>
          <p:cNvSpPr/>
          <p:nvPr/>
        </p:nvSpPr>
        <p:spPr>
          <a:xfrm>
            <a:off x="99604" y="4401236"/>
            <a:ext cx="2751171" cy="6176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Trampolining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63DDE2-F2FA-8C77-6E42-92A1567C0FCC}"/>
              </a:ext>
            </a:extLst>
          </p:cNvPr>
          <p:cNvSpPr/>
          <p:nvPr/>
        </p:nvSpPr>
        <p:spPr>
          <a:xfrm>
            <a:off x="3142886" y="4382993"/>
            <a:ext cx="2001871" cy="6176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Climbing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8F09BF1-BAD6-012F-B81F-1E7169B63459}"/>
              </a:ext>
            </a:extLst>
          </p:cNvPr>
          <p:cNvSpPr/>
          <p:nvPr/>
        </p:nvSpPr>
        <p:spPr>
          <a:xfrm>
            <a:off x="6559425" y="4382993"/>
            <a:ext cx="1325284" cy="6176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Races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69D3BF2-24ED-0DA8-D9D1-3462A451776F}"/>
              </a:ext>
            </a:extLst>
          </p:cNvPr>
          <p:cNvSpPr/>
          <p:nvPr/>
        </p:nvSpPr>
        <p:spPr>
          <a:xfrm>
            <a:off x="9084130" y="4397309"/>
            <a:ext cx="2982396" cy="6176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VN" sz="3600" dirty="0">
                <a:solidFill>
                  <a:schemeClr val="tx1"/>
                </a:solidFill>
              </a:rPr>
              <a:t>rts and crafts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185CED3B-52AF-8966-EE4C-E04FE1C38A21}"/>
              </a:ext>
            </a:extLst>
          </p:cNvPr>
          <p:cNvSpPr txBox="1"/>
          <p:nvPr/>
        </p:nvSpPr>
        <p:spPr>
          <a:xfrm>
            <a:off x="1860101" y="5776897"/>
            <a:ext cx="762317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Have students look at the picture, then name the activity.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Have students work in pairs to ask about the question:” Which activity do you want to try?” and answer:” I want to try….”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Example on the next slide.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CC904-2D2D-A542-0E7E-9FE8939BD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21BF23-67DB-5FB7-DA98-9CB2EAB0B0A6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CBB867-B3D7-7AC5-B4D9-909A264B069D}"/>
              </a:ext>
            </a:extLst>
          </p:cNvPr>
          <p:cNvSpPr txBox="1"/>
          <p:nvPr/>
        </p:nvSpPr>
        <p:spPr>
          <a:xfrm>
            <a:off x="193734" y="793376"/>
            <a:ext cx="236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89AA5-F7CF-48A7-071B-B40CD5D37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5" r="29907" b="36384"/>
          <a:stretch/>
        </p:blipFill>
        <p:spPr>
          <a:xfrm>
            <a:off x="9368757" y="3173470"/>
            <a:ext cx="2446725" cy="2625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DA933-CD69-D2A6-067C-F5EE3451A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5" r="28420" b="46489"/>
          <a:stretch/>
        </p:blipFill>
        <p:spPr>
          <a:xfrm>
            <a:off x="142683" y="3259540"/>
            <a:ext cx="2949305" cy="25394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A01122D-019D-86C1-E6AA-08EE42DAEB85}"/>
              </a:ext>
            </a:extLst>
          </p:cNvPr>
          <p:cNvGrpSpPr/>
          <p:nvPr/>
        </p:nvGrpSpPr>
        <p:grpSpPr>
          <a:xfrm>
            <a:off x="1374336" y="1395190"/>
            <a:ext cx="4905439" cy="1181104"/>
            <a:chOff x="125176" y="3428998"/>
            <a:chExt cx="3779733" cy="2840785"/>
          </a:xfrm>
        </p:grpSpPr>
        <p:sp>
          <p:nvSpPr>
            <p:cNvPr id="13" name="Oval Callout 2">
              <a:extLst>
                <a:ext uri="{FF2B5EF4-FFF2-40B4-BE49-F238E27FC236}">
                  <a16:creationId xmlns:a16="http://schemas.microsoft.com/office/drawing/2014/main" id="{D2EA4655-D1F1-F326-B35F-C79F1610D1C3}"/>
                </a:ext>
              </a:extLst>
            </p:cNvPr>
            <p:cNvSpPr/>
            <p:nvPr/>
          </p:nvSpPr>
          <p:spPr>
            <a:xfrm>
              <a:off x="125176" y="3428998"/>
              <a:ext cx="3779733" cy="2800337"/>
            </a:xfrm>
            <a:prstGeom prst="wedgeEllipseCallout">
              <a:avLst>
                <a:gd name="adj1" fmla="val -38842"/>
                <a:gd name="adj2" fmla="val 6965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546AF8-BCFF-1CCD-F4F9-7E077C666207}"/>
                </a:ext>
              </a:extLst>
            </p:cNvPr>
            <p:cNvSpPr txBox="1"/>
            <p:nvPr/>
          </p:nvSpPr>
          <p:spPr>
            <a:xfrm>
              <a:off x="589742" y="3678864"/>
              <a:ext cx="2972468" cy="2590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Which activity do you want to try?</a:t>
              </a:r>
              <a:endParaRPr lang="x-none" sz="3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8A45C-5CEA-AA72-DA3C-6CEBBC6BE32B}"/>
              </a:ext>
            </a:extLst>
          </p:cNvPr>
          <p:cNvGrpSpPr/>
          <p:nvPr/>
        </p:nvGrpSpPr>
        <p:grpSpPr>
          <a:xfrm>
            <a:off x="4164412" y="2666832"/>
            <a:ext cx="5543135" cy="1077218"/>
            <a:chOff x="7021962" y="3106498"/>
            <a:chExt cx="4407714" cy="878731"/>
          </a:xfrm>
        </p:grpSpPr>
        <p:sp>
          <p:nvSpPr>
            <p:cNvPr id="16" name="Oval Callout 9">
              <a:extLst>
                <a:ext uri="{FF2B5EF4-FFF2-40B4-BE49-F238E27FC236}">
                  <a16:creationId xmlns:a16="http://schemas.microsoft.com/office/drawing/2014/main" id="{25322E2C-6EC3-B819-EB4A-F790ED4BA166}"/>
                </a:ext>
              </a:extLst>
            </p:cNvPr>
            <p:cNvSpPr/>
            <p:nvPr/>
          </p:nvSpPr>
          <p:spPr>
            <a:xfrm>
              <a:off x="7021962" y="3106498"/>
              <a:ext cx="4407714" cy="878731"/>
            </a:xfrm>
            <a:prstGeom prst="wedgeEllipseCallout">
              <a:avLst>
                <a:gd name="adj1" fmla="val 44100"/>
                <a:gd name="adj2" fmla="val 5055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06A84-33D9-E8A6-35F0-4A6105800D27}"/>
                </a:ext>
              </a:extLst>
            </p:cNvPr>
            <p:cNvSpPr txBox="1"/>
            <p:nvPr/>
          </p:nvSpPr>
          <p:spPr>
            <a:xfrm>
              <a:off x="7307811" y="3304562"/>
              <a:ext cx="3836015" cy="477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 want to try trampolining.</a:t>
              </a:r>
            </a:p>
          </p:txBody>
        </p:sp>
      </p:grp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90BF9021-2B19-F4BF-2989-CC3EDBFB00EC}"/>
              </a:ext>
            </a:extLst>
          </p:cNvPr>
          <p:cNvSpPr/>
          <p:nvPr/>
        </p:nvSpPr>
        <p:spPr>
          <a:xfrm>
            <a:off x="9115082" y="793375"/>
            <a:ext cx="2880000" cy="2052000"/>
          </a:xfrm>
          <a:prstGeom prst="cloudCallout">
            <a:avLst>
              <a:gd name="adj1" fmla="val -17522"/>
              <a:gd name="adj2" fmla="val 67342"/>
            </a:avLst>
          </a:prstGeom>
          <a:blipFill>
            <a:blip r:embed="rId4"/>
            <a:stretch>
              <a:fillRect l="-2823" t="-12370" r="-62" b="948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E69CB140-70A5-CB26-398A-76437596FC36}"/>
              </a:ext>
            </a:extLst>
          </p:cNvPr>
          <p:cNvSpPr txBox="1"/>
          <p:nvPr/>
        </p:nvSpPr>
        <p:spPr>
          <a:xfrm>
            <a:off x="1977262" y="6215370"/>
            <a:ext cx="76231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Invite some pairs to present in front of the class and give them 2 points.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4EEC58A2-5033-2115-C7D6-742C2A1927D8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296F50-E6A5-43F6-7E52-22049AF4D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692" y="688566"/>
            <a:ext cx="5224615" cy="4936819"/>
          </a:xfrm>
          <a:prstGeom prst="rect">
            <a:avLst/>
          </a:prstGeom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E69CB140-70A5-CB26-398A-76437596FC36}"/>
              </a:ext>
            </a:extLst>
          </p:cNvPr>
          <p:cNvSpPr txBox="1"/>
          <p:nvPr/>
        </p:nvSpPr>
        <p:spPr>
          <a:xfrm>
            <a:off x="1977262" y="6215370"/>
            <a:ext cx="76231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Play the audio,  students listen and point each activity.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297AE599-34AA-B83C-492D-009693446636}"/>
              </a:ext>
            </a:extLst>
          </p:cNvPr>
          <p:cNvSpPr txBox="1"/>
          <p:nvPr/>
        </p:nvSpPr>
        <p:spPr>
          <a:xfrm>
            <a:off x="9362883" y="184945"/>
            <a:ext cx="269290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239C9-55EE-67C9-CD7A-CEF7CCCFCD1C}"/>
              </a:ext>
            </a:extLst>
          </p:cNvPr>
          <p:cNvSpPr/>
          <p:nvPr/>
        </p:nvSpPr>
        <p:spPr>
          <a:xfrm>
            <a:off x="3346361" y="667237"/>
            <a:ext cx="1864832" cy="24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7F1B3-59CC-7567-7690-7CA61DACF5DC}"/>
              </a:ext>
            </a:extLst>
          </p:cNvPr>
          <p:cNvSpPr/>
          <p:nvPr/>
        </p:nvSpPr>
        <p:spPr>
          <a:xfrm>
            <a:off x="3483692" y="5378221"/>
            <a:ext cx="2162506" cy="24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006BD1-CB2F-5F8D-FFC6-C8E5BEC94AD9}"/>
              </a:ext>
            </a:extLst>
          </p:cNvPr>
          <p:cNvSpPr/>
          <p:nvPr/>
        </p:nvSpPr>
        <p:spPr>
          <a:xfrm>
            <a:off x="3744686" y="3004456"/>
            <a:ext cx="1901512" cy="109945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35C47A5-DED9-123B-DC21-72AAD580F296}"/>
              </a:ext>
            </a:extLst>
          </p:cNvPr>
          <p:cNvSpPr/>
          <p:nvPr/>
        </p:nvSpPr>
        <p:spPr>
          <a:xfrm>
            <a:off x="6379028" y="1189071"/>
            <a:ext cx="1719943" cy="11731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7A2809F-2EBB-AE9F-2282-CDF52A5512A2}"/>
              </a:ext>
            </a:extLst>
          </p:cNvPr>
          <p:cNvSpPr/>
          <p:nvPr/>
        </p:nvSpPr>
        <p:spPr>
          <a:xfrm>
            <a:off x="6545804" y="2496986"/>
            <a:ext cx="1719943" cy="109945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7B51EF0-D197-8103-F7F7-E268DF76575E}"/>
              </a:ext>
            </a:extLst>
          </p:cNvPr>
          <p:cNvSpPr/>
          <p:nvPr/>
        </p:nvSpPr>
        <p:spPr>
          <a:xfrm>
            <a:off x="6289986" y="3897086"/>
            <a:ext cx="1781690" cy="16219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2" name="3.15.mp3">
            <a:hlinkClick r:id="" action="ppaction://media"/>
            <a:extLst>
              <a:ext uri="{FF2B5EF4-FFF2-40B4-BE49-F238E27FC236}">
                <a16:creationId xmlns:a16="http://schemas.microsoft.com/office/drawing/2014/main" id="{9C49D47B-DA9B-C5E2-12C0-0FF73092A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1970" y="2362199"/>
            <a:ext cx="812800" cy="812800"/>
          </a:xfrm>
          <a:prstGeom prst="rect">
            <a:avLst/>
          </a:prstGeom>
        </p:spPr>
      </p:pic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247AFFD2-7DAF-909D-75CE-BE5D6C53DCCA}"/>
              </a:ext>
            </a:extLst>
          </p:cNvPr>
          <p:cNvSpPr/>
          <p:nvPr/>
        </p:nvSpPr>
        <p:spPr>
          <a:xfrm>
            <a:off x="9927976" y="119885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65458FE6-A28A-5DAC-7D19-0F105124AAEB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16266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69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4EFE888-258B-A3C5-34AC-E1F28281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808" y="3268345"/>
            <a:ext cx="3249121" cy="23160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4FDF2D-61D0-3F45-2393-F6DCBA88B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46"/>
          <a:stretch/>
        </p:blipFill>
        <p:spPr>
          <a:xfrm>
            <a:off x="6458808" y="681165"/>
            <a:ext cx="3550787" cy="2438754"/>
          </a:xfrm>
          <a:prstGeom prst="rect">
            <a:avLst/>
          </a:prstGeom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E69CB140-70A5-CB26-398A-76437596FC36}"/>
              </a:ext>
            </a:extLst>
          </p:cNvPr>
          <p:cNvSpPr txBox="1"/>
          <p:nvPr/>
        </p:nvSpPr>
        <p:spPr>
          <a:xfrm>
            <a:off x="1977262" y="6215370"/>
            <a:ext cx="76231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Play the audio again,  students listen and read each activity.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297AE599-34AA-B83C-492D-009693446636}"/>
              </a:ext>
            </a:extLst>
          </p:cNvPr>
          <p:cNvSpPr txBox="1"/>
          <p:nvPr/>
        </p:nvSpPr>
        <p:spPr>
          <a:xfrm>
            <a:off x="9362883" y="184945"/>
            <a:ext cx="269290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239C9-55EE-67C9-CD7A-CEF7CCCFCD1C}"/>
              </a:ext>
            </a:extLst>
          </p:cNvPr>
          <p:cNvSpPr/>
          <p:nvPr/>
        </p:nvSpPr>
        <p:spPr>
          <a:xfrm>
            <a:off x="3346361" y="667237"/>
            <a:ext cx="1864832" cy="24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2" name="3.15.mp3">
            <a:hlinkClick r:id="" action="ppaction://media"/>
            <a:extLst>
              <a:ext uri="{FF2B5EF4-FFF2-40B4-BE49-F238E27FC236}">
                <a16:creationId xmlns:a16="http://schemas.microsoft.com/office/drawing/2014/main" id="{9C49D47B-DA9B-C5E2-12C0-0FF73092A2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39.9289" end="44185.40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22" y="1399224"/>
            <a:ext cx="665806" cy="6658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96F2235-B35D-55F9-663B-503FACA45F5E}"/>
              </a:ext>
            </a:extLst>
          </p:cNvPr>
          <p:cNvSpPr/>
          <p:nvPr/>
        </p:nvSpPr>
        <p:spPr>
          <a:xfrm>
            <a:off x="424628" y="878101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C0E57D-11C8-41D5-97D3-5B9F74D5D65C}"/>
              </a:ext>
            </a:extLst>
          </p:cNvPr>
          <p:cNvSpPr/>
          <p:nvPr/>
        </p:nvSpPr>
        <p:spPr>
          <a:xfrm>
            <a:off x="424628" y="2102381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3607E6-F9D5-A6CF-239E-E5C34C5CCDD4}"/>
              </a:ext>
            </a:extLst>
          </p:cNvPr>
          <p:cNvSpPr/>
          <p:nvPr/>
        </p:nvSpPr>
        <p:spPr>
          <a:xfrm>
            <a:off x="424628" y="3326026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3B36BC-8EA9-6203-BA5A-3CC5BF3B24A4}"/>
              </a:ext>
            </a:extLst>
          </p:cNvPr>
          <p:cNvSpPr/>
          <p:nvPr/>
        </p:nvSpPr>
        <p:spPr>
          <a:xfrm>
            <a:off x="6654849" y="1571312"/>
            <a:ext cx="2360930" cy="13461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997159-8D7B-2820-2037-E896212E14F7}"/>
              </a:ext>
            </a:extLst>
          </p:cNvPr>
          <p:cNvSpPr/>
          <p:nvPr/>
        </p:nvSpPr>
        <p:spPr>
          <a:xfrm>
            <a:off x="424628" y="4543956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B11235-04F1-534E-9B8D-0812F402547E}"/>
              </a:ext>
            </a:extLst>
          </p:cNvPr>
          <p:cNvSpPr/>
          <p:nvPr/>
        </p:nvSpPr>
        <p:spPr>
          <a:xfrm>
            <a:off x="6610605" y="3964400"/>
            <a:ext cx="2360930" cy="15764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73BCFB-60C5-0332-10D8-60F4671B7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663" y="648778"/>
            <a:ext cx="3550787" cy="24320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3FEFB6-4DA6-DE9D-5469-D27D3E28C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042" y="3270366"/>
            <a:ext cx="3550787" cy="232461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9862A-AD0A-133B-77EA-83F2E196B3A5}"/>
              </a:ext>
            </a:extLst>
          </p:cNvPr>
          <p:cNvSpPr/>
          <p:nvPr/>
        </p:nvSpPr>
        <p:spPr>
          <a:xfrm>
            <a:off x="2442833" y="1729041"/>
            <a:ext cx="2370269" cy="9696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AC52BE-E0E2-691A-4A6E-55247E910A28}"/>
              </a:ext>
            </a:extLst>
          </p:cNvPr>
          <p:cNvSpPr/>
          <p:nvPr/>
        </p:nvSpPr>
        <p:spPr>
          <a:xfrm>
            <a:off x="2442832" y="3778949"/>
            <a:ext cx="2709483" cy="12224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30" name="3.15.mp3">
            <a:hlinkClick r:id="" action="ppaction://media"/>
            <a:extLst>
              <a:ext uri="{FF2B5EF4-FFF2-40B4-BE49-F238E27FC236}">
                <a16:creationId xmlns:a16="http://schemas.microsoft.com/office/drawing/2014/main" id="{58686DB9-D913-204E-D774-6DDFB99D10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55.7816" end="31787.9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22" y="2610040"/>
            <a:ext cx="665806" cy="665806"/>
          </a:xfrm>
          <a:prstGeom prst="rect">
            <a:avLst/>
          </a:prstGeom>
        </p:spPr>
      </p:pic>
      <p:pic>
        <p:nvPicPr>
          <p:cNvPr id="31" name="3.15.mp3">
            <a:hlinkClick r:id="" action="ppaction://media"/>
            <a:extLst>
              <a:ext uri="{FF2B5EF4-FFF2-40B4-BE49-F238E27FC236}">
                <a16:creationId xmlns:a16="http://schemas.microsoft.com/office/drawing/2014/main" id="{2E85CB4C-31C5-1B17-794D-1992B3641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98.6658" end="21267.67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22" y="3850373"/>
            <a:ext cx="665806" cy="665806"/>
          </a:xfrm>
          <a:prstGeom prst="rect">
            <a:avLst/>
          </a:prstGeom>
        </p:spPr>
      </p:pic>
      <p:pic>
        <p:nvPicPr>
          <p:cNvPr id="32" name="3.15.mp3">
            <a:hlinkClick r:id="" action="ppaction://media"/>
            <a:extLst>
              <a:ext uri="{FF2B5EF4-FFF2-40B4-BE49-F238E27FC236}">
                <a16:creationId xmlns:a16="http://schemas.microsoft.com/office/drawing/2014/main" id="{328D2561-2D47-8B8D-0BF0-E2477B63B2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97.1767" end="1517.23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628" y="5040526"/>
            <a:ext cx="665806" cy="665806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B5E940E6-B349-FCBC-031D-3C56414B8392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32170986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41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2" grpId="0" bldLvl="0" animBg="1"/>
      <p:bldP spid="15" grpId="0" bldLvl="0" animBg="1"/>
      <p:bldP spid="11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1800225" y="1814513"/>
            <a:ext cx="8701088" cy="31003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8246" y="2244420"/>
            <a:ext cx="8701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  Divide the class into pairs. Each pair takes out 4 sheet of papers.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Students write 4 activities from Task 2 on 4 papers. 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Teacher says different statements from the passage. Ex: You can jump on trampolines.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Then, students guess what it’s about and raise the answer.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5 fastest pairs with the correct answer receive 2 points.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128986"/>
            <a:ext cx="1181120" cy="110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76C1C-14A6-9EEC-604E-72345BA04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098" y="809496"/>
            <a:ext cx="7772400" cy="749300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1B2A3A7-A15A-AD96-0E30-F4AB2D8EDA08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369303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CBB867-B3D7-7AC5-B4D9-909A264B069D}"/>
              </a:ext>
            </a:extLst>
          </p:cNvPr>
          <p:cNvSpPr txBox="1"/>
          <p:nvPr/>
        </p:nvSpPr>
        <p:spPr>
          <a:xfrm>
            <a:off x="193734" y="793376"/>
            <a:ext cx="236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76E1A-279F-6618-45D4-F2C355224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4842226" y="1686094"/>
            <a:ext cx="2132819" cy="4160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BECD1-C133-C68C-7984-F0F5AAABA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511874" y="4051106"/>
            <a:ext cx="928325" cy="1656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EAB7A-4F6A-7AAA-3CDA-52A990800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2504263" y="1947337"/>
            <a:ext cx="928325" cy="1656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756FA-8596-8E20-88D2-7F5B8986E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540393" y="1994281"/>
            <a:ext cx="928326" cy="15626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66C64E-18F7-4926-11AE-FBEC255039CC}"/>
              </a:ext>
            </a:extLst>
          </p:cNvPr>
          <p:cNvGrpSpPr/>
          <p:nvPr/>
        </p:nvGrpSpPr>
        <p:grpSpPr>
          <a:xfrm>
            <a:off x="6067616" y="695030"/>
            <a:ext cx="4016356" cy="1052200"/>
            <a:chOff x="125174" y="3429000"/>
            <a:chExt cx="10818467" cy="2530748"/>
          </a:xfrm>
        </p:grpSpPr>
        <p:sp>
          <p:nvSpPr>
            <p:cNvPr id="9" name="Oval Callout 2">
              <a:extLst>
                <a:ext uri="{FF2B5EF4-FFF2-40B4-BE49-F238E27FC236}">
                  <a16:creationId xmlns:a16="http://schemas.microsoft.com/office/drawing/2014/main" id="{C860FFDB-6938-1379-C82E-9071D30ACA75}"/>
                </a:ext>
              </a:extLst>
            </p:cNvPr>
            <p:cNvSpPr/>
            <p:nvPr/>
          </p:nvSpPr>
          <p:spPr>
            <a:xfrm>
              <a:off x="125174" y="3429000"/>
              <a:ext cx="10818467" cy="2530748"/>
            </a:xfrm>
            <a:prstGeom prst="wedgeEllipseCallout">
              <a:avLst>
                <a:gd name="adj1" fmla="val -47189"/>
                <a:gd name="adj2" fmla="val 4722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FC4038-FB4C-FFB7-25AA-A3A6C618826B}"/>
                </a:ext>
              </a:extLst>
            </p:cNvPr>
            <p:cNvSpPr txBox="1"/>
            <p:nvPr/>
          </p:nvSpPr>
          <p:spPr>
            <a:xfrm>
              <a:off x="364662" y="3664933"/>
              <a:ext cx="10288926" cy="229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You can jump on a trampoline.</a:t>
              </a:r>
              <a:endParaRPr lang="x-none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2F92D-70D4-279B-0D69-009C78B8D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2607426" y="4087670"/>
            <a:ext cx="928326" cy="1562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C34C9-5B22-44F4-2C43-F87FD273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8335719" y="4051106"/>
            <a:ext cx="928325" cy="1656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6A832-F3C9-DB29-4905-30D917E80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10052873" y="2085094"/>
            <a:ext cx="928325" cy="1656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76477B-64A8-D938-A94B-D357A310B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8347149" y="2085094"/>
            <a:ext cx="928326" cy="1562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6401A2-992A-5167-7F20-6148B2E25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10160555" y="4098050"/>
            <a:ext cx="928326" cy="1562604"/>
          </a:xfrm>
          <a:prstGeom prst="rect">
            <a:avLst/>
          </a:prstGeom>
        </p:spPr>
      </p:pic>
      <p:pic>
        <p:nvPicPr>
          <p:cNvPr id="16" name="Google Shape;124;p4">
            <a:extLst>
              <a:ext uri="{FF2B5EF4-FFF2-40B4-BE49-F238E27FC236}">
                <a16:creationId xmlns:a16="http://schemas.microsoft.com/office/drawing/2014/main" id="{78ADFEAF-A852-6515-559A-4AB487F5C4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982" t="2539" r="38656" b="5453"/>
          <a:stretch/>
        </p:blipFill>
        <p:spPr>
          <a:xfrm>
            <a:off x="1366598" y="3440847"/>
            <a:ext cx="1357152" cy="9481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126;p4">
            <a:extLst>
              <a:ext uri="{FF2B5EF4-FFF2-40B4-BE49-F238E27FC236}">
                <a16:creationId xmlns:a16="http://schemas.microsoft.com/office/drawing/2014/main" id="{08B970AD-269B-654D-51D8-E2D315C25172}"/>
              </a:ext>
            </a:extLst>
          </p:cNvPr>
          <p:cNvSpPr txBox="1"/>
          <p:nvPr/>
        </p:nvSpPr>
        <p:spPr>
          <a:xfrm>
            <a:off x="1370465" y="3642822"/>
            <a:ext cx="14395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trampolining</a:t>
            </a:r>
            <a:endParaRPr dirty="0"/>
          </a:p>
        </p:txBody>
      </p:sp>
      <p:pic>
        <p:nvPicPr>
          <p:cNvPr id="17" name="Google Shape;125;p4">
            <a:extLst>
              <a:ext uri="{FF2B5EF4-FFF2-40B4-BE49-F238E27FC236}">
                <a16:creationId xmlns:a16="http://schemas.microsoft.com/office/drawing/2014/main" id="{DB8A0086-ADB6-D031-C239-6110E07FD9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982" t="2539" r="38656" b="5453"/>
          <a:stretch/>
        </p:blipFill>
        <p:spPr>
          <a:xfrm>
            <a:off x="9197725" y="3353413"/>
            <a:ext cx="1061671" cy="9481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127;p4">
            <a:extLst>
              <a:ext uri="{FF2B5EF4-FFF2-40B4-BE49-F238E27FC236}">
                <a16:creationId xmlns:a16="http://schemas.microsoft.com/office/drawing/2014/main" id="{886B9890-BBB7-9699-D063-ADB2A5073F48}"/>
              </a:ext>
            </a:extLst>
          </p:cNvPr>
          <p:cNvSpPr txBox="1"/>
          <p:nvPr/>
        </p:nvSpPr>
        <p:spPr>
          <a:xfrm>
            <a:off x="9264044" y="3615104"/>
            <a:ext cx="106210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climbing</a:t>
            </a:r>
            <a:endParaRPr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132F73-AA9B-737E-F36A-816A6FEC1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21" name="Google Shape;281;p15">
            <a:extLst>
              <a:ext uri="{FF2B5EF4-FFF2-40B4-BE49-F238E27FC236}">
                <a16:creationId xmlns:a16="http://schemas.microsoft.com/office/drawing/2014/main" id="{5F265972-CE7C-401E-D189-0FD1BF248A22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42327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117E0F-153F-80D8-4542-B62C0E7A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" y="1441355"/>
            <a:ext cx="11282364" cy="3384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0CCCF8-A451-F7D4-098A-326B49CD01C0}"/>
              </a:ext>
            </a:extLst>
          </p:cNvPr>
          <p:cNvSpPr/>
          <p:nvPr/>
        </p:nvSpPr>
        <p:spPr>
          <a:xfrm>
            <a:off x="5665846" y="1398491"/>
            <a:ext cx="6285648" cy="65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3C2B1DE9-6B9B-5AA0-E547-70B502E1CC71}"/>
              </a:ext>
            </a:extLst>
          </p:cNvPr>
          <p:cNvSpPr txBox="1"/>
          <p:nvPr/>
        </p:nvSpPr>
        <p:spPr>
          <a:xfrm>
            <a:off x="2020125" y="5934670"/>
            <a:ext cx="762317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Have students read the passage on Task 2.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Put students in pairs to discuss and answer about 5 questions.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Click on “Answer” to check. </a:t>
            </a: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2DE9C88-D1FA-4B55-3D33-D50F2CD4382B}"/>
              </a:ext>
            </a:extLst>
          </p:cNvPr>
          <p:cNvSpPr/>
          <p:nvPr/>
        </p:nvSpPr>
        <p:spPr>
          <a:xfrm>
            <a:off x="4927109" y="4800688"/>
            <a:ext cx="1809206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ANSWER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E0884-47CA-8F21-35A6-0C05788959FE}"/>
              </a:ext>
            </a:extLst>
          </p:cNvPr>
          <p:cNvSpPr txBox="1"/>
          <p:nvPr/>
        </p:nvSpPr>
        <p:spPr>
          <a:xfrm>
            <a:off x="7057262" y="2844225"/>
            <a:ext cx="258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i="1" dirty="0">
                <a:solidFill>
                  <a:srgbClr val="FF0000"/>
                </a:solidFill>
              </a:rPr>
              <a:t>Trampolining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BA43F-6511-2864-79F7-96C55DF360FC}"/>
              </a:ext>
            </a:extLst>
          </p:cNvPr>
          <p:cNvSpPr txBox="1"/>
          <p:nvPr/>
        </p:nvSpPr>
        <p:spPr>
          <a:xfrm>
            <a:off x="7057261" y="3264657"/>
            <a:ext cx="285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i="1" dirty="0">
                <a:solidFill>
                  <a:srgbClr val="FF0000"/>
                </a:solidFill>
              </a:rPr>
              <a:t>Arts and crafts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3BD8D-CC9E-6F85-AB0B-6F51D4CB3F31}"/>
              </a:ext>
            </a:extLst>
          </p:cNvPr>
          <p:cNvSpPr txBox="1"/>
          <p:nvPr/>
        </p:nvSpPr>
        <p:spPr>
          <a:xfrm>
            <a:off x="7057261" y="3690915"/>
            <a:ext cx="285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i="1" dirty="0">
                <a:solidFill>
                  <a:srgbClr val="FF0000"/>
                </a:solidFill>
              </a:rPr>
              <a:t>Climbing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55C082-D078-29ED-528D-B170B872A34E}"/>
              </a:ext>
            </a:extLst>
          </p:cNvPr>
          <p:cNvSpPr txBox="1"/>
          <p:nvPr/>
        </p:nvSpPr>
        <p:spPr>
          <a:xfrm>
            <a:off x="7057261" y="4117173"/>
            <a:ext cx="131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i="1" dirty="0">
                <a:solidFill>
                  <a:srgbClr val="FF0000"/>
                </a:solidFill>
              </a:rPr>
              <a:t>Races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A1B6235D-374F-B00D-0CA3-5E0697088C12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213437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5598480" y="1082311"/>
            <a:ext cx="4629254" cy="389608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5786438" y="2264022"/>
            <a:ext cx="4269993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read and listen about school leisure clubs.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6438" y="3302648"/>
            <a:ext cx="4269993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41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637" y="3939593"/>
            <a:ext cx="426979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p.33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177520" y="1185272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3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8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6794486" y="176047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3F0E2-70E2-5F10-4BDB-52CCB270C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" t="720" b="771"/>
          <a:stretch/>
        </p:blipFill>
        <p:spPr>
          <a:xfrm>
            <a:off x="947739" y="688621"/>
            <a:ext cx="3566849" cy="499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0CCCF8-A451-F7D4-098A-326B49CD01C0}"/>
              </a:ext>
            </a:extLst>
          </p:cNvPr>
          <p:cNvSpPr/>
          <p:nvPr/>
        </p:nvSpPr>
        <p:spPr>
          <a:xfrm>
            <a:off x="5665846" y="1398491"/>
            <a:ext cx="6285648" cy="65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3C2B1DE9-6B9B-5AA0-E547-70B502E1CC71}"/>
              </a:ext>
            </a:extLst>
          </p:cNvPr>
          <p:cNvSpPr txBox="1"/>
          <p:nvPr/>
        </p:nvSpPr>
        <p:spPr>
          <a:xfrm>
            <a:off x="2012567" y="6137529"/>
            <a:ext cx="816686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Put students work in pairs and call out the names of activities or sports at school.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6E6A6-C6CF-6D58-76FB-8D9517D49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" y="720471"/>
            <a:ext cx="10133478" cy="788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8DE18-9C04-A9E3-5E64-92E010AF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30" y="1605664"/>
            <a:ext cx="2776538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6BEE4-CF5D-5F3A-2CB2-0B839EE7A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171" y="1624625"/>
            <a:ext cx="2590800" cy="863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02A132-33D7-C0C2-22C5-06FC499F890F}"/>
              </a:ext>
            </a:extLst>
          </p:cNvPr>
          <p:cNvSpPr txBox="1"/>
          <p:nvPr/>
        </p:nvSpPr>
        <p:spPr>
          <a:xfrm>
            <a:off x="8123296" y="2283336"/>
            <a:ext cx="290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Trampolining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A43F79-BE5D-F7B7-1A67-B49AB41854D6}"/>
              </a:ext>
            </a:extLst>
          </p:cNvPr>
          <p:cNvSpPr txBox="1"/>
          <p:nvPr/>
        </p:nvSpPr>
        <p:spPr>
          <a:xfrm>
            <a:off x="1350933" y="2279937"/>
            <a:ext cx="290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Build a robot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9741E7-5140-5B51-54C5-190C25A37DC3}"/>
              </a:ext>
            </a:extLst>
          </p:cNvPr>
          <p:cNvSpPr txBox="1"/>
          <p:nvPr/>
        </p:nvSpPr>
        <p:spPr>
          <a:xfrm>
            <a:off x="1603344" y="2935249"/>
            <a:ext cx="197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Dress 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025F06-258A-4324-E286-8969C4D25414}"/>
              </a:ext>
            </a:extLst>
          </p:cNvPr>
          <p:cNvSpPr txBox="1"/>
          <p:nvPr/>
        </p:nvSpPr>
        <p:spPr>
          <a:xfrm>
            <a:off x="1348552" y="3604916"/>
            <a:ext cx="226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Skip ropes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5761CE-55C5-BB90-285B-F4433BC227E5}"/>
              </a:ext>
            </a:extLst>
          </p:cNvPr>
          <p:cNvSpPr txBox="1"/>
          <p:nvPr/>
        </p:nvSpPr>
        <p:spPr>
          <a:xfrm>
            <a:off x="1787479" y="4203979"/>
            <a:ext cx="127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Knit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C992B9-AA58-FD1F-D70C-20ACC2F5AA84}"/>
              </a:ext>
            </a:extLst>
          </p:cNvPr>
          <p:cNvSpPr txBox="1"/>
          <p:nvPr/>
        </p:nvSpPr>
        <p:spPr>
          <a:xfrm>
            <a:off x="1203249" y="4773821"/>
            <a:ext cx="226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Play chess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AB5EE5-3CCD-4B22-3CC9-C03644889FC6}"/>
              </a:ext>
            </a:extLst>
          </p:cNvPr>
          <p:cNvSpPr txBox="1"/>
          <p:nvPr/>
        </p:nvSpPr>
        <p:spPr>
          <a:xfrm>
            <a:off x="8374937" y="4791532"/>
            <a:ext cx="24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Badminton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66422B-F31F-1D91-D7F0-6E7BF89953DC}"/>
              </a:ext>
            </a:extLst>
          </p:cNvPr>
          <p:cNvSpPr txBox="1"/>
          <p:nvPr/>
        </p:nvSpPr>
        <p:spPr>
          <a:xfrm>
            <a:off x="8608931" y="2937971"/>
            <a:ext cx="197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Climbing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48A5B2-234D-4CC2-DB84-D59559DFFB68}"/>
              </a:ext>
            </a:extLst>
          </p:cNvPr>
          <p:cNvSpPr txBox="1"/>
          <p:nvPr/>
        </p:nvSpPr>
        <p:spPr>
          <a:xfrm>
            <a:off x="8653435" y="4224892"/>
            <a:ext cx="197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49F0C9-3538-95C1-D99B-C539EB461ACA}"/>
              </a:ext>
            </a:extLst>
          </p:cNvPr>
          <p:cNvSpPr txBox="1"/>
          <p:nvPr/>
        </p:nvSpPr>
        <p:spPr>
          <a:xfrm>
            <a:off x="8926528" y="3637637"/>
            <a:ext cx="143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chemeClr val="accent5"/>
                </a:solidFill>
              </a:rPr>
              <a:t>Races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7C3BC421-BC79-4E7C-58B9-136CE8A6C82D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7607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1800225" y="1814513"/>
            <a:ext cx="8701088" cy="31003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8246" y="2210544"/>
            <a:ext cx="83835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  Divide the class into groups of 3 or 4. Each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takes out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sheet of paper.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Students discuss and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lead out the adverbs, verbs, and adjectives related to activities..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 finishing, invite some groups to check the answer and receive 2 points.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128986"/>
            <a:ext cx="1181120" cy="110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40394-1CF0-80E2-6B07-0BD98A0F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369" y="822157"/>
            <a:ext cx="6146800" cy="1079500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5AB8C9CA-81C6-265A-D0A5-8FA843528827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764353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CBB867-B3D7-7AC5-B4D9-909A264B069D}"/>
              </a:ext>
            </a:extLst>
          </p:cNvPr>
          <p:cNvSpPr txBox="1"/>
          <p:nvPr/>
        </p:nvSpPr>
        <p:spPr>
          <a:xfrm>
            <a:off x="3719510" y="800939"/>
            <a:ext cx="236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Adverbs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394BF07-5D7A-3FA4-3E65-D35E67B6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2" y="1378151"/>
            <a:ext cx="3590925" cy="35909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E9B9DF-36AA-E2D7-1423-FCA0195D3D57}"/>
              </a:ext>
            </a:extLst>
          </p:cNvPr>
          <p:cNvSpPr txBox="1"/>
          <p:nvPr/>
        </p:nvSpPr>
        <p:spPr>
          <a:xfrm>
            <a:off x="495274" y="4771963"/>
            <a:ext cx="197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chemeClr val="accent5"/>
                </a:solidFill>
              </a:rPr>
              <a:t>Football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191F98-E55A-345B-8584-72B1912FCECF}"/>
              </a:ext>
            </a:extLst>
          </p:cNvPr>
          <p:cNvSpPr txBox="1"/>
          <p:nvPr/>
        </p:nvSpPr>
        <p:spPr>
          <a:xfrm>
            <a:off x="6862760" y="779927"/>
            <a:ext cx="143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Verbs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CE9A77-474F-5DB8-CBDE-BC61501988D4}"/>
              </a:ext>
            </a:extLst>
          </p:cNvPr>
          <p:cNvSpPr txBox="1"/>
          <p:nvPr/>
        </p:nvSpPr>
        <p:spPr>
          <a:xfrm>
            <a:off x="9083079" y="800939"/>
            <a:ext cx="236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Adjectives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5B7821-0333-86DC-CB47-1AD3E3291253}"/>
              </a:ext>
            </a:extLst>
          </p:cNvPr>
          <p:cNvSpPr txBox="1"/>
          <p:nvPr/>
        </p:nvSpPr>
        <p:spPr>
          <a:xfrm>
            <a:off x="3816379" y="1364702"/>
            <a:ext cx="163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quickly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710C8-CCD6-679D-CA32-61EB43D838FF}"/>
              </a:ext>
            </a:extLst>
          </p:cNvPr>
          <p:cNvSpPr txBox="1"/>
          <p:nvPr/>
        </p:nvSpPr>
        <p:spPr>
          <a:xfrm>
            <a:off x="3816379" y="2004001"/>
            <a:ext cx="163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slowly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0473FC-85FD-2DD5-419E-5465B6C85B3D}"/>
              </a:ext>
            </a:extLst>
          </p:cNvPr>
          <p:cNvSpPr txBox="1"/>
          <p:nvPr/>
        </p:nvSpPr>
        <p:spPr>
          <a:xfrm>
            <a:off x="3892623" y="2650332"/>
            <a:ext cx="114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well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57AC46-2982-A311-D0B0-7E4382BDAD6E}"/>
              </a:ext>
            </a:extLst>
          </p:cNvPr>
          <p:cNvSpPr txBox="1"/>
          <p:nvPr/>
        </p:nvSpPr>
        <p:spPr>
          <a:xfrm>
            <a:off x="7009881" y="1357670"/>
            <a:ext cx="107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play</a:t>
            </a:r>
            <a:endParaRPr lang="en-VN" sz="3600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92962F-8C12-8841-D715-D82EBC3B2222}"/>
              </a:ext>
            </a:extLst>
          </p:cNvPr>
          <p:cNvSpPr txBox="1"/>
          <p:nvPr/>
        </p:nvSpPr>
        <p:spPr>
          <a:xfrm>
            <a:off x="6676326" y="2622380"/>
            <a:ext cx="23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</a:t>
            </a:r>
            <a:r>
              <a:rPr lang="en-VN" sz="3600" dirty="0">
                <a:solidFill>
                  <a:schemeClr val="accent1"/>
                </a:solidFill>
              </a:rPr>
              <a:t>e bad at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B8E50C-1405-F0E6-1089-9BF8C4A4CA6B}"/>
              </a:ext>
            </a:extLst>
          </p:cNvPr>
          <p:cNvSpPr txBox="1"/>
          <p:nvPr/>
        </p:nvSpPr>
        <p:spPr>
          <a:xfrm>
            <a:off x="9647746" y="1357670"/>
            <a:ext cx="123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4CE87D-BC6E-8243-A9A1-40BCD346BC48}"/>
              </a:ext>
            </a:extLst>
          </p:cNvPr>
          <p:cNvSpPr txBox="1"/>
          <p:nvPr/>
        </p:nvSpPr>
        <p:spPr>
          <a:xfrm>
            <a:off x="9615056" y="2015685"/>
            <a:ext cx="12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funny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E04F3F-519A-F552-5C45-031CA07D812C}"/>
              </a:ext>
            </a:extLst>
          </p:cNvPr>
          <p:cNvSpPr txBox="1"/>
          <p:nvPr/>
        </p:nvSpPr>
        <p:spPr>
          <a:xfrm>
            <a:off x="6550321" y="1993729"/>
            <a:ext cx="23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</a:t>
            </a:r>
            <a:r>
              <a:rPr lang="en-VN" sz="3600" dirty="0">
                <a:solidFill>
                  <a:schemeClr val="accent1"/>
                </a:solidFill>
              </a:rPr>
              <a:t>e good 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556557-DC4E-D05C-5181-7638C546BE77}"/>
              </a:ext>
            </a:extLst>
          </p:cNvPr>
          <p:cNvSpPr txBox="1"/>
          <p:nvPr/>
        </p:nvSpPr>
        <p:spPr>
          <a:xfrm>
            <a:off x="9384633" y="2622379"/>
            <a:ext cx="23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0A99B1-16FD-5C33-1496-01ABD65A4EBB}"/>
              </a:ext>
            </a:extLst>
          </p:cNvPr>
          <p:cNvSpPr txBox="1"/>
          <p:nvPr/>
        </p:nvSpPr>
        <p:spPr>
          <a:xfrm>
            <a:off x="3596519" y="3299045"/>
            <a:ext cx="185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carefully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06A66F-903F-F421-961D-F0877272B8A4}"/>
              </a:ext>
            </a:extLst>
          </p:cNvPr>
          <p:cNvSpPr txBox="1"/>
          <p:nvPr/>
        </p:nvSpPr>
        <p:spPr>
          <a:xfrm>
            <a:off x="7102001" y="3299045"/>
            <a:ext cx="114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kick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15B133-9C43-374C-8966-7EDF6E30CC74}"/>
              </a:ext>
            </a:extLst>
          </p:cNvPr>
          <p:cNvSpPr txBox="1"/>
          <p:nvPr/>
        </p:nvSpPr>
        <p:spPr>
          <a:xfrm>
            <a:off x="7011355" y="4595273"/>
            <a:ext cx="132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enjoy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91F8D7-3885-3834-97F4-E7953E0F3FED}"/>
              </a:ext>
            </a:extLst>
          </p:cNvPr>
          <p:cNvSpPr txBox="1"/>
          <p:nvPr/>
        </p:nvSpPr>
        <p:spPr>
          <a:xfrm>
            <a:off x="3824241" y="4071515"/>
            <a:ext cx="127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badly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79B821-70A6-0DE1-3864-0743CD924624}"/>
              </a:ext>
            </a:extLst>
          </p:cNvPr>
          <p:cNvSpPr txBox="1"/>
          <p:nvPr/>
        </p:nvSpPr>
        <p:spPr>
          <a:xfrm>
            <a:off x="6782278" y="3940289"/>
            <a:ext cx="178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practice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2C62B9-6527-64E0-E5DD-B3BD2D4D4223}"/>
              </a:ext>
            </a:extLst>
          </p:cNvPr>
          <p:cNvSpPr txBox="1"/>
          <p:nvPr/>
        </p:nvSpPr>
        <p:spPr>
          <a:xfrm>
            <a:off x="7165189" y="5177164"/>
            <a:ext cx="101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love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07970-62FE-07F0-7253-04065E22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869" y="177877"/>
            <a:ext cx="902456" cy="902456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FE09C38-5EAE-EF4B-E44F-1177CF57B617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  <p:extLst>
      <p:ext uri="{BB962C8B-B14F-4D97-AF65-F5344CB8AC3E}">
        <p14:creationId xmlns:p14="http://schemas.microsoft.com/office/powerpoint/2010/main" val="17263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0B484CF2-51EB-1939-2B2F-2A5EE34BC0DD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BB867-B3D7-7AC5-B4D9-909A264B069D}"/>
              </a:ext>
            </a:extLst>
          </p:cNvPr>
          <p:cNvSpPr txBox="1"/>
          <p:nvPr/>
        </p:nvSpPr>
        <p:spPr>
          <a:xfrm>
            <a:off x="3719510" y="800939"/>
            <a:ext cx="236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Adverbs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E9B9DF-36AA-E2D7-1423-FCA0195D3D57}"/>
              </a:ext>
            </a:extLst>
          </p:cNvPr>
          <p:cNvSpPr txBox="1"/>
          <p:nvPr/>
        </p:nvSpPr>
        <p:spPr>
          <a:xfrm>
            <a:off x="193734" y="4577931"/>
            <a:ext cx="3321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chemeClr val="accent5"/>
                </a:solidFill>
              </a:rPr>
              <a:t>Arts and crafts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191F98-E55A-345B-8584-72B1912FCECF}"/>
              </a:ext>
            </a:extLst>
          </p:cNvPr>
          <p:cNvSpPr txBox="1"/>
          <p:nvPr/>
        </p:nvSpPr>
        <p:spPr>
          <a:xfrm>
            <a:off x="6862760" y="779927"/>
            <a:ext cx="143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Verbs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CE9A77-474F-5DB8-CBDE-BC61501988D4}"/>
              </a:ext>
            </a:extLst>
          </p:cNvPr>
          <p:cNvSpPr txBox="1"/>
          <p:nvPr/>
        </p:nvSpPr>
        <p:spPr>
          <a:xfrm>
            <a:off x="9083079" y="800939"/>
            <a:ext cx="236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Carter One" panose="03080802040405060005" pitchFamily="66" charset="77"/>
              </a:rPr>
              <a:t>Adjectives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5B7821-0333-86DC-CB47-1AD3E3291253}"/>
              </a:ext>
            </a:extLst>
          </p:cNvPr>
          <p:cNvSpPr txBox="1"/>
          <p:nvPr/>
        </p:nvSpPr>
        <p:spPr>
          <a:xfrm>
            <a:off x="3816379" y="1364702"/>
            <a:ext cx="163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quickly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710C8-CCD6-679D-CA32-61EB43D838FF}"/>
              </a:ext>
            </a:extLst>
          </p:cNvPr>
          <p:cNvSpPr txBox="1"/>
          <p:nvPr/>
        </p:nvSpPr>
        <p:spPr>
          <a:xfrm>
            <a:off x="3816379" y="2004001"/>
            <a:ext cx="163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slowly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0473FC-85FD-2DD5-419E-5465B6C85B3D}"/>
              </a:ext>
            </a:extLst>
          </p:cNvPr>
          <p:cNvSpPr txBox="1"/>
          <p:nvPr/>
        </p:nvSpPr>
        <p:spPr>
          <a:xfrm>
            <a:off x="3892623" y="2650332"/>
            <a:ext cx="114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well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57AC46-2982-A311-D0B0-7E4382BDAD6E}"/>
              </a:ext>
            </a:extLst>
          </p:cNvPr>
          <p:cNvSpPr txBox="1"/>
          <p:nvPr/>
        </p:nvSpPr>
        <p:spPr>
          <a:xfrm>
            <a:off x="7009881" y="1357670"/>
            <a:ext cx="107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knit</a:t>
            </a:r>
            <a:endParaRPr lang="en-VN" sz="3600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92962F-8C12-8841-D715-D82EBC3B2222}"/>
              </a:ext>
            </a:extLst>
          </p:cNvPr>
          <p:cNvSpPr txBox="1"/>
          <p:nvPr/>
        </p:nvSpPr>
        <p:spPr>
          <a:xfrm>
            <a:off x="7009881" y="2650332"/>
            <a:ext cx="99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cut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B8E50C-1405-F0E6-1089-9BF8C4A4CA6B}"/>
              </a:ext>
            </a:extLst>
          </p:cNvPr>
          <p:cNvSpPr txBox="1"/>
          <p:nvPr/>
        </p:nvSpPr>
        <p:spPr>
          <a:xfrm>
            <a:off x="6975829" y="5163259"/>
            <a:ext cx="123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enjoy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E04F3F-519A-F552-5C45-031CA07D812C}"/>
              </a:ext>
            </a:extLst>
          </p:cNvPr>
          <p:cNvSpPr txBox="1"/>
          <p:nvPr/>
        </p:nvSpPr>
        <p:spPr>
          <a:xfrm>
            <a:off x="7009881" y="1976048"/>
            <a:ext cx="107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sew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556557-DC4E-D05C-5181-7638C546BE77}"/>
              </a:ext>
            </a:extLst>
          </p:cNvPr>
          <p:cNvSpPr txBox="1"/>
          <p:nvPr/>
        </p:nvSpPr>
        <p:spPr>
          <a:xfrm>
            <a:off x="9220868" y="1280080"/>
            <a:ext cx="23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0A99B1-16FD-5C33-1496-01ABD65A4EBB}"/>
              </a:ext>
            </a:extLst>
          </p:cNvPr>
          <p:cNvSpPr txBox="1"/>
          <p:nvPr/>
        </p:nvSpPr>
        <p:spPr>
          <a:xfrm>
            <a:off x="3596519" y="3299045"/>
            <a:ext cx="185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carefully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06A66F-903F-F421-961D-F0877272B8A4}"/>
              </a:ext>
            </a:extLst>
          </p:cNvPr>
          <p:cNvSpPr txBox="1"/>
          <p:nvPr/>
        </p:nvSpPr>
        <p:spPr>
          <a:xfrm>
            <a:off x="6987697" y="3299045"/>
            <a:ext cx="114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paint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15B133-9C43-374C-8966-7EDF6E30CC74}"/>
              </a:ext>
            </a:extLst>
          </p:cNvPr>
          <p:cNvSpPr txBox="1"/>
          <p:nvPr/>
        </p:nvSpPr>
        <p:spPr>
          <a:xfrm>
            <a:off x="6992617" y="4559506"/>
            <a:ext cx="127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relax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91F8D7-3885-3834-97F4-E7953E0F3FED}"/>
              </a:ext>
            </a:extLst>
          </p:cNvPr>
          <p:cNvSpPr txBox="1"/>
          <p:nvPr/>
        </p:nvSpPr>
        <p:spPr>
          <a:xfrm>
            <a:off x="3824241" y="4071515"/>
            <a:ext cx="127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badly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79B821-70A6-0DE1-3864-0743CD924624}"/>
              </a:ext>
            </a:extLst>
          </p:cNvPr>
          <p:cNvSpPr txBox="1"/>
          <p:nvPr/>
        </p:nvSpPr>
        <p:spPr>
          <a:xfrm>
            <a:off x="6982603" y="3957825"/>
            <a:ext cx="178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draw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2C62B9-6527-64E0-E5DD-B3BD2D4D4223}"/>
              </a:ext>
            </a:extLst>
          </p:cNvPr>
          <p:cNvSpPr txBox="1"/>
          <p:nvPr/>
        </p:nvSpPr>
        <p:spPr>
          <a:xfrm>
            <a:off x="9220868" y="1919523"/>
            <a:ext cx="178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/>
                </a:solidFill>
              </a:rPr>
              <a:t>creative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7EA50-345E-C84D-6184-5A2C354DC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2" y="1364702"/>
            <a:ext cx="3042156" cy="3042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276164-D572-BBAE-1251-B0DC59097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677" y="177877"/>
            <a:ext cx="886648" cy="8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8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0"/>
          <p:cNvSpPr txBox="1"/>
          <p:nvPr/>
        </p:nvSpPr>
        <p:spPr>
          <a:xfrm>
            <a:off x="1767065" y="6091671"/>
            <a:ext cx="89956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some students to present in front of the class. Give points if they give a good presentation.</a:t>
            </a:r>
            <a:endParaRPr/>
          </a:p>
        </p:txBody>
      </p:sp>
      <p:pic>
        <p:nvPicPr>
          <p:cNvPr id="598" name="Google Shape;59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24400" y="109817"/>
            <a:ext cx="905174" cy="9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E45729E9-1BE1-3FB2-3545-3D6924589867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5605A-2401-599C-AB07-80746AC79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0" y="883683"/>
            <a:ext cx="10725150" cy="1098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AAA48-2971-4FDC-8680-C5613CC97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50" y="2147639"/>
            <a:ext cx="3210422" cy="3210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58E98-D7D9-14D5-FF4E-A3C627009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747" y="2231772"/>
            <a:ext cx="3042156" cy="3042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387F8-D6DA-9531-0E76-6518977AD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231772"/>
            <a:ext cx="3042156" cy="30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18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/>
          <p:nvPr/>
        </p:nvSpPr>
        <p:spPr>
          <a:xfrm>
            <a:off x="537442" y="1490122"/>
            <a:ext cx="6452559" cy="2078640"/>
          </a:xfrm>
          <a:prstGeom prst="wedgeRoundRectCallout">
            <a:avLst>
              <a:gd name="adj1" fmla="val -37217"/>
              <a:gd name="adj2" fmla="val 72504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0"/>
          <p:cNvSpPr txBox="1"/>
          <p:nvPr/>
        </p:nvSpPr>
        <p:spPr>
          <a:xfrm>
            <a:off x="1767065" y="6091671"/>
            <a:ext cx="89956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some students to present in front of the class. Give points if they give a good presentation.</a:t>
            </a:r>
            <a:endParaRPr/>
          </a:p>
        </p:txBody>
      </p:sp>
      <p:sp>
        <p:nvSpPr>
          <p:cNvPr id="593" name="Google Shape;593;p30"/>
          <p:cNvSpPr txBox="1"/>
          <p:nvPr/>
        </p:nvSpPr>
        <p:spPr>
          <a:xfrm>
            <a:off x="125176" y="752893"/>
            <a:ext cx="245932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EXAMPLE</a:t>
            </a:r>
            <a:endParaRPr sz="4000" b="1">
              <a:solidFill>
                <a:srgbClr val="F88438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pic>
        <p:nvPicPr>
          <p:cNvPr id="594" name="Google Shape;594;p30"/>
          <p:cNvPicPr preferRelativeResize="0"/>
          <p:nvPr/>
        </p:nvPicPr>
        <p:blipFill rotWithShape="1">
          <a:blip r:embed="rId3">
            <a:alphaModFix/>
          </a:blip>
          <a:srcRect l="27814" r="28419" b="46489"/>
          <a:stretch/>
        </p:blipFill>
        <p:spPr>
          <a:xfrm>
            <a:off x="0" y="3842017"/>
            <a:ext cx="2191873" cy="188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0"/>
          <p:cNvSpPr/>
          <p:nvPr/>
        </p:nvSpPr>
        <p:spPr>
          <a:xfrm>
            <a:off x="7315200" y="1122387"/>
            <a:ext cx="4543148" cy="43158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88438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0"/>
          <p:cNvSpPr txBox="1"/>
          <p:nvPr/>
        </p:nvSpPr>
        <p:spPr>
          <a:xfrm>
            <a:off x="714044" y="1491821"/>
            <a:ext cx="675355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Do you </a:t>
            </a:r>
            <a:r>
              <a:rPr lang="en-VN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…. ….?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 can </a:t>
            </a: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Are you good/bad at </a:t>
            </a: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Come and try </a:t>
            </a: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 dirty="0"/>
          </a:p>
        </p:txBody>
      </p:sp>
      <p:sp>
        <p:nvSpPr>
          <p:cNvPr id="597" name="Google Shape;597;p30"/>
          <p:cNvSpPr txBox="1"/>
          <p:nvPr/>
        </p:nvSpPr>
        <p:spPr>
          <a:xfrm>
            <a:off x="7493980" y="1295161"/>
            <a:ext cx="4543148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Sports/Activities: </a:t>
            </a:r>
            <a:r>
              <a:rPr lang="en-US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football, climbing, knit,….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Adjectives: </a:t>
            </a:r>
            <a:r>
              <a:rPr lang="en-US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love, enjoy, like,…. 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Verbs: </a:t>
            </a:r>
            <a:r>
              <a:rPr lang="en-VN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play, kick, draw, climb,…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Adverbs: </a:t>
            </a:r>
            <a:r>
              <a:rPr lang="en-US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well, quickly, slowly, carefully,…</a:t>
            </a:r>
            <a:endParaRPr dirty="0"/>
          </a:p>
        </p:txBody>
      </p:sp>
      <p:pic>
        <p:nvPicPr>
          <p:cNvPr id="598" name="Google Shape;59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4400" y="109817"/>
            <a:ext cx="905174" cy="9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3AFD1E24-F62C-9200-0453-DFD038B072D3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p.41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33).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74)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5598480" y="1082311"/>
            <a:ext cx="4629254" cy="389608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5786438" y="2264022"/>
            <a:ext cx="4269993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read and listen about school leisure clubs.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6438" y="3302648"/>
            <a:ext cx="4269993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41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637" y="3939593"/>
            <a:ext cx="426979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p.33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177520" y="1185272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3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8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6794486" y="176047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3F0E2-70E2-5F10-4BDB-52CCB270C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" t="720" b="771"/>
          <a:stretch/>
        </p:blipFill>
        <p:spPr>
          <a:xfrm>
            <a:off x="947739" y="688621"/>
            <a:ext cx="3566849" cy="4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800225" y="1814513"/>
            <a:ext cx="8701088" cy="31003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8246" y="2244420"/>
            <a:ext cx="8701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   Divide the class into pairs. Each pair takes out a mini-board.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Students look at the slide and discuss with their partners to choose one activity different from the other three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activitie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s.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Each student takes turns writing the answer.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 finishing, students raise their boards to check the answers.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5 fastest pairs with the correct answer receive 2 points.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128986"/>
            <a:ext cx="1181120" cy="110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56AC19-A9AD-ECF8-412C-362028FC2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569" y="862013"/>
            <a:ext cx="57404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16ACA27C-9BA4-51D9-1B46-B4164815B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0" name="MsPham0936082789">
            <a:extLst>
              <a:ext uri="{FF2B5EF4-FFF2-40B4-BE49-F238E27FC236}">
                <a16:creationId xmlns:a16="http://schemas.microsoft.com/office/drawing/2014/main" id="{0651FD57-4D6F-EEFA-53FB-8C4E0A6C6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8" y="2477009"/>
            <a:ext cx="2058389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84" y="3414361"/>
            <a:ext cx="2058389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5" y="2066668"/>
            <a:ext cx="2262264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811" y="3190657"/>
            <a:ext cx="2058389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691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8" y="2075224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24" y="3012576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4" y="1664883"/>
            <a:ext cx="2898091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0B03A28-2ECB-EE52-B783-7244CFA01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222" b="4222"/>
          <a:stretch/>
        </p:blipFill>
        <p:spPr>
          <a:xfrm>
            <a:off x="888268" y="1889480"/>
            <a:ext cx="2292820" cy="1567346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F337CCE1-D635-1EC5-E6DA-D162A8D4E1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615" b="7615"/>
          <a:stretch/>
        </p:blipFill>
        <p:spPr>
          <a:xfrm>
            <a:off x="3730322" y="3272634"/>
            <a:ext cx="2132244" cy="1627731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8220706C-9CFE-EDCA-0FD2-B152624AF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0" b="10894"/>
          <a:stretch/>
        </p:blipFill>
        <p:spPr>
          <a:xfrm>
            <a:off x="6514171" y="2343150"/>
            <a:ext cx="2175440" cy="1660284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51" y="2788872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611C916-A904-66D2-1D91-5CF70EB9C3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2185" t="29871" r="2185" b="13741"/>
          <a:stretch/>
        </p:blipFill>
        <p:spPr>
          <a:xfrm>
            <a:off x="9287732" y="3272634"/>
            <a:ext cx="2016000" cy="1461599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8" y="2075224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24" y="3012576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4" y="1664883"/>
            <a:ext cx="2898091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51" y="2788872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8111B839-5C08-55F1-586B-7CB100BC9F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0" t="18633" r="-2332" b="25675"/>
          <a:stretch/>
        </p:blipFill>
        <p:spPr>
          <a:xfrm>
            <a:off x="864000" y="2075224"/>
            <a:ext cx="2340000" cy="135377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3296E68F-5524-D602-6A1C-3E86FB1675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45" b="15814"/>
          <a:stretch/>
        </p:blipFill>
        <p:spPr>
          <a:xfrm>
            <a:off x="9138444" y="3098304"/>
            <a:ext cx="2286000" cy="1688011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214C4365-5DCE-AF1B-A73D-CE2CE112EF7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13505" r="787" b="11488"/>
          <a:stretch/>
        </p:blipFill>
        <p:spPr>
          <a:xfrm>
            <a:off x="3650286" y="3276889"/>
            <a:ext cx="2268000" cy="171465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B82868D6-062B-9453-5E96-0DE1EFA9D1C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162" b="6455"/>
          <a:stretch/>
        </p:blipFill>
        <p:spPr>
          <a:xfrm>
            <a:off x="6525472" y="2222916"/>
            <a:ext cx="2133798" cy="188594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8" y="2075224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24" y="3012576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4" y="1664883"/>
            <a:ext cx="2898091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51" y="2788872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02A931-EAAB-232F-C3CB-5F17D447D4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864" t="44318" r="-525" b="2568"/>
          <a:stretch/>
        </p:blipFill>
        <p:spPr>
          <a:xfrm>
            <a:off x="832059" y="1831940"/>
            <a:ext cx="2361016" cy="1742408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D11A09-C152-CF5A-AD18-D99DD3CC1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0564" b="10564"/>
          <a:stretch/>
        </p:blipFill>
        <p:spPr>
          <a:xfrm>
            <a:off x="6508267" y="2332644"/>
            <a:ext cx="2216491" cy="1567842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ADB7F3-3AB5-5664-2DBB-B3D54B3D12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2644" b="12644"/>
          <a:stretch/>
        </p:blipFill>
        <p:spPr>
          <a:xfrm>
            <a:off x="3652978" y="3274651"/>
            <a:ext cx="2216492" cy="1477661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CC4267-6DE4-7E83-E13D-3B415CAD1C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937" t="50000" r="-275" b="1367"/>
          <a:stretch/>
        </p:blipFill>
        <p:spPr>
          <a:xfrm>
            <a:off x="9145182" y="3235314"/>
            <a:ext cx="2243335" cy="1516998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8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8" y="2075224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24" y="3012576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4" y="1664883"/>
            <a:ext cx="2898091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51" y="2788872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F00CFA42-DDA7-04E1-3237-AF02E56D1B0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845" b="16845"/>
          <a:stretch/>
        </p:blipFill>
        <p:spPr>
          <a:xfrm>
            <a:off x="9152154" y="3141289"/>
            <a:ext cx="2277477" cy="151019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A387A5BD-4A0D-4B78-D8DA-0AA5AA10A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6099" b="16099"/>
          <a:stretch/>
        </p:blipFill>
        <p:spPr>
          <a:xfrm>
            <a:off x="6486143" y="2389956"/>
            <a:ext cx="2216793" cy="1503011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0DE46D2B-6863-BE1A-44F7-B758A486B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5752" b="15752"/>
          <a:stretch/>
        </p:blipFill>
        <p:spPr>
          <a:xfrm>
            <a:off x="3636876" y="3330841"/>
            <a:ext cx="2224972" cy="1524001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E5A4F29F-A01B-834D-AA53-CA5CD2AC87D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8778" b="18778"/>
          <a:stretch/>
        </p:blipFill>
        <p:spPr>
          <a:xfrm>
            <a:off x="908479" y="2075224"/>
            <a:ext cx="2172377" cy="1356534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0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8" y="2075224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24" y="3012576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4" y="1664883"/>
            <a:ext cx="2898091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51" y="2788872"/>
            <a:ext cx="2636915" cy="35448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B18A8-264C-4077-10E7-E60A533348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197" b="9197"/>
          <a:stretch/>
        </p:blipFill>
        <p:spPr>
          <a:xfrm>
            <a:off x="904639" y="1942070"/>
            <a:ext cx="2194560" cy="1539936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6AE4D9-7EBB-F9A4-E050-8B1B56E343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1" t="52936" r="-1141" b="6058"/>
          <a:stretch/>
        </p:blipFill>
        <p:spPr>
          <a:xfrm>
            <a:off x="9170219" y="3195620"/>
            <a:ext cx="2194560" cy="1429584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5868F6-B1BD-E712-CE24-0E885E469B1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6" t="19492" r="-646" b="2894"/>
          <a:stretch/>
        </p:blipFill>
        <p:spPr>
          <a:xfrm>
            <a:off x="3656624" y="3379892"/>
            <a:ext cx="2194560" cy="1462560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D3FA0-FEAC-A44B-4685-54FD66E7822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937" t="50000" r="-275" b="1367"/>
          <a:stretch/>
        </p:blipFill>
        <p:spPr>
          <a:xfrm>
            <a:off x="6470827" y="2330668"/>
            <a:ext cx="2243335" cy="1516998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2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771</Words>
  <Application>Microsoft Macintosh PowerPoint</Application>
  <PresentationFormat>Widescreen</PresentationFormat>
  <Paragraphs>180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Amasis MT Pro Black</vt:lpstr>
      <vt:lpstr>Arial</vt:lpstr>
      <vt:lpstr>Calibri</vt:lpstr>
      <vt:lpstr>Calibri Light</vt:lpstr>
      <vt:lpstr>Carter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283</cp:revision>
  <dcterms:created xsi:type="dcterms:W3CDTF">2023-11-28T02:26:00Z</dcterms:created>
  <dcterms:modified xsi:type="dcterms:W3CDTF">2024-07-11T10:39:53Z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1033-12.2.0.13431</vt:lpwstr>
  </property>
</Properties>
</file>