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</p:sldMasterIdLst>
  <p:notesMasterIdLst>
    <p:notesMasterId r:id="rId41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</p:sldIdLst>
  <p:sldSz cx="12192000" cy="6858000"/>
  <p:notesSz cx="6858000" cy="9144000"/>
  <p:embeddedFontLst>
    <p:embeddedFont>
      <p:font typeface="Arial Black" panose="020B0A04020102020204" pitchFamily="34" charset="0"/>
      <p:regular r:id="rId42"/>
      <p:bold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Carter One" panose="020B0604020202020204" charset="0"/>
      <p:regular r:id="rId48"/>
    </p:embeddedFont>
    <p:embeddedFont>
      <p:font typeface="Inter" panose="020B0604020202020204" charset="0"/>
      <p:regular r:id="rId49"/>
      <p:bold r:id="rId50"/>
      <p:italic r:id="rId51"/>
      <p:boldItalic r:id="rId52"/>
    </p:embeddedFont>
    <p:embeddedFont>
      <p:font typeface="Tahoma" panose="020B0604030504040204" pitchFamily="34" charset="0"/>
      <p:regular r:id="rId53"/>
      <p:bold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5" roundtripDataSignature="AMtx7miPUIt76+ZDjUn1JVntsn+gns4A2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customschemas.google.com/relationships/presentationmetadata" Target="meta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10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5.fntdata"/><Relationship Id="rId59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8.fntdata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3.fntdata"/><Relationship Id="rId52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4" name="Google Shape;404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cap="none" dirty="0">
              <a:solidFill>
                <a:srgbClr val="00206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05" name="Google Shape;405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3" name="Google Shape;413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cap="none" dirty="0">
              <a:solidFill>
                <a:srgbClr val="00206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14" name="Google Shape;414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5" name="Google Shape;42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cap="none" dirty="0">
              <a:solidFill>
                <a:srgbClr val="00206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26" name="Google Shape;426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7" name="Google Shape;437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cap="none" dirty="0">
              <a:solidFill>
                <a:srgbClr val="00206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38" name="Google Shape;438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9" name="Google Shape;449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cap="none" dirty="0">
              <a:solidFill>
                <a:srgbClr val="00206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50" name="Google Shape;450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1" name="Google Shape;461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cap="none" dirty="0">
              <a:solidFill>
                <a:srgbClr val="00206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62" name="Google Shape;462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3" name="Google Shape;473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cap="none" dirty="0">
              <a:solidFill>
                <a:srgbClr val="00206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74" name="Google Shape;474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5" name="Google Shape;485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cap="none" dirty="0">
              <a:solidFill>
                <a:srgbClr val="00206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86" name="Google Shape;486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5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5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8" name="Google Shape;88;p4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Google Shape;90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" name="Google Shape;91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5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4" name="Google Shape;94;p5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Google Shape;95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" name="Google Shape;96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" name="Google Shape;97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0" name="Google Shape;100;p5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" name="Google Shape;101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2" name="Google Shape;102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" name="Google Shape;103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6" name="Google Shape;106;p5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7" name="Google Shape;107;p5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8" name="Google Shape;108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" name="Google Shape;109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" name="Google Shape;110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3" name="Google Shape;113;p5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4" name="Google Shape;114;p5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5" name="Google Shape;115;p5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6" name="Google Shape;116;p5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7" name="Google Shape;117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8" name="Google Shape;118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9" name="Google Shape;119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2" name="Google Shape;122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3" name="Google Shape;123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" name="Google Shape;124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7" name="Google Shape;127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8" name="Google Shape;128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5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1" name="Google Shape;131;p5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2" name="Google Shape;132;p5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3" name="Google Shape;133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4" name="Google Shape;134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5" name="Google Shape;135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6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8" name="Google Shape;138;p6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39" name="Google Shape;139;p6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0" name="Google Shape;140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1" name="Google Shape;141;p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2" name="Google Shape;142;p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6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5" name="Google Shape;145;p6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6" name="Google Shape;146;p6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7" name="Google Shape;147;p6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6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1" name="Google Shape;151;p6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2" name="Google Shape;152;p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3" name="Google Shape;153;p6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4" name="Google Shape;154;p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4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4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4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4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4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5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5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42" descr="Shape&#10;&#10;Description automatically generated"/>
          <p:cNvPicPr preferRelativeResize="0"/>
          <p:nvPr/>
        </p:nvPicPr>
        <p:blipFill rotWithShape="1">
          <a:blip r:embed="rId13">
            <a:alphaModFix/>
          </a:blip>
          <a:srcRect l="-463749" t="-400000" r="-463749" b="-399999"/>
          <a:stretch/>
        </p:blipFill>
        <p:spPr>
          <a:xfrm>
            <a:off x="-56540400" y="-27432000"/>
            <a:ext cx="125272800" cy="61722000"/>
          </a:xfrm>
          <a:custGeom>
            <a:avLst/>
            <a:gdLst/>
            <a:ahLst/>
            <a:cxnLst/>
            <a:rect l="l" t="t" r="r" b="b"/>
            <a:pathLst>
              <a:path w="125272800" h="61722000" extrusionOk="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5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5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jp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jp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jp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jp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jp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5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35.pn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35.pn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35.png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35.png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35.png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"/>
          <p:cNvSpPr/>
          <p:nvPr/>
        </p:nvSpPr>
        <p:spPr>
          <a:xfrm>
            <a:off x="1626781" y="2094236"/>
            <a:ext cx="9122735" cy="2114550"/>
          </a:xfrm>
          <a:prstGeom prst="roundRect">
            <a:avLst>
              <a:gd name="adj" fmla="val 16667"/>
            </a:avLst>
          </a:prstGeom>
          <a:solidFill>
            <a:srgbClr val="E2F3DB"/>
          </a:solidFill>
          <a:ln w="28575" cap="flat" cmpd="sng">
            <a:solidFill>
              <a:srgbClr val="BD41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UNIT 5 – OUR TOWN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Lesson 1 - VOCABULARY  </a:t>
            </a:r>
            <a:endParaRPr/>
          </a:p>
        </p:txBody>
      </p:sp>
      <p:pic>
        <p:nvPicPr>
          <p:cNvPr id="160" name="Google Shape;160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3493934"/>
            <a:ext cx="4964243" cy="3495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" descr="A map of a country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24205" t="7442" r="18248" b="7595"/>
          <a:stretch/>
        </p:blipFill>
        <p:spPr>
          <a:xfrm>
            <a:off x="8920718" y="3429000"/>
            <a:ext cx="2626242" cy="27412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10"/>
          <p:cNvPicPr preferRelativeResize="0"/>
          <p:nvPr/>
        </p:nvPicPr>
        <p:blipFill rotWithShape="1">
          <a:blip r:embed="rId5">
            <a:alphaModFix/>
          </a:blip>
          <a:srcRect l="31971" t="2930" r="32991"/>
          <a:stretch/>
        </p:blipFill>
        <p:spPr>
          <a:xfrm>
            <a:off x="496391" y="2097166"/>
            <a:ext cx="1894373" cy="3695778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10"/>
          <p:cNvSpPr/>
          <p:nvPr/>
        </p:nvSpPr>
        <p:spPr>
          <a:xfrm rot="438702">
            <a:off x="1140219" y="1396339"/>
            <a:ext cx="2296190" cy="726024"/>
          </a:xfrm>
          <a:prstGeom prst="wedgeRoundRectCallout">
            <a:avLst>
              <a:gd name="adj1" fmla="val -21845"/>
              <a:gd name="adj2" fmla="val 75934"/>
              <a:gd name="adj3" fmla="val 16667"/>
            </a:avLst>
          </a:prstGeom>
          <a:solidFill>
            <a:srgbClr val="F4B081"/>
          </a:solidFill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</a:pPr>
            <a:r>
              <a:rPr lang="en-US" sz="3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Let’s spell!</a:t>
            </a:r>
            <a:endParaRPr/>
          </a:p>
        </p:txBody>
      </p:sp>
      <p:sp>
        <p:nvSpPr>
          <p:cNvPr id="300" name="Google Shape;300;p10"/>
          <p:cNvSpPr/>
          <p:nvPr/>
        </p:nvSpPr>
        <p:spPr>
          <a:xfrm>
            <a:off x="2302596" y="4352751"/>
            <a:ext cx="653978" cy="641023"/>
          </a:xfrm>
          <a:custGeom>
            <a:avLst/>
            <a:gdLst/>
            <a:ahLst/>
            <a:cxnLst/>
            <a:rect l="l" t="t" r="r" b="b"/>
            <a:pathLst>
              <a:path w="573484" h="424736" extrusionOk="0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ln>
            <a:noFill/>
          </a:ln>
        </p:spPr>
        <p:txBody>
          <a:bodyPr spcFirstLastPara="1" wrap="square" lIns="81000" tIns="81000" rIns="8100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 sz="4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10"/>
          <p:cNvSpPr/>
          <p:nvPr/>
        </p:nvSpPr>
        <p:spPr>
          <a:xfrm>
            <a:off x="7269751" y="1251552"/>
            <a:ext cx="4489857" cy="3982989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/>
          </a:p>
        </p:txBody>
      </p:sp>
      <p:sp>
        <p:nvSpPr>
          <p:cNvPr id="302" name="Google Shape;302;p10"/>
          <p:cNvSpPr txBox="1"/>
          <p:nvPr/>
        </p:nvSpPr>
        <p:spPr>
          <a:xfrm>
            <a:off x="3016908" y="2574731"/>
            <a:ext cx="3626698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8000"/>
              <a:buFont typeface="Calibri"/>
              <a:buNone/>
            </a:pPr>
            <a:r>
              <a:rPr lang="en-US" sz="8000" b="1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8000" b="1" i="0" u="none" strike="noStrike" cap="none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ar park</a:t>
            </a:r>
            <a:endParaRPr sz="8000" b="1" i="0" u="none" strike="noStrike" cap="none">
              <a:solidFill>
                <a:srgbClr val="4472C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10"/>
          <p:cNvSpPr/>
          <p:nvPr/>
        </p:nvSpPr>
        <p:spPr>
          <a:xfrm>
            <a:off x="2952272" y="4364842"/>
            <a:ext cx="653978" cy="641023"/>
          </a:xfrm>
          <a:custGeom>
            <a:avLst/>
            <a:gdLst/>
            <a:ahLst/>
            <a:cxnLst/>
            <a:rect l="l" t="t" r="r" b="b"/>
            <a:pathLst>
              <a:path w="573484" h="424736" extrusionOk="0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ln>
            <a:noFill/>
          </a:ln>
        </p:spPr>
        <p:txBody>
          <a:bodyPr spcFirstLastPara="1" wrap="square" lIns="81000" tIns="81000" rIns="8100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sz="4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10"/>
          <p:cNvSpPr/>
          <p:nvPr/>
        </p:nvSpPr>
        <p:spPr>
          <a:xfrm>
            <a:off x="3601948" y="4364842"/>
            <a:ext cx="653978" cy="641023"/>
          </a:xfrm>
          <a:custGeom>
            <a:avLst/>
            <a:gdLst/>
            <a:ahLst/>
            <a:cxnLst/>
            <a:rect l="l" t="t" r="r" b="b"/>
            <a:pathLst>
              <a:path w="573484" h="424736" extrusionOk="0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ln>
            <a:noFill/>
          </a:ln>
        </p:spPr>
        <p:txBody>
          <a:bodyPr spcFirstLastPara="1" wrap="square" lIns="81000" tIns="81000" rIns="8100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endParaRPr sz="4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10"/>
          <p:cNvSpPr/>
          <p:nvPr/>
        </p:nvSpPr>
        <p:spPr>
          <a:xfrm>
            <a:off x="4543006" y="4364842"/>
            <a:ext cx="653978" cy="641023"/>
          </a:xfrm>
          <a:custGeom>
            <a:avLst/>
            <a:gdLst/>
            <a:ahLst/>
            <a:cxnLst/>
            <a:rect l="l" t="t" r="r" b="b"/>
            <a:pathLst>
              <a:path w="573484" h="424736" extrusionOk="0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ln>
            <a:noFill/>
          </a:ln>
        </p:spPr>
        <p:txBody>
          <a:bodyPr spcFirstLastPara="1" wrap="square" lIns="81000" tIns="81000" rIns="8100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endParaRPr sz="4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10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 – Places in Town </a:t>
            </a:r>
            <a:endParaRPr/>
          </a:p>
        </p:txBody>
      </p:sp>
      <p:sp>
        <p:nvSpPr>
          <p:cNvPr id="307" name="Google Shape;307;p10"/>
          <p:cNvSpPr/>
          <p:nvPr/>
        </p:nvSpPr>
        <p:spPr>
          <a:xfrm>
            <a:off x="8761706" y="1456657"/>
            <a:ext cx="1392388" cy="34930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10"/>
          <p:cNvSpPr/>
          <p:nvPr/>
        </p:nvSpPr>
        <p:spPr>
          <a:xfrm>
            <a:off x="5208101" y="4364842"/>
            <a:ext cx="653978" cy="641023"/>
          </a:xfrm>
          <a:custGeom>
            <a:avLst/>
            <a:gdLst/>
            <a:ahLst/>
            <a:cxnLst/>
            <a:rect l="l" t="t" r="r" b="b"/>
            <a:pathLst>
              <a:path w="573484" h="424736" extrusionOk="0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ln>
            <a:noFill/>
          </a:ln>
        </p:spPr>
        <p:txBody>
          <a:bodyPr spcFirstLastPara="1" wrap="square" lIns="81000" tIns="81000" rIns="8100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sz="4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0" name="Google Shape;310;p10" descr="A map of a country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24205" t="7442" r="18248" b="7595"/>
          <a:stretch/>
        </p:blipFill>
        <p:spPr>
          <a:xfrm>
            <a:off x="10643925" y="75138"/>
            <a:ext cx="1405029" cy="1466583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10"/>
          <p:cNvSpPr/>
          <p:nvPr/>
        </p:nvSpPr>
        <p:spPr>
          <a:xfrm>
            <a:off x="5885576" y="4363383"/>
            <a:ext cx="653978" cy="641023"/>
          </a:xfrm>
          <a:custGeom>
            <a:avLst/>
            <a:gdLst/>
            <a:ahLst/>
            <a:cxnLst/>
            <a:rect l="l" t="t" r="r" b="b"/>
            <a:pathLst>
              <a:path w="573484" h="424736" extrusionOk="0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ln>
            <a:noFill/>
          </a:ln>
        </p:spPr>
        <p:txBody>
          <a:bodyPr spcFirstLastPara="1" wrap="square" lIns="81000" tIns="81000" rIns="8100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endParaRPr sz="4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2" name="Google Shape;312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524079" y="1463148"/>
            <a:ext cx="4081417" cy="3609088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10"/>
          <p:cNvSpPr/>
          <p:nvPr/>
        </p:nvSpPr>
        <p:spPr>
          <a:xfrm>
            <a:off x="6563051" y="4352750"/>
            <a:ext cx="653978" cy="641023"/>
          </a:xfrm>
          <a:custGeom>
            <a:avLst/>
            <a:gdLst/>
            <a:ahLst/>
            <a:cxnLst/>
            <a:rect l="l" t="t" r="r" b="b"/>
            <a:pathLst>
              <a:path w="573484" h="424736" extrusionOk="0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ln>
            <a:noFill/>
          </a:ln>
        </p:spPr>
        <p:txBody>
          <a:bodyPr spcFirstLastPara="1" wrap="square" lIns="81000" tIns="81000" rIns="8100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</a:t>
            </a:r>
            <a:endParaRPr sz="4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car park">
            <a:hlinkClick r:id="" action="ppaction://media"/>
            <a:extLst>
              <a:ext uri="{FF2B5EF4-FFF2-40B4-BE49-F238E27FC236}">
                <a16:creationId xmlns:a16="http://schemas.microsoft.com/office/drawing/2014/main" id="{144FF4C2-2AF2-427C-AAAD-B63F597476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63531" y="2059278"/>
            <a:ext cx="512405" cy="512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11"/>
          <p:cNvPicPr preferRelativeResize="0"/>
          <p:nvPr/>
        </p:nvPicPr>
        <p:blipFill rotWithShape="1">
          <a:blip r:embed="rId5">
            <a:alphaModFix/>
          </a:blip>
          <a:srcRect l="31971" t="2930" r="32991"/>
          <a:stretch/>
        </p:blipFill>
        <p:spPr>
          <a:xfrm>
            <a:off x="37277" y="2097166"/>
            <a:ext cx="1894373" cy="3695778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11"/>
          <p:cNvSpPr/>
          <p:nvPr/>
        </p:nvSpPr>
        <p:spPr>
          <a:xfrm rot="438702">
            <a:off x="579413" y="1268297"/>
            <a:ext cx="2296190" cy="726024"/>
          </a:xfrm>
          <a:prstGeom prst="wedgeRoundRectCallout">
            <a:avLst>
              <a:gd name="adj1" fmla="val -21845"/>
              <a:gd name="adj2" fmla="val 75934"/>
              <a:gd name="adj3" fmla="val 16667"/>
            </a:avLst>
          </a:prstGeom>
          <a:solidFill>
            <a:srgbClr val="F4B081"/>
          </a:solidFill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</a:pPr>
            <a:r>
              <a:rPr lang="en-US" sz="3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Let’s spell!</a:t>
            </a:r>
            <a:endParaRPr/>
          </a:p>
        </p:txBody>
      </p:sp>
      <p:sp>
        <p:nvSpPr>
          <p:cNvPr id="320" name="Google Shape;320;p11"/>
          <p:cNvSpPr/>
          <p:nvPr/>
        </p:nvSpPr>
        <p:spPr>
          <a:xfrm>
            <a:off x="2726273" y="4135101"/>
            <a:ext cx="653978" cy="641023"/>
          </a:xfrm>
          <a:custGeom>
            <a:avLst/>
            <a:gdLst/>
            <a:ahLst/>
            <a:cxnLst/>
            <a:rect l="l" t="t" r="r" b="b"/>
            <a:pathLst>
              <a:path w="573484" h="424736" extrusionOk="0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ln>
            <a:noFill/>
          </a:ln>
        </p:spPr>
        <p:txBody>
          <a:bodyPr spcFirstLastPara="1" wrap="square" lIns="81000" tIns="81000" rIns="8100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endParaRPr sz="4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11"/>
          <p:cNvSpPr/>
          <p:nvPr/>
        </p:nvSpPr>
        <p:spPr>
          <a:xfrm>
            <a:off x="7269751" y="1251552"/>
            <a:ext cx="4489857" cy="3982989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/>
          </a:p>
        </p:txBody>
      </p:sp>
      <p:sp>
        <p:nvSpPr>
          <p:cNvPr id="322" name="Google Shape;322;p11"/>
          <p:cNvSpPr txBox="1"/>
          <p:nvPr/>
        </p:nvSpPr>
        <p:spPr>
          <a:xfrm>
            <a:off x="1818527" y="2574731"/>
            <a:ext cx="5467468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8000"/>
              <a:buFont typeface="Calibri"/>
              <a:buNone/>
            </a:pPr>
            <a:r>
              <a:rPr lang="en-US" sz="8000" b="1" i="0" u="none" strike="noStrike" cap="none" dirty="0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train station</a:t>
            </a:r>
            <a:endParaRPr dirty="0"/>
          </a:p>
        </p:txBody>
      </p:sp>
      <p:sp>
        <p:nvSpPr>
          <p:cNvPr id="323" name="Google Shape;323;p11"/>
          <p:cNvSpPr/>
          <p:nvPr/>
        </p:nvSpPr>
        <p:spPr>
          <a:xfrm>
            <a:off x="3375949" y="4147192"/>
            <a:ext cx="653978" cy="641023"/>
          </a:xfrm>
          <a:custGeom>
            <a:avLst/>
            <a:gdLst/>
            <a:ahLst/>
            <a:cxnLst/>
            <a:rect l="l" t="t" r="r" b="b"/>
            <a:pathLst>
              <a:path w="573484" h="424736" extrusionOk="0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ln>
            <a:noFill/>
          </a:ln>
        </p:spPr>
        <p:txBody>
          <a:bodyPr spcFirstLastPara="1" wrap="square" lIns="81000" tIns="81000" rIns="8100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endParaRPr sz="4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11"/>
          <p:cNvSpPr/>
          <p:nvPr/>
        </p:nvSpPr>
        <p:spPr>
          <a:xfrm>
            <a:off x="4025625" y="4147192"/>
            <a:ext cx="653978" cy="641023"/>
          </a:xfrm>
          <a:custGeom>
            <a:avLst/>
            <a:gdLst/>
            <a:ahLst/>
            <a:cxnLst/>
            <a:rect l="l" t="t" r="r" b="b"/>
            <a:pathLst>
              <a:path w="573484" h="424736" extrusionOk="0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ln>
            <a:noFill/>
          </a:ln>
        </p:spPr>
        <p:txBody>
          <a:bodyPr spcFirstLastPara="1" wrap="square" lIns="81000" tIns="81000" rIns="8100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sz="4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11"/>
          <p:cNvSpPr/>
          <p:nvPr/>
        </p:nvSpPr>
        <p:spPr>
          <a:xfrm>
            <a:off x="4679603" y="4147192"/>
            <a:ext cx="653978" cy="641023"/>
          </a:xfrm>
          <a:custGeom>
            <a:avLst/>
            <a:gdLst/>
            <a:ahLst/>
            <a:cxnLst/>
            <a:rect l="l" t="t" r="r" b="b"/>
            <a:pathLst>
              <a:path w="573484" h="424736" extrusionOk="0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ln>
            <a:noFill/>
          </a:ln>
        </p:spPr>
        <p:txBody>
          <a:bodyPr spcFirstLastPara="1" wrap="square" lIns="81000" tIns="81000" rIns="8100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endParaRPr sz="4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11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 – Places in Town </a:t>
            </a:r>
            <a:endParaRPr/>
          </a:p>
        </p:txBody>
      </p:sp>
      <p:sp>
        <p:nvSpPr>
          <p:cNvPr id="327" name="Google Shape;327;p11"/>
          <p:cNvSpPr/>
          <p:nvPr/>
        </p:nvSpPr>
        <p:spPr>
          <a:xfrm>
            <a:off x="8761706" y="1456657"/>
            <a:ext cx="1392388" cy="34930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11"/>
          <p:cNvSpPr/>
          <p:nvPr/>
        </p:nvSpPr>
        <p:spPr>
          <a:xfrm>
            <a:off x="5344698" y="4147192"/>
            <a:ext cx="653978" cy="641023"/>
          </a:xfrm>
          <a:custGeom>
            <a:avLst/>
            <a:gdLst/>
            <a:ahLst/>
            <a:cxnLst/>
            <a:rect l="l" t="t" r="r" b="b"/>
            <a:pathLst>
              <a:path w="573484" h="424736" extrusionOk="0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ln>
            <a:noFill/>
          </a:ln>
        </p:spPr>
        <p:txBody>
          <a:bodyPr spcFirstLastPara="1" wrap="square" lIns="81000" tIns="81000" rIns="8100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endParaRPr sz="4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0" name="Google Shape;330;p11" descr="A map of a country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24205" t="7442" r="18248" b="7595"/>
          <a:stretch/>
        </p:blipFill>
        <p:spPr>
          <a:xfrm>
            <a:off x="10643925" y="75138"/>
            <a:ext cx="1405029" cy="1466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507534" y="1606684"/>
            <a:ext cx="4014290" cy="3374331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11"/>
          <p:cNvSpPr/>
          <p:nvPr/>
        </p:nvSpPr>
        <p:spPr>
          <a:xfrm>
            <a:off x="2091128" y="5013055"/>
            <a:ext cx="653978" cy="641023"/>
          </a:xfrm>
          <a:custGeom>
            <a:avLst/>
            <a:gdLst/>
            <a:ahLst/>
            <a:cxnLst/>
            <a:rect l="l" t="t" r="r" b="b"/>
            <a:pathLst>
              <a:path w="573484" h="424736" extrusionOk="0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ln>
            <a:noFill/>
          </a:ln>
        </p:spPr>
        <p:txBody>
          <a:bodyPr spcFirstLastPara="1" wrap="square" lIns="81000" tIns="81000" rIns="8100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endParaRPr sz="4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11"/>
          <p:cNvSpPr/>
          <p:nvPr/>
        </p:nvSpPr>
        <p:spPr>
          <a:xfrm>
            <a:off x="2740804" y="5025146"/>
            <a:ext cx="653978" cy="641023"/>
          </a:xfrm>
          <a:custGeom>
            <a:avLst/>
            <a:gdLst/>
            <a:ahLst/>
            <a:cxnLst/>
            <a:rect l="l" t="t" r="r" b="b"/>
            <a:pathLst>
              <a:path w="573484" h="424736" extrusionOk="0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ln>
            <a:noFill/>
          </a:ln>
        </p:spPr>
        <p:txBody>
          <a:bodyPr spcFirstLastPara="1" wrap="square" lIns="81000" tIns="81000" rIns="8100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endParaRPr sz="4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11"/>
          <p:cNvSpPr/>
          <p:nvPr/>
        </p:nvSpPr>
        <p:spPr>
          <a:xfrm>
            <a:off x="3390480" y="5025146"/>
            <a:ext cx="653978" cy="641023"/>
          </a:xfrm>
          <a:custGeom>
            <a:avLst/>
            <a:gdLst/>
            <a:ahLst/>
            <a:cxnLst/>
            <a:rect l="l" t="t" r="r" b="b"/>
            <a:pathLst>
              <a:path w="573484" h="424736" extrusionOk="0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ln>
            <a:noFill/>
          </a:ln>
        </p:spPr>
        <p:txBody>
          <a:bodyPr spcFirstLastPara="1" wrap="square" lIns="81000" tIns="81000" rIns="8100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sz="4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11"/>
          <p:cNvSpPr/>
          <p:nvPr/>
        </p:nvSpPr>
        <p:spPr>
          <a:xfrm>
            <a:off x="4044458" y="5025146"/>
            <a:ext cx="653978" cy="641023"/>
          </a:xfrm>
          <a:custGeom>
            <a:avLst/>
            <a:gdLst/>
            <a:ahLst/>
            <a:cxnLst/>
            <a:rect l="l" t="t" r="r" b="b"/>
            <a:pathLst>
              <a:path w="573484" h="424736" extrusionOk="0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ln>
            <a:noFill/>
          </a:ln>
        </p:spPr>
        <p:txBody>
          <a:bodyPr spcFirstLastPara="1" wrap="square" lIns="81000" tIns="81000" rIns="8100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endParaRPr sz="4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11"/>
          <p:cNvSpPr/>
          <p:nvPr/>
        </p:nvSpPr>
        <p:spPr>
          <a:xfrm>
            <a:off x="4709553" y="5025146"/>
            <a:ext cx="653978" cy="641023"/>
          </a:xfrm>
          <a:custGeom>
            <a:avLst/>
            <a:gdLst/>
            <a:ahLst/>
            <a:cxnLst/>
            <a:rect l="l" t="t" r="r" b="b"/>
            <a:pathLst>
              <a:path w="573484" h="424736" extrusionOk="0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ln>
            <a:noFill/>
          </a:ln>
        </p:spPr>
        <p:txBody>
          <a:bodyPr spcFirstLastPara="1" wrap="square" lIns="81000" tIns="81000" rIns="8100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endParaRPr sz="4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11"/>
          <p:cNvSpPr/>
          <p:nvPr/>
        </p:nvSpPr>
        <p:spPr>
          <a:xfrm>
            <a:off x="5358105" y="5021887"/>
            <a:ext cx="653978" cy="641023"/>
          </a:xfrm>
          <a:custGeom>
            <a:avLst/>
            <a:gdLst/>
            <a:ahLst/>
            <a:cxnLst/>
            <a:rect l="l" t="t" r="r" b="b"/>
            <a:pathLst>
              <a:path w="573484" h="424736" extrusionOk="0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ln>
            <a:noFill/>
          </a:ln>
        </p:spPr>
        <p:txBody>
          <a:bodyPr spcFirstLastPara="1" wrap="square" lIns="81000" tIns="81000" rIns="8100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sz="4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11"/>
          <p:cNvSpPr/>
          <p:nvPr/>
        </p:nvSpPr>
        <p:spPr>
          <a:xfrm>
            <a:off x="6023200" y="5021887"/>
            <a:ext cx="653978" cy="641023"/>
          </a:xfrm>
          <a:custGeom>
            <a:avLst/>
            <a:gdLst/>
            <a:ahLst/>
            <a:cxnLst/>
            <a:rect l="l" t="t" r="r" b="b"/>
            <a:pathLst>
              <a:path w="573484" h="424736" extrusionOk="0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ln>
            <a:noFill/>
          </a:ln>
        </p:spPr>
        <p:txBody>
          <a:bodyPr spcFirstLastPara="1" wrap="square" lIns="81000" tIns="81000" rIns="8100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endParaRPr sz="4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train station">
            <a:hlinkClick r:id="" action="ppaction://media"/>
            <a:extLst>
              <a:ext uri="{FF2B5EF4-FFF2-40B4-BE49-F238E27FC236}">
                <a16:creationId xmlns:a16="http://schemas.microsoft.com/office/drawing/2014/main" id="{0D4F30D3-6D94-48A3-A92F-57BAFB0331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43764" y="2137484"/>
            <a:ext cx="515936" cy="5159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3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12"/>
          <p:cNvPicPr preferRelativeResize="0"/>
          <p:nvPr/>
        </p:nvPicPr>
        <p:blipFill rotWithShape="1">
          <a:blip r:embed="rId5">
            <a:alphaModFix/>
          </a:blip>
          <a:srcRect l="31971" t="2930" r="32991"/>
          <a:stretch/>
        </p:blipFill>
        <p:spPr>
          <a:xfrm>
            <a:off x="496391" y="2097166"/>
            <a:ext cx="1894373" cy="3695778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12"/>
          <p:cNvSpPr/>
          <p:nvPr/>
        </p:nvSpPr>
        <p:spPr>
          <a:xfrm rot="438702">
            <a:off x="1140219" y="1396339"/>
            <a:ext cx="2296190" cy="726024"/>
          </a:xfrm>
          <a:prstGeom prst="wedgeRoundRectCallout">
            <a:avLst>
              <a:gd name="adj1" fmla="val -21845"/>
              <a:gd name="adj2" fmla="val 75934"/>
              <a:gd name="adj3" fmla="val 16667"/>
            </a:avLst>
          </a:prstGeom>
          <a:solidFill>
            <a:srgbClr val="F4B081"/>
          </a:solidFill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</a:pPr>
            <a:r>
              <a:rPr lang="en-US" sz="3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Let’s spell!</a:t>
            </a:r>
            <a:endParaRPr/>
          </a:p>
        </p:txBody>
      </p:sp>
      <p:sp>
        <p:nvSpPr>
          <p:cNvPr id="345" name="Google Shape;345;p12"/>
          <p:cNvSpPr/>
          <p:nvPr/>
        </p:nvSpPr>
        <p:spPr>
          <a:xfrm>
            <a:off x="2036769" y="4352751"/>
            <a:ext cx="653978" cy="641023"/>
          </a:xfrm>
          <a:custGeom>
            <a:avLst/>
            <a:gdLst/>
            <a:ahLst/>
            <a:cxnLst/>
            <a:rect l="l" t="t" r="r" b="b"/>
            <a:pathLst>
              <a:path w="573484" h="424736" extrusionOk="0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ln>
            <a:noFill/>
          </a:ln>
        </p:spPr>
        <p:txBody>
          <a:bodyPr spcFirstLastPara="1" wrap="square" lIns="81000" tIns="81000" rIns="8100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sz="4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12"/>
          <p:cNvSpPr/>
          <p:nvPr/>
        </p:nvSpPr>
        <p:spPr>
          <a:xfrm>
            <a:off x="7269751" y="1251552"/>
            <a:ext cx="4489857" cy="3982989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/>
          </a:p>
        </p:txBody>
      </p:sp>
      <p:sp>
        <p:nvSpPr>
          <p:cNvPr id="347" name="Google Shape;347;p12"/>
          <p:cNvSpPr txBox="1"/>
          <p:nvPr/>
        </p:nvSpPr>
        <p:spPr>
          <a:xfrm>
            <a:off x="3037311" y="2597830"/>
            <a:ext cx="3769878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8000"/>
              <a:buFont typeface="Calibri"/>
              <a:buNone/>
            </a:pPr>
            <a:r>
              <a:rPr lang="en-US" sz="8000" b="1" i="0" u="none" strike="noStrike" cap="none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bus stop</a:t>
            </a:r>
            <a:endParaRPr sz="8000" b="1" i="0" u="none" strike="noStrike" cap="none">
              <a:solidFill>
                <a:srgbClr val="4472C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12"/>
          <p:cNvSpPr/>
          <p:nvPr/>
        </p:nvSpPr>
        <p:spPr>
          <a:xfrm>
            <a:off x="2686445" y="4364842"/>
            <a:ext cx="653978" cy="641023"/>
          </a:xfrm>
          <a:custGeom>
            <a:avLst/>
            <a:gdLst/>
            <a:ahLst/>
            <a:cxnLst/>
            <a:rect l="l" t="t" r="r" b="b"/>
            <a:pathLst>
              <a:path w="573484" h="424736" extrusionOk="0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ln>
            <a:noFill/>
          </a:ln>
        </p:spPr>
        <p:txBody>
          <a:bodyPr spcFirstLastPara="1" wrap="square" lIns="81000" tIns="81000" rIns="8100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</a:t>
            </a:r>
            <a:endParaRPr sz="4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12"/>
          <p:cNvSpPr/>
          <p:nvPr/>
        </p:nvSpPr>
        <p:spPr>
          <a:xfrm>
            <a:off x="3336121" y="4364842"/>
            <a:ext cx="653978" cy="641023"/>
          </a:xfrm>
          <a:custGeom>
            <a:avLst/>
            <a:gdLst/>
            <a:ahLst/>
            <a:cxnLst/>
            <a:rect l="l" t="t" r="r" b="b"/>
            <a:pathLst>
              <a:path w="573484" h="424736" extrusionOk="0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ln>
            <a:noFill/>
          </a:ln>
        </p:spPr>
        <p:txBody>
          <a:bodyPr spcFirstLastPara="1" wrap="square" lIns="81000" tIns="81000" rIns="8100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endParaRPr sz="4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12"/>
          <p:cNvSpPr/>
          <p:nvPr/>
        </p:nvSpPr>
        <p:spPr>
          <a:xfrm>
            <a:off x="4351608" y="4364842"/>
            <a:ext cx="653978" cy="641023"/>
          </a:xfrm>
          <a:custGeom>
            <a:avLst/>
            <a:gdLst/>
            <a:ahLst/>
            <a:cxnLst/>
            <a:rect l="l" t="t" r="r" b="b"/>
            <a:pathLst>
              <a:path w="573484" h="424736" extrusionOk="0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ln>
            <a:noFill/>
          </a:ln>
        </p:spPr>
        <p:txBody>
          <a:bodyPr spcFirstLastPara="1" wrap="square" lIns="81000" tIns="81000" rIns="8100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endParaRPr sz="4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12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 – Places in Town </a:t>
            </a:r>
            <a:endParaRPr/>
          </a:p>
        </p:txBody>
      </p:sp>
      <p:sp>
        <p:nvSpPr>
          <p:cNvPr id="352" name="Google Shape;352;p12"/>
          <p:cNvSpPr/>
          <p:nvPr/>
        </p:nvSpPr>
        <p:spPr>
          <a:xfrm>
            <a:off x="8761706" y="1456657"/>
            <a:ext cx="1392388" cy="34930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12"/>
          <p:cNvSpPr/>
          <p:nvPr/>
        </p:nvSpPr>
        <p:spPr>
          <a:xfrm>
            <a:off x="5016703" y="4364842"/>
            <a:ext cx="653978" cy="641023"/>
          </a:xfrm>
          <a:custGeom>
            <a:avLst/>
            <a:gdLst/>
            <a:ahLst/>
            <a:cxnLst/>
            <a:rect l="l" t="t" r="r" b="b"/>
            <a:pathLst>
              <a:path w="573484" h="424736" extrusionOk="0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ln>
            <a:noFill/>
          </a:ln>
        </p:spPr>
        <p:txBody>
          <a:bodyPr spcFirstLastPara="1" wrap="square" lIns="81000" tIns="81000" rIns="8100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endParaRPr sz="4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5" name="Google Shape;355;p12" descr="A map of a country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24205" t="7442" r="18248" b="7595"/>
          <a:stretch/>
        </p:blipFill>
        <p:spPr>
          <a:xfrm>
            <a:off x="10643925" y="75138"/>
            <a:ext cx="1405029" cy="1466583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12"/>
          <p:cNvSpPr/>
          <p:nvPr/>
        </p:nvSpPr>
        <p:spPr>
          <a:xfrm>
            <a:off x="5694178" y="4363383"/>
            <a:ext cx="653978" cy="641023"/>
          </a:xfrm>
          <a:custGeom>
            <a:avLst/>
            <a:gdLst/>
            <a:ahLst/>
            <a:cxnLst/>
            <a:rect l="l" t="t" r="r" b="b"/>
            <a:pathLst>
              <a:path w="573484" h="424736" extrusionOk="0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ln>
            <a:noFill/>
          </a:ln>
        </p:spPr>
        <p:txBody>
          <a:bodyPr spcFirstLastPara="1" wrap="square" lIns="81000" tIns="81000" rIns="8100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sz="4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7" name="Google Shape;357;p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533250" y="1535959"/>
            <a:ext cx="3971177" cy="3457815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12"/>
          <p:cNvSpPr/>
          <p:nvPr/>
        </p:nvSpPr>
        <p:spPr>
          <a:xfrm>
            <a:off x="6365857" y="4364842"/>
            <a:ext cx="653978" cy="641023"/>
          </a:xfrm>
          <a:custGeom>
            <a:avLst/>
            <a:gdLst/>
            <a:ahLst/>
            <a:cxnLst/>
            <a:rect l="l" t="t" r="r" b="b"/>
            <a:pathLst>
              <a:path w="573484" h="424736" extrusionOk="0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ln>
            <a:noFill/>
          </a:ln>
        </p:spPr>
        <p:txBody>
          <a:bodyPr spcFirstLastPara="1" wrap="square" lIns="81000" tIns="81000" rIns="8100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endParaRPr sz="4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bus stop">
            <a:hlinkClick r:id="" action="ppaction://media"/>
            <a:extLst>
              <a:ext uri="{FF2B5EF4-FFF2-40B4-BE49-F238E27FC236}">
                <a16:creationId xmlns:a16="http://schemas.microsoft.com/office/drawing/2014/main" id="{9294AE7F-D2C1-45F2-8133-8EA358880F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81199" y="2265526"/>
            <a:ext cx="535504" cy="5355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7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oogle Shape;363;p13"/>
          <p:cNvPicPr preferRelativeResize="0"/>
          <p:nvPr/>
        </p:nvPicPr>
        <p:blipFill rotWithShape="1">
          <a:blip r:embed="rId5">
            <a:alphaModFix/>
          </a:blip>
          <a:srcRect l="31971" t="2930" r="32991"/>
          <a:stretch/>
        </p:blipFill>
        <p:spPr>
          <a:xfrm>
            <a:off x="84999" y="2097166"/>
            <a:ext cx="1894373" cy="3695778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13"/>
          <p:cNvSpPr/>
          <p:nvPr/>
        </p:nvSpPr>
        <p:spPr>
          <a:xfrm rot="438702">
            <a:off x="934508" y="1385916"/>
            <a:ext cx="2296190" cy="726024"/>
          </a:xfrm>
          <a:prstGeom prst="wedgeRoundRectCallout">
            <a:avLst>
              <a:gd name="adj1" fmla="val -21845"/>
              <a:gd name="adj2" fmla="val 75934"/>
              <a:gd name="adj3" fmla="val 16667"/>
            </a:avLst>
          </a:prstGeom>
          <a:solidFill>
            <a:srgbClr val="F4B081"/>
          </a:solidFill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</a:pPr>
            <a:r>
              <a:rPr lang="en-US" sz="3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Let’s spell!</a:t>
            </a:r>
            <a:endParaRPr/>
          </a:p>
        </p:txBody>
      </p:sp>
      <p:sp>
        <p:nvSpPr>
          <p:cNvPr id="365" name="Google Shape;365;p13"/>
          <p:cNvSpPr/>
          <p:nvPr/>
        </p:nvSpPr>
        <p:spPr>
          <a:xfrm>
            <a:off x="2346901" y="4108202"/>
            <a:ext cx="653978" cy="641023"/>
          </a:xfrm>
          <a:custGeom>
            <a:avLst/>
            <a:gdLst/>
            <a:ahLst/>
            <a:cxnLst/>
            <a:rect l="l" t="t" r="r" b="b"/>
            <a:pathLst>
              <a:path w="573484" h="424736" extrusionOk="0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ln>
            <a:noFill/>
          </a:ln>
        </p:spPr>
        <p:txBody>
          <a:bodyPr spcFirstLastPara="1" wrap="square" lIns="81000" tIns="81000" rIns="8100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 sz="4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13"/>
          <p:cNvSpPr/>
          <p:nvPr/>
        </p:nvSpPr>
        <p:spPr>
          <a:xfrm>
            <a:off x="7269751" y="1251552"/>
            <a:ext cx="4489857" cy="3982989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/>
          </a:p>
        </p:txBody>
      </p:sp>
      <p:sp>
        <p:nvSpPr>
          <p:cNvPr id="367" name="Google Shape;367;p13"/>
          <p:cNvSpPr txBox="1"/>
          <p:nvPr/>
        </p:nvSpPr>
        <p:spPr>
          <a:xfrm>
            <a:off x="1817945" y="2429977"/>
            <a:ext cx="5540299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8000"/>
              <a:buFont typeface="Calibri"/>
              <a:buNone/>
            </a:pPr>
            <a:r>
              <a:rPr lang="en-US" sz="8000" b="1" i="0" u="none" strike="noStrike" cap="none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clothes shop</a:t>
            </a:r>
            <a:endParaRPr sz="8000" b="1" i="0" u="none" strike="noStrike" cap="none">
              <a:solidFill>
                <a:srgbClr val="4472C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13"/>
          <p:cNvSpPr/>
          <p:nvPr/>
        </p:nvSpPr>
        <p:spPr>
          <a:xfrm>
            <a:off x="2996577" y="4120293"/>
            <a:ext cx="653978" cy="641023"/>
          </a:xfrm>
          <a:custGeom>
            <a:avLst/>
            <a:gdLst/>
            <a:ahLst/>
            <a:cxnLst/>
            <a:rect l="l" t="t" r="r" b="b"/>
            <a:pathLst>
              <a:path w="573484" h="424736" extrusionOk="0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ln>
            <a:noFill/>
          </a:ln>
        </p:spPr>
        <p:txBody>
          <a:bodyPr spcFirstLastPara="1" wrap="square" lIns="81000" tIns="81000" rIns="8100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  <a:endParaRPr sz="4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13"/>
          <p:cNvSpPr/>
          <p:nvPr/>
        </p:nvSpPr>
        <p:spPr>
          <a:xfrm>
            <a:off x="3646253" y="4120293"/>
            <a:ext cx="653978" cy="641023"/>
          </a:xfrm>
          <a:custGeom>
            <a:avLst/>
            <a:gdLst/>
            <a:ahLst/>
            <a:cxnLst/>
            <a:rect l="l" t="t" r="r" b="b"/>
            <a:pathLst>
              <a:path w="573484" h="424736" extrusionOk="0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ln>
            <a:noFill/>
          </a:ln>
        </p:spPr>
        <p:txBody>
          <a:bodyPr spcFirstLastPara="1" wrap="square" lIns="81000" tIns="81000" rIns="8100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sz="4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13"/>
          <p:cNvSpPr/>
          <p:nvPr/>
        </p:nvSpPr>
        <p:spPr>
          <a:xfrm>
            <a:off x="4300231" y="4120293"/>
            <a:ext cx="653978" cy="641023"/>
          </a:xfrm>
          <a:custGeom>
            <a:avLst/>
            <a:gdLst/>
            <a:ahLst/>
            <a:cxnLst/>
            <a:rect l="l" t="t" r="r" b="b"/>
            <a:pathLst>
              <a:path w="573484" h="424736" extrusionOk="0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ln>
            <a:noFill/>
          </a:ln>
        </p:spPr>
        <p:txBody>
          <a:bodyPr spcFirstLastPara="1" wrap="square" lIns="81000" tIns="81000" rIns="8100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endParaRPr sz="4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13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 – Places in Town </a:t>
            </a:r>
            <a:endParaRPr/>
          </a:p>
        </p:txBody>
      </p:sp>
      <p:sp>
        <p:nvSpPr>
          <p:cNvPr id="372" name="Google Shape;372;p13"/>
          <p:cNvSpPr/>
          <p:nvPr/>
        </p:nvSpPr>
        <p:spPr>
          <a:xfrm>
            <a:off x="8761706" y="1456657"/>
            <a:ext cx="1392388" cy="34930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13"/>
          <p:cNvSpPr/>
          <p:nvPr/>
        </p:nvSpPr>
        <p:spPr>
          <a:xfrm>
            <a:off x="4965326" y="4120293"/>
            <a:ext cx="653978" cy="641023"/>
          </a:xfrm>
          <a:custGeom>
            <a:avLst/>
            <a:gdLst/>
            <a:ahLst/>
            <a:cxnLst/>
            <a:rect l="l" t="t" r="r" b="b"/>
            <a:pathLst>
              <a:path w="573484" h="424736" extrusionOk="0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ln>
            <a:noFill/>
          </a:ln>
        </p:spPr>
        <p:txBody>
          <a:bodyPr spcFirstLastPara="1" wrap="square" lIns="81000" tIns="81000" rIns="8100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endParaRPr sz="4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5" name="Google Shape;375;p13" descr="A map of a country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24205" t="7442" r="18248" b="7595"/>
          <a:stretch/>
        </p:blipFill>
        <p:spPr>
          <a:xfrm>
            <a:off x="10643925" y="75138"/>
            <a:ext cx="1405029" cy="1466583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13"/>
          <p:cNvSpPr/>
          <p:nvPr/>
        </p:nvSpPr>
        <p:spPr>
          <a:xfrm>
            <a:off x="5632168" y="4118834"/>
            <a:ext cx="653978" cy="641023"/>
          </a:xfrm>
          <a:custGeom>
            <a:avLst/>
            <a:gdLst/>
            <a:ahLst/>
            <a:cxnLst/>
            <a:rect l="l" t="t" r="r" b="b"/>
            <a:pathLst>
              <a:path w="573484" h="424736" extrusionOk="0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ln>
            <a:noFill/>
          </a:ln>
        </p:spPr>
        <p:txBody>
          <a:bodyPr spcFirstLastPara="1" wrap="square" lIns="81000" tIns="81000" rIns="8100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endParaRPr sz="4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7" name="Google Shape;377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569687" y="1530112"/>
            <a:ext cx="3983458" cy="3474294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13"/>
          <p:cNvSpPr/>
          <p:nvPr/>
        </p:nvSpPr>
        <p:spPr>
          <a:xfrm>
            <a:off x="6306201" y="4118834"/>
            <a:ext cx="653978" cy="641023"/>
          </a:xfrm>
          <a:custGeom>
            <a:avLst/>
            <a:gdLst/>
            <a:ahLst/>
            <a:cxnLst/>
            <a:rect l="l" t="t" r="r" b="b"/>
            <a:pathLst>
              <a:path w="573484" h="424736" extrusionOk="0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ln>
            <a:noFill/>
          </a:ln>
        </p:spPr>
        <p:txBody>
          <a:bodyPr spcFirstLastPara="1" wrap="square" lIns="81000" tIns="81000" rIns="8100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endParaRPr sz="4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13"/>
          <p:cNvSpPr/>
          <p:nvPr/>
        </p:nvSpPr>
        <p:spPr>
          <a:xfrm>
            <a:off x="3323566" y="5059043"/>
            <a:ext cx="653978" cy="641023"/>
          </a:xfrm>
          <a:custGeom>
            <a:avLst/>
            <a:gdLst/>
            <a:ahLst/>
            <a:cxnLst/>
            <a:rect l="l" t="t" r="r" b="b"/>
            <a:pathLst>
              <a:path w="573484" h="424736" extrusionOk="0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ln>
            <a:noFill/>
          </a:ln>
        </p:spPr>
        <p:txBody>
          <a:bodyPr spcFirstLastPara="1" wrap="square" lIns="81000" tIns="81000" rIns="8100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endParaRPr sz="4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13"/>
          <p:cNvSpPr/>
          <p:nvPr/>
        </p:nvSpPr>
        <p:spPr>
          <a:xfrm>
            <a:off x="3973242" y="5059043"/>
            <a:ext cx="653978" cy="641023"/>
          </a:xfrm>
          <a:custGeom>
            <a:avLst/>
            <a:gdLst/>
            <a:ahLst/>
            <a:cxnLst/>
            <a:rect l="l" t="t" r="r" b="b"/>
            <a:pathLst>
              <a:path w="573484" h="424736" extrusionOk="0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ln>
            <a:noFill/>
          </a:ln>
        </p:spPr>
        <p:txBody>
          <a:bodyPr spcFirstLastPara="1" wrap="square" lIns="81000" tIns="81000" rIns="8100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endParaRPr sz="4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13"/>
          <p:cNvSpPr/>
          <p:nvPr/>
        </p:nvSpPr>
        <p:spPr>
          <a:xfrm>
            <a:off x="4627220" y="5059043"/>
            <a:ext cx="653978" cy="641023"/>
          </a:xfrm>
          <a:custGeom>
            <a:avLst/>
            <a:gdLst/>
            <a:ahLst/>
            <a:cxnLst/>
            <a:rect l="l" t="t" r="r" b="b"/>
            <a:pathLst>
              <a:path w="573484" h="424736" extrusionOk="0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ln>
            <a:noFill/>
          </a:ln>
        </p:spPr>
        <p:txBody>
          <a:bodyPr spcFirstLastPara="1" wrap="square" lIns="81000" tIns="81000" rIns="8100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sz="4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13"/>
          <p:cNvSpPr/>
          <p:nvPr/>
        </p:nvSpPr>
        <p:spPr>
          <a:xfrm>
            <a:off x="5292315" y="5059043"/>
            <a:ext cx="653978" cy="641023"/>
          </a:xfrm>
          <a:custGeom>
            <a:avLst/>
            <a:gdLst/>
            <a:ahLst/>
            <a:cxnLst/>
            <a:rect l="l" t="t" r="r" b="b"/>
            <a:pathLst>
              <a:path w="573484" h="424736" extrusionOk="0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ln>
            <a:noFill/>
          </a:ln>
        </p:spPr>
        <p:txBody>
          <a:bodyPr spcFirstLastPara="1" wrap="square" lIns="81000" tIns="81000" rIns="8100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endParaRPr sz="4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clothes shop">
            <a:hlinkClick r:id="" action="ppaction://media"/>
            <a:extLst>
              <a:ext uri="{FF2B5EF4-FFF2-40B4-BE49-F238E27FC236}">
                <a16:creationId xmlns:a16="http://schemas.microsoft.com/office/drawing/2014/main" id="{604E4871-28EC-4415-8DC2-6515EDAC3D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10356" y="2014950"/>
            <a:ext cx="517948" cy="5179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9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4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 – Places in Town</a:t>
            </a:r>
            <a:endParaRPr/>
          </a:p>
        </p:txBody>
      </p:sp>
      <p:sp>
        <p:nvSpPr>
          <p:cNvPr id="388" name="Google Shape;388;p14"/>
          <p:cNvSpPr/>
          <p:nvPr/>
        </p:nvSpPr>
        <p:spPr>
          <a:xfrm>
            <a:off x="11339593" y="1592753"/>
            <a:ext cx="852407" cy="36883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14"/>
          <p:cNvSpPr txBox="1"/>
          <p:nvPr/>
        </p:nvSpPr>
        <p:spPr>
          <a:xfrm>
            <a:off x="2230871" y="5934670"/>
            <a:ext cx="7730257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>
                <a:solidFill>
                  <a:srgbClr val="1C1C1C"/>
                </a:solidFill>
                <a:latin typeface="Inter"/>
                <a:ea typeface="Inter"/>
                <a:cs typeface="Inter"/>
                <a:sym typeface="Inter"/>
              </a:rPr>
              <a:t>Try to memorise all the pictures and the numbers within 30 seconds.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>
                <a:solidFill>
                  <a:srgbClr val="1C1C1C"/>
                </a:solidFill>
                <a:latin typeface="Inter"/>
                <a:ea typeface="Inter"/>
                <a:cs typeface="Inter"/>
                <a:sym typeface="Inter"/>
              </a:rPr>
              <a:t>The teacher moves to a different slide, calls a number randomly. (Ex: Number 2)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1C1C1C"/>
                </a:solidFill>
                <a:latin typeface="Inter"/>
                <a:ea typeface="Inter"/>
                <a:cs typeface="Inter"/>
                <a:sym typeface="Inter"/>
              </a:rPr>
              <a:t>Students raise their hands and answer.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0" name="Google Shape;390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99216" y="808074"/>
            <a:ext cx="8793568" cy="4880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14" descr="A map of a country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24205" t="7442" r="18248" b="7595"/>
          <a:stretch/>
        </p:blipFill>
        <p:spPr>
          <a:xfrm>
            <a:off x="10492784" y="75138"/>
            <a:ext cx="1405029" cy="14665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 – Places in Town</a:t>
            </a:r>
            <a:endParaRPr/>
          </a:p>
        </p:txBody>
      </p:sp>
      <p:sp>
        <p:nvSpPr>
          <p:cNvPr id="397" name="Google Shape;397;p15"/>
          <p:cNvSpPr/>
          <p:nvPr/>
        </p:nvSpPr>
        <p:spPr>
          <a:xfrm>
            <a:off x="2096921" y="1983869"/>
            <a:ext cx="8015872" cy="2947691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398;p15"/>
          <p:cNvSpPr txBox="1"/>
          <p:nvPr/>
        </p:nvSpPr>
        <p:spPr>
          <a:xfrm>
            <a:off x="2711118" y="2274838"/>
            <a:ext cx="6808267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Divide the class into 4 teams.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Each team prepares a mini-board.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 the question and discuss it with your team to find the answer.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Write no more than TWO words.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 take turns to write</a:t>
            </a:r>
            <a:endParaRPr/>
          </a:p>
        </p:txBody>
      </p:sp>
      <p:pic>
        <p:nvPicPr>
          <p:cNvPr id="399" name="Google Shape;399;p15"/>
          <p:cNvPicPr preferRelativeResize="0"/>
          <p:nvPr/>
        </p:nvPicPr>
        <p:blipFill rotWithShape="1">
          <a:blip r:embed="rId3">
            <a:alphaModFix/>
          </a:blip>
          <a:srcRect l="12071" r="12396"/>
          <a:stretch/>
        </p:blipFill>
        <p:spPr>
          <a:xfrm>
            <a:off x="10258719" y="4913844"/>
            <a:ext cx="979233" cy="912953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15"/>
          <p:cNvSpPr txBox="1"/>
          <p:nvPr/>
        </p:nvSpPr>
        <p:spPr>
          <a:xfrm>
            <a:off x="2096921" y="1157000"/>
            <a:ext cx="7667976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Activity: Where can I?</a:t>
            </a:r>
            <a:endParaRPr sz="44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1" name="Google Shape;401;p15" descr="A map of a country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24205" t="7442" r="18248" b="7595"/>
          <a:stretch/>
        </p:blipFill>
        <p:spPr>
          <a:xfrm>
            <a:off x="10643925" y="75138"/>
            <a:ext cx="1405029" cy="14665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Google Shape;407;p16" descr="Shap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-463749" t="-400000" r="-463749" b="-399999"/>
          <a:stretch/>
        </p:blipFill>
        <p:spPr>
          <a:xfrm>
            <a:off x="-56540400" y="-27432000"/>
            <a:ext cx="125272800" cy="61722000"/>
          </a:xfrm>
          <a:custGeom>
            <a:avLst/>
            <a:gdLst/>
            <a:ahLst/>
            <a:cxnLst/>
            <a:rect l="l" t="t" r="r" b="b"/>
            <a:pathLst>
              <a:path w="125272800" h="61722000" extrusionOk="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408" name="Google Shape;408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04698" y="0"/>
            <a:ext cx="12296698" cy="6876884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16"/>
          <p:cNvSpPr/>
          <p:nvPr/>
        </p:nvSpPr>
        <p:spPr>
          <a:xfrm>
            <a:off x="1973799" y="1417320"/>
            <a:ext cx="8579682" cy="226225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r"/>
            <a:r>
              <a:rPr b="1" i="0"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latin typeface="Arial"/>
              </a:rPr>
              <a:t>Where can I?</a:t>
            </a:r>
          </a:p>
        </p:txBody>
      </p:sp>
      <p:sp>
        <p:nvSpPr>
          <p:cNvPr id="410" name="Google Shape;410;p16">
            <a:hlinkClick r:id="" action="ppaction://hlinkshowjump?jump=nextslide"/>
          </p:cNvPr>
          <p:cNvSpPr/>
          <p:nvPr/>
        </p:nvSpPr>
        <p:spPr>
          <a:xfrm>
            <a:off x="5531336" y="3679572"/>
            <a:ext cx="1448584" cy="566958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blurRad="57785" dist="33020" dir="318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PLAY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Google Shape;416;p17" descr="Shap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-463749" t="-400000" r="-463749" b="-399999"/>
          <a:stretch/>
        </p:blipFill>
        <p:spPr>
          <a:xfrm>
            <a:off x="-56540400" y="-27432000"/>
            <a:ext cx="125272800" cy="61722000"/>
          </a:xfrm>
          <a:custGeom>
            <a:avLst/>
            <a:gdLst/>
            <a:ahLst/>
            <a:cxnLst/>
            <a:rect l="l" t="t" r="r" b="b"/>
            <a:pathLst>
              <a:path w="125272800" h="61722000" extrusionOk="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417" name="Google Shape;417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04698" y="0"/>
            <a:ext cx="12296698" cy="6876884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17"/>
          <p:cNvSpPr/>
          <p:nvPr/>
        </p:nvSpPr>
        <p:spPr>
          <a:xfrm>
            <a:off x="6308576" y="4446954"/>
            <a:ext cx="1804184" cy="576515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blurRad="57785" dist="33020" dir="318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Answer</a:t>
            </a:r>
            <a:endParaRPr sz="200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19" name="Google Shape;419;p17">
            <a:hlinkClick r:id="" action="ppaction://hlinkshowjump?jump=nextslide"/>
          </p:cNvPr>
          <p:cNvSpPr/>
          <p:nvPr/>
        </p:nvSpPr>
        <p:spPr>
          <a:xfrm>
            <a:off x="6309984" y="4446954"/>
            <a:ext cx="1801368" cy="576515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blurRad="57785" dist="33020" dir="318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Next</a:t>
            </a:r>
            <a:endParaRPr sz="200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20" name="Google Shape;420;p17"/>
          <p:cNvSpPr/>
          <p:nvPr/>
        </p:nvSpPr>
        <p:spPr>
          <a:xfrm>
            <a:off x="2800487" y="343404"/>
            <a:ext cx="8214361" cy="22501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Where can I park my car? </a:t>
            </a:r>
            <a:endParaRPr/>
          </a:p>
        </p:txBody>
      </p:sp>
      <p:sp>
        <p:nvSpPr>
          <p:cNvPr id="421" name="Google Shape;421;p17"/>
          <p:cNvSpPr/>
          <p:nvPr/>
        </p:nvSpPr>
        <p:spPr>
          <a:xfrm>
            <a:off x="4702866" y="2451951"/>
            <a:ext cx="5385140" cy="1471001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DA0000"/>
                </a:solidFill>
                <a:latin typeface="Calibri"/>
                <a:ea typeface="Calibri"/>
                <a:cs typeface="Calibri"/>
                <a:sym typeface="Calibri"/>
              </a:rPr>
              <a:t>car park</a:t>
            </a:r>
            <a:endParaRPr/>
          </a:p>
        </p:txBody>
      </p:sp>
      <p:pic>
        <p:nvPicPr>
          <p:cNvPr id="422" name="Google Shape;422;p17" descr="Cars Cartoon png download - 678*600 - Free Transparent Car png Download. -  CleanPNG / KissPNG"/>
          <p:cNvPicPr preferRelativeResize="0"/>
          <p:nvPr/>
        </p:nvPicPr>
        <p:blipFill rotWithShape="1">
          <a:blip r:embed="rId5">
            <a:alphaModFix/>
          </a:blip>
          <a:srcRect l="13226" t="12232" r="13419" b="14156"/>
          <a:stretch/>
        </p:blipFill>
        <p:spPr>
          <a:xfrm>
            <a:off x="1410158" y="1927951"/>
            <a:ext cx="3765333" cy="2519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Google Shape;428;p18" descr="Shap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-463749" t="-400000" r="-463749" b="-399999"/>
          <a:stretch/>
        </p:blipFill>
        <p:spPr>
          <a:xfrm>
            <a:off x="-56540400" y="-27432000"/>
            <a:ext cx="125272800" cy="61722000"/>
          </a:xfrm>
          <a:custGeom>
            <a:avLst/>
            <a:gdLst/>
            <a:ahLst/>
            <a:cxnLst/>
            <a:rect l="l" t="t" r="r" b="b"/>
            <a:pathLst>
              <a:path w="125272800" h="61722000" extrusionOk="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429" name="Google Shape;429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04698" y="0"/>
            <a:ext cx="12296698" cy="6876884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18"/>
          <p:cNvSpPr/>
          <p:nvPr/>
        </p:nvSpPr>
        <p:spPr>
          <a:xfrm>
            <a:off x="6308576" y="4446954"/>
            <a:ext cx="1804184" cy="576515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blurRad="57785" dist="33020" dir="318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Answer</a:t>
            </a:r>
            <a:endParaRPr sz="200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31" name="Google Shape;431;p18">
            <a:hlinkClick r:id="" action="ppaction://hlinkshowjump?jump=nextslide"/>
          </p:cNvPr>
          <p:cNvSpPr/>
          <p:nvPr/>
        </p:nvSpPr>
        <p:spPr>
          <a:xfrm>
            <a:off x="6309984" y="4446954"/>
            <a:ext cx="1801368" cy="576515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blurRad="57785" dist="33020" dir="318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Next</a:t>
            </a:r>
            <a:endParaRPr sz="200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32" name="Google Shape;432;p18"/>
          <p:cNvSpPr/>
          <p:nvPr/>
        </p:nvSpPr>
        <p:spPr>
          <a:xfrm>
            <a:off x="2503031" y="271999"/>
            <a:ext cx="8214361" cy="22501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Where can I take a train?</a:t>
            </a:r>
            <a:endParaRPr/>
          </a:p>
        </p:txBody>
      </p:sp>
      <p:sp>
        <p:nvSpPr>
          <p:cNvPr id="433" name="Google Shape;433;p18"/>
          <p:cNvSpPr/>
          <p:nvPr/>
        </p:nvSpPr>
        <p:spPr>
          <a:xfrm>
            <a:off x="5218353" y="2407272"/>
            <a:ext cx="5385140" cy="1471001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rgbClr val="DA0000"/>
                </a:solidFill>
                <a:latin typeface="Calibri"/>
                <a:ea typeface="Calibri"/>
                <a:cs typeface="Calibri"/>
                <a:sym typeface="Calibri"/>
              </a:rPr>
              <a:t>train station</a:t>
            </a:r>
            <a:endParaRPr/>
          </a:p>
        </p:txBody>
      </p:sp>
      <p:pic>
        <p:nvPicPr>
          <p:cNvPr id="434" name="Google Shape;434;p18" descr="Cartoon Train Station Images – Browse 10,421 Stock Photos, Vectors, and  Video | Adobe Stock"/>
          <p:cNvPicPr preferRelativeResize="0"/>
          <p:nvPr/>
        </p:nvPicPr>
        <p:blipFill rotWithShape="1">
          <a:blip r:embed="rId5">
            <a:alphaModFix/>
          </a:blip>
          <a:srcRect l="27340"/>
          <a:stretch/>
        </p:blipFill>
        <p:spPr>
          <a:xfrm>
            <a:off x="1344331" y="1972877"/>
            <a:ext cx="3760124" cy="24740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Google Shape;440;p19" descr="Shap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-463749" t="-400000" r="-463749" b="-399999"/>
          <a:stretch/>
        </p:blipFill>
        <p:spPr>
          <a:xfrm>
            <a:off x="-56540400" y="-27432000"/>
            <a:ext cx="125272800" cy="61722000"/>
          </a:xfrm>
          <a:custGeom>
            <a:avLst/>
            <a:gdLst/>
            <a:ahLst/>
            <a:cxnLst/>
            <a:rect l="l" t="t" r="r" b="b"/>
            <a:pathLst>
              <a:path w="125272800" h="61722000" extrusionOk="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441" name="Google Shape;441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04698" y="0"/>
            <a:ext cx="12296698" cy="6876884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19"/>
          <p:cNvSpPr/>
          <p:nvPr/>
        </p:nvSpPr>
        <p:spPr>
          <a:xfrm>
            <a:off x="6308576" y="4446954"/>
            <a:ext cx="1804184" cy="576515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blurRad="57785" dist="33020" dir="318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Answer</a:t>
            </a:r>
            <a:endParaRPr sz="200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43" name="Google Shape;443;p19">
            <a:hlinkClick r:id="" action="ppaction://hlinkshowjump?jump=nextslide"/>
          </p:cNvPr>
          <p:cNvSpPr/>
          <p:nvPr/>
        </p:nvSpPr>
        <p:spPr>
          <a:xfrm>
            <a:off x="6309984" y="4446954"/>
            <a:ext cx="1801368" cy="576515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blurRad="57785" dist="33020" dir="318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Next</a:t>
            </a:r>
            <a:endParaRPr sz="200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44" name="Google Shape;444;p19"/>
          <p:cNvSpPr/>
          <p:nvPr/>
        </p:nvSpPr>
        <p:spPr>
          <a:xfrm>
            <a:off x="2514047" y="180733"/>
            <a:ext cx="8214361" cy="22501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Where can I buy clothes?</a:t>
            </a:r>
            <a:endParaRPr/>
          </a:p>
        </p:txBody>
      </p:sp>
      <p:sp>
        <p:nvSpPr>
          <p:cNvPr id="445" name="Google Shape;445;p19"/>
          <p:cNvSpPr/>
          <p:nvPr/>
        </p:nvSpPr>
        <p:spPr>
          <a:xfrm>
            <a:off x="5343268" y="2265615"/>
            <a:ext cx="5385140" cy="1471001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DA0000"/>
                </a:solidFill>
                <a:latin typeface="Calibri"/>
                <a:ea typeface="Calibri"/>
                <a:cs typeface="Calibri"/>
                <a:sym typeface="Calibri"/>
              </a:rPr>
              <a:t>clothes shop</a:t>
            </a:r>
            <a:endParaRPr/>
          </a:p>
        </p:txBody>
      </p:sp>
      <p:pic>
        <p:nvPicPr>
          <p:cNvPr id="446" name="Google Shape;446;p19" descr="Old wardrobe clothes icon cartoon style Royalty Free Vector"/>
          <p:cNvPicPr preferRelativeResize="0"/>
          <p:nvPr/>
        </p:nvPicPr>
        <p:blipFill rotWithShape="1">
          <a:blip r:embed="rId5">
            <a:alphaModFix/>
          </a:blip>
          <a:srcRect b="11486"/>
          <a:stretch/>
        </p:blipFill>
        <p:spPr>
          <a:xfrm>
            <a:off x="1960077" y="1653834"/>
            <a:ext cx="3138277" cy="30000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"/>
          <p:cNvSpPr/>
          <p:nvPr/>
        </p:nvSpPr>
        <p:spPr>
          <a:xfrm>
            <a:off x="7975857" y="1561998"/>
            <a:ext cx="3778026" cy="3660926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2"/>
          <p:cNvSpPr txBox="1"/>
          <p:nvPr/>
        </p:nvSpPr>
        <p:spPr>
          <a:xfrm>
            <a:off x="8187621" y="2892769"/>
            <a:ext cx="3382200" cy="1200288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-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places in town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-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directions used in town. 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2"/>
          <p:cNvSpPr txBox="1"/>
          <p:nvPr/>
        </p:nvSpPr>
        <p:spPr>
          <a:xfrm>
            <a:off x="8187621" y="3999906"/>
            <a:ext cx="3382200" cy="461665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PB p.54, 55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2"/>
          <p:cNvSpPr txBox="1"/>
          <p:nvPr/>
        </p:nvSpPr>
        <p:spPr>
          <a:xfrm>
            <a:off x="8187621" y="4461571"/>
            <a:ext cx="3382200" cy="461624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AB p.44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2"/>
          <p:cNvSpPr txBox="1"/>
          <p:nvPr/>
        </p:nvSpPr>
        <p:spPr>
          <a:xfrm>
            <a:off x="8097439" y="1816409"/>
            <a:ext cx="33822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UNIT 5 – Lesson 1</a:t>
            </a:r>
            <a:endParaRPr sz="2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2"/>
          <p:cNvSpPr txBox="1"/>
          <p:nvPr/>
        </p:nvSpPr>
        <p:spPr>
          <a:xfrm>
            <a:off x="8799633" y="2324872"/>
            <a:ext cx="27652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We’re learning…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Google Shape;172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6760" y="667257"/>
            <a:ext cx="3674649" cy="5180653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3" name="Google Shape;173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88549" y="684556"/>
            <a:ext cx="3674485" cy="5184855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Google Shape;452;p20" descr="Shap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-463749" t="-400000" r="-463749" b="-399999"/>
          <a:stretch/>
        </p:blipFill>
        <p:spPr>
          <a:xfrm>
            <a:off x="-56540400" y="-27432000"/>
            <a:ext cx="125272800" cy="61722000"/>
          </a:xfrm>
          <a:custGeom>
            <a:avLst/>
            <a:gdLst/>
            <a:ahLst/>
            <a:cxnLst/>
            <a:rect l="l" t="t" r="r" b="b"/>
            <a:pathLst>
              <a:path w="125272800" h="61722000" extrusionOk="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453" name="Google Shape;453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04698" y="0"/>
            <a:ext cx="12296698" cy="68768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pic>
      <p:sp>
        <p:nvSpPr>
          <p:cNvPr id="454" name="Google Shape;454;p20"/>
          <p:cNvSpPr/>
          <p:nvPr/>
        </p:nvSpPr>
        <p:spPr>
          <a:xfrm>
            <a:off x="6308576" y="4446954"/>
            <a:ext cx="1804184" cy="576515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blurRad="57785" dist="33020" dir="318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Answer</a:t>
            </a:r>
            <a:endParaRPr sz="200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55" name="Google Shape;455;p20">
            <a:hlinkClick r:id="" action="ppaction://hlinkshowjump?jump=nextslide"/>
          </p:cNvPr>
          <p:cNvSpPr/>
          <p:nvPr/>
        </p:nvSpPr>
        <p:spPr>
          <a:xfrm>
            <a:off x="6309984" y="4446954"/>
            <a:ext cx="1801368" cy="576515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blurRad="57785" dist="33020" dir="318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Next</a:t>
            </a:r>
            <a:endParaRPr sz="200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56" name="Google Shape;456;p20"/>
          <p:cNvSpPr/>
          <p:nvPr/>
        </p:nvSpPr>
        <p:spPr>
          <a:xfrm>
            <a:off x="2558116" y="182777"/>
            <a:ext cx="8214361" cy="22501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Where can I take the bus?</a:t>
            </a:r>
            <a:endParaRPr/>
          </a:p>
        </p:txBody>
      </p:sp>
      <p:sp>
        <p:nvSpPr>
          <p:cNvPr id="457" name="Google Shape;457;p20"/>
          <p:cNvSpPr/>
          <p:nvPr/>
        </p:nvSpPr>
        <p:spPr>
          <a:xfrm>
            <a:off x="5556619" y="2411046"/>
            <a:ext cx="5385140" cy="1471001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rgbClr val="DA0000"/>
                </a:solidFill>
                <a:latin typeface="Calibri"/>
                <a:ea typeface="Calibri"/>
                <a:cs typeface="Calibri"/>
                <a:sym typeface="Calibri"/>
              </a:rPr>
              <a:t>bus stop</a:t>
            </a:r>
            <a:endParaRPr/>
          </a:p>
        </p:txBody>
      </p:sp>
      <p:pic>
        <p:nvPicPr>
          <p:cNvPr id="458" name="Google Shape;458;p20" descr="Cartoon Bus Stop"/>
          <p:cNvPicPr preferRelativeResize="0"/>
          <p:nvPr/>
        </p:nvPicPr>
        <p:blipFill rotWithShape="1">
          <a:blip r:embed="rId5">
            <a:alphaModFix/>
          </a:blip>
          <a:srcRect b="20803"/>
          <a:stretch/>
        </p:blipFill>
        <p:spPr>
          <a:xfrm>
            <a:off x="1138593" y="2038391"/>
            <a:ext cx="3863305" cy="23866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Google Shape;464;p21" descr="Shap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-463749" t="-400000" r="-463749" b="-399999"/>
          <a:stretch/>
        </p:blipFill>
        <p:spPr>
          <a:xfrm>
            <a:off x="-56540400" y="-27432000"/>
            <a:ext cx="125272800" cy="61722000"/>
          </a:xfrm>
          <a:custGeom>
            <a:avLst/>
            <a:gdLst/>
            <a:ahLst/>
            <a:cxnLst/>
            <a:rect l="l" t="t" r="r" b="b"/>
            <a:pathLst>
              <a:path w="125272800" h="61722000" extrusionOk="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465" name="Google Shape;465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04698" y="0"/>
            <a:ext cx="12296698" cy="6876884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21"/>
          <p:cNvSpPr/>
          <p:nvPr/>
        </p:nvSpPr>
        <p:spPr>
          <a:xfrm>
            <a:off x="6308576" y="4446954"/>
            <a:ext cx="1804184" cy="576515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blurRad="57785" dist="33020" dir="318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Answer</a:t>
            </a:r>
            <a:endParaRPr sz="200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67" name="Google Shape;467;p21">
            <a:hlinkClick r:id="" action="ppaction://hlinkshowjump?jump=nextslide"/>
          </p:cNvPr>
          <p:cNvSpPr/>
          <p:nvPr/>
        </p:nvSpPr>
        <p:spPr>
          <a:xfrm>
            <a:off x="6309984" y="4446954"/>
            <a:ext cx="1801368" cy="576515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blurRad="57785" dist="33020" dir="318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Next</a:t>
            </a:r>
            <a:endParaRPr sz="200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68" name="Google Shape;468;p21"/>
          <p:cNvSpPr/>
          <p:nvPr/>
        </p:nvSpPr>
        <p:spPr>
          <a:xfrm>
            <a:off x="2591167" y="270120"/>
            <a:ext cx="8214361" cy="22501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Where can I go shopping?</a:t>
            </a:r>
            <a:endParaRPr/>
          </a:p>
        </p:txBody>
      </p:sp>
      <p:sp>
        <p:nvSpPr>
          <p:cNvPr id="469" name="Google Shape;469;p21"/>
          <p:cNvSpPr/>
          <p:nvPr/>
        </p:nvSpPr>
        <p:spPr>
          <a:xfrm>
            <a:off x="5187108" y="2351705"/>
            <a:ext cx="5385140" cy="1471001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DA0000"/>
                </a:solidFill>
                <a:latin typeface="Calibri"/>
                <a:ea typeface="Calibri"/>
                <a:cs typeface="Calibri"/>
                <a:sym typeface="Calibri"/>
              </a:rPr>
              <a:t>shopping centre</a:t>
            </a:r>
            <a:endParaRPr sz="5400" b="1">
              <a:solidFill>
                <a:srgbClr val="DA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0" name="Google Shape;470;p21" descr="Premium Vector | Cute little girl push shopping cart full of grocerie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48101" y="1199190"/>
            <a:ext cx="4329112" cy="3824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Google Shape;476;p22" descr="Shap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-463749" t="-400000" r="-463749" b="-399999"/>
          <a:stretch/>
        </p:blipFill>
        <p:spPr>
          <a:xfrm>
            <a:off x="-56540400" y="-27432000"/>
            <a:ext cx="125272800" cy="61722000"/>
          </a:xfrm>
          <a:custGeom>
            <a:avLst/>
            <a:gdLst/>
            <a:ahLst/>
            <a:cxnLst/>
            <a:rect l="l" t="t" r="r" b="b"/>
            <a:pathLst>
              <a:path w="125272800" h="61722000" extrusionOk="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477" name="Google Shape;477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04698" y="-18884"/>
            <a:ext cx="12296698" cy="6876884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22"/>
          <p:cNvSpPr/>
          <p:nvPr/>
        </p:nvSpPr>
        <p:spPr>
          <a:xfrm>
            <a:off x="6308576" y="4446954"/>
            <a:ext cx="1804184" cy="576515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blurRad="57785" dist="33020" dir="318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Answer</a:t>
            </a:r>
            <a:endParaRPr sz="200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79" name="Google Shape;479;p22">
            <a:hlinkClick r:id="" action="ppaction://hlinkshowjump?jump=nextslide"/>
          </p:cNvPr>
          <p:cNvSpPr/>
          <p:nvPr/>
        </p:nvSpPr>
        <p:spPr>
          <a:xfrm>
            <a:off x="6309984" y="4446954"/>
            <a:ext cx="1801368" cy="576515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blurRad="57785" dist="33020" dir="318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Next</a:t>
            </a:r>
            <a:endParaRPr sz="200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80" name="Google Shape;480;p22"/>
          <p:cNvSpPr/>
          <p:nvPr/>
        </p:nvSpPr>
        <p:spPr>
          <a:xfrm>
            <a:off x="2703180" y="135241"/>
            <a:ext cx="8214361" cy="22501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Where can I go to play?</a:t>
            </a:r>
            <a:endParaRPr/>
          </a:p>
        </p:txBody>
      </p:sp>
      <p:sp>
        <p:nvSpPr>
          <p:cNvPr id="481" name="Google Shape;481;p22"/>
          <p:cNvSpPr/>
          <p:nvPr/>
        </p:nvSpPr>
        <p:spPr>
          <a:xfrm>
            <a:off x="5341345" y="2208082"/>
            <a:ext cx="5385140" cy="1471001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DA0000"/>
                </a:solidFill>
                <a:latin typeface="Calibri"/>
                <a:ea typeface="Calibri"/>
                <a:cs typeface="Calibri"/>
                <a:sym typeface="Calibri"/>
              </a:rPr>
              <a:t>square</a:t>
            </a:r>
            <a:endParaRPr/>
          </a:p>
        </p:txBody>
      </p:sp>
      <p:pic>
        <p:nvPicPr>
          <p:cNvPr id="482" name="Google Shape;482;p22" descr="TOWN SQUARE CLIPART - 40px Image #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74459" y="1841522"/>
            <a:ext cx="3654961" cy="2632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Google Shape;488;p23" descr="Shap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-463749" t="-400000" r="-463749" b="-399999"/>
          <a:stretch/>
        </p:blipFill>
        <p:spPr>
          <a:xfrm>
            <a:off x="-56540400" y="-27432000"/>
            <a:ext cx="125272800" cy="61722000"/>
          </a:xfrm>
          <a:custGeom>
            <a:avLst/>
            <a:gdLst/>
            <a:ahLst/>
            <a:cxnLst/>
            <a:rect l="l" t="t" r="r" b="b"/>
            <a:pathLst>
              <a:path w="125272800" h="61722000" extrusionOk="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489" name="Google Shape;489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04698" y="0"/>
            <a:ext cx="12296698" cy="6876884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23"/>
          <p:cNvSpPr/>
          <p:nvPr/>
        </p:nvSpPr>
        <p:spPr>
          <a:xfrm>
            <a:off x="2435641" y="1579717"/>
            <a:ext cx="7950200" cy="187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endParaRPr/>
          </a:p>
        </p:txBody>
      </p:sp>
      <p:sp>
        <p:nvSpPr>
          <p:cNvPr id="491" name="Google Shape;491;p23"/>
          <p:cNvSpPr txBox="1"/>
          <p:nvPr/>
        </p:nvSpPr>
        <p:spPr>
          <a:xfrm>
            <a:off x="1806159" y="1243326"/>
            <a:ext cx="8755498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800" b="1">
                <a:solidFill>
                  <a:srgbClr val="DE005A"/>
                </a:solidFill>
                <a:latin typeface="Arial"/>
                <a:ea typeface="Arial"/>
                <a:cs typeface="Arial"/>
                <a:sym typeface="Arial"/>
              </a:rPr>
              <a:t>Great job!</a:t>
            </a:r>
            <a:endParaRPr sz="13800" b="1">
              <a:solidFill>
                <a:srgbClr val="DE005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2" name="Google Shape;492;p23"/>
          <p:cNvSpPr/>
          <p:nvPr/>
        </p:nvSpPr>
        <p:spPr>
          <a:xfrm>
            <a:off x="5467964" y="4495880"/>
            <a:ext cx="1562756" cy="566958"/>
          </a:xfrm>
          <a:prstGeom prst="roundRect">
            <a:avLst>
              <a:gd name="adj" fmla="val 50000"/>
            </a:avLst>
          </a:prstGeom>
          <a:solidFill>
            <a:srgbClr val="DA0000"/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EXIT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Google Shape;497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9958" y="814322"/>
            <a:ext cx="10596520" cy="1210604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24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Pupils' Book – p.55</a:t>
            </a:r>
            <a:endParaRPr/>
          </a:p>
        </p:txBody>
      </p:sp>
      <p:pic>
        <p:nvPicPr>
          <p:cNvPr id="499" name="Google Shape;499;p24"/>
          <p:cNvPicPr preferRelativeResize="0"/>
          <p:nvPr/>
        </p:nvPicPr>
        <p:blipFill rotWithShape="1">
          <a:blip r:embed="rId4">
            <a:alphaModFix/>
          </a:blip>
          <a:srcRect l="12071" r="12396"/>
          <a:stretch/>
        </p:blipFill>
        <p:spPr>
          <a:xfrm>
            <a:off x="10035436" y="5488002"/>
            <a:ext cx="979233" cy="912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24" descr="A map of a country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24205" t="7442" r="18248" b="7595"/>
          <a:stretch/>
        </p:blipFill>
        <p:spPr>
          <a:xfrm>
            <a:off x="10643925" y="75138"/>
            <a:ext cx="1405029" cy="1466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80235" y="2152050"/>
            <a:ext cx="2353867" cy="1687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2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11648" y="2152050"/>
            <a:ext cx="2491696" cy="1679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2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543741" y="2152050"/>
            <a:ext cx="2491695" cy="1666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2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811779" y="3966008"/>
            <a:ext cx="2470232" cy="1673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2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404016" y="3966009"/>
            <a:ext cx="2385573" cy="1666002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24"/>
          <p:cNvSpPr txBox="1"/>
          <p:nvPr/>
        </p:nvSpPr>
        <p:spPr>
          <a:xfrm>
            <a:off x="2922508" y="6216289"/>
            <a:ext cx="705904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Ask students to close their books, look at the pictures on page 54.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Remember the words they learn in lesson 1, then write the missing word.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7" name="Google Shape;507;p24"/>
          <p:cNvSpPr/>
          <p:nvPr/>
        </p:nvSpPr>
        <p:spPr>
          <a:xfrm>
            <a:off x="5708218" y="5711785"/>
            <a:ext cx="1382233" cy="542415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Answer</a:t>
            </a:r>
            <a:endParaRPr/>
          </a:p>
        </p:txBody>
      </p:sp>
      <p:sp>
        <p:nvSpPr>
          <p:cNvPr id="508" name="Google Shape;508;p24"/>
          <p:cNvSpPr txBox="1"/>
          <p:nvPr/>
        </p:nvSpPr>
        <p:spPr>
          <a:xfrm>
            <a:off x="5451534" y="1322569"/>
            <a:ext cx="25490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clothes shop</a:t>
            </a:r>
            <a:endParaRPr sz="36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2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Activity – List out</a:t>
            </a:r>
            <a:endParaRPr/>
          </a:p>
        </p:txBody>
      </p:sp>
      <p:sp>
        <p:nvSpPr>
          <p:cNvPr id="514" name="Google Shape;514;p25"/>
          <p:cNvSpPr txBox="1"/>
          <p:nvPr/>
        </p:nvSpPr>
        <p:spPr>
          <a:xfrm>
            <a:off x="2213939" y="6241326"/>
            <a:ext cx="782319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pairs, list out how many places in the picture.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Raise your hand to answer.</a:t>
            </a: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5" name="Google Shape;515;p25" descr="A map of a country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24205" t="7442" r="18248" b="7595"/>
          <a:stretch/>
        </p:blipFill>
        <p:spPr>
          <a:xfrm>
            <a:off x="10265156" y="108535"/>
            <a:ext cx="1616151" cy="1686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25"/>
          <p:cNvPicPr preferRelativeResize="0"/>
          <p:nvPr/>
        </p:nvPicPr>
        <p:blipFill rotWithShape="1">
          <a:blip r:embed="rId4">
            <a:alphaModFix/>
          </a:blip>
          <a:srcRect t="2260"/>
          <a:stretch/>
        </p:blipFill>
        <p:spPr>
          <a:xfrm>
            <a:off x="3103620" y="714542"/>
            <a:ext cx="5742667" cy="5026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25" descr="A couple of girls holding books and standing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6776" t="2697" r="60010" b="9610"/>
          <a:stretch/>
        </p:blipFill>
        <p:spPr>
          <a:xfrm>
            <a:off x="1176417" y="2238034"/>
            <a:ext cx="2075044" cy="387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25" descr="A couple of girls holding books and standing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50000" t="3449" r="16788" b="8856"/>
          <a:stretch/>
        </p:blipFill>
        <p:spPr>
          <a:xfrm>
            <a:off x="8348590" y="2468537"/>
            <a:ext cx="2075044" cy="3873525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25"/>
          <p:cNvSpPr/>
          <p:nvPr/>
        </p:nvSpPr>
        <p:spPr>
          <a:xfrm>
            <a:off x="535023" y="987755"/>
            <a:ext cx="4122037" cy="1120620"/>
          </a:xfrm>
          <a:prstGeom prst="wedgeRoundRectCallout">
            <a:avLst>
              <a:gd name="adj1" fmla="val -6967"/>
              <a:gd name="adj2" fmla="val 89423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There are 6 places in the picture.</a:t>
            </a:r>
            <a:endParaRPr/>
          </a:p>
        </p:txBody>
      </p:sp>
      <p:sp>
        <p:nvSpPr>
          <p:cNvPr id="520" name="Google Shape;520;p25"/>
          <p:cNvSpPr/>
          <p:nvPr/>
        </p:nvSpPr>
        <p:spPr>
          <a:xfrm>
            <a:off x="8518200" y="1699040"/>
            <a:ext cx="2075044" cy="818669"/>
          </a:xfrm>
          <a:prstGeom prst="wedgeRoundRectCallout">
            <a:avLst>
              <a:gd name="adj1" fmla="val 9717"/>
              <a:gd name="adj2" fmla="val 76138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library</a:t>
            </a:r>
            <a:endParaRPr/>
          </a:p>
        </p:txBody>
      </p:sp>
      <p:sp>
        <p:nvSpPr>
          <p:cNvPr id="521" name="Google Shape;521;p25"/>
          <p:cNvSpPr/>
          <p:nvPr/>
        </p:nvSpPr>
        <p:spPr>
          <a:xfrm>
            <a:off x="5551654" y="703998"/>
            <a:ext cx="1837974" cy="1534035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2" name="Google Shape;522;p25"/>
          <p:cNvSpPr/>
          <p:nvPr/>
        </p:nvSpPr>
        <p:spPr>
          <a:xfrm>
            <a:off x="5404883" y="5849064"/>
            <a:ext cx="1382233" cy="405136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Answer</a:t>
            </a:r>
            <a:endParaRPr/>
          </a:p>
        </p:txBody>
      </p:sp>
      <p:sp>
        <p:nvSpPr>
          <p:cNvPr id="523" name="Google Shape;523;p25"/>
          <p:cNvSpPr/>
          <p:nvPr/>
        </p:nvSpPr>
        <p:spPr>
          <a:xfrm>
            <a:off x="1154790" y="1140155"/>
            <a:ext cx="2075044" cy="1120619"/>
          </a:xfrm>
          <a:prstGeom prst="wedgeRoundRectCallout">
            <a:avLst>
              <a:gd name="adj1" fmla="val -10779"/>
              <a:gd name="adj2" fmla="val 76138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shopping centre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4" name="Google Shape;524;p25"/>
          <p:cNvSpPr/>
          <p:nvPr/>
        </p:nvSpPr>
        <p:spPr>
          <a:xfrm>
            <a:off x="3607760" y="1662547"/>
            <a:ext cx="1837974" cy="1534035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5" name="Google Shape;525;p25"/>
          <p:cNvSpPr/>
          <p:nvPr/>
        </p:nvSpPr>
        <p:spPr>
          <a:xfrm>
            <a:off x="8862947" y="1722679"/>
            <a:ext cx="2075044" cy="818669"/>
          </a:xfrm>
          <a:prstGeom prst="wedgeRoundRectCallout">
            <a:avLst>
              <a:gd name="adj1" fmla="val 2031"/>
              <a:gd name="adj2" fmla="val 86528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 park</a:t>
            </a:r>
            <a:endParaRPr/>
          </a:p>
        </p:txBody>
      </p:sp>
      <p:sp>
        <p:nvSpPr>
          <p:cNvPr id="526" name="Google Shape;526;p25"/>
          <p:cNvSpPr/>
          <p:nvPr/>
        </p:nvSpPr>
        <p:spPr>
          <a:xfrm>
            <a:off x="7210229" y="2108376"/>
            <a:ext cx="1652718" cy="1082382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7" name="Google Shape;527;p25"/>
          <p:cNvSpPr/>
          <p:nvPr/>
        </p:nvSpPr>
        <p:spPr>
          <a:xfrm>
            <a:off x="1133163" y="1477926"/>
            <a:ext cx="2688194" cy="758214"/>
          </a:xfrm>
          <a:prstGeom prst="wedgeRoundRectCallout">
            <a:avLst>
              <a:gd name="adj1" fmla="val -10779"/>
              <a:gd name="adj2" fmla="val 76138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train station</a:t>
            </a:r>
            <a:endParaRPr/>
          </a:p>
        </p:txBody>
      </p:sp>
      <p:sp>
        <p:nvSpPr>
          <p:cNvPr id="528" name="Google Shape;528;p25"/>
          <p:cNvSpPr/>
          <p:nvPr/>
        </p:nvSpPr>
        <p:spPr>
          <a:xfrm>
            <a:off x="4322234" y="3421534"/>
            <a:ext cx="1961607" cy="1082382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9" name="Google Shape;529;p25"/>
          <p:cNvSpPr/>
          <p:nvPr/>
        </p:nvSpPr>
        <p:spPr>
          <a:xfrm>
            <a:off x="8295408" y="1722678"/>
            <a:ext cx="2558417" cy="818669"/>
          </a:xfrm>
          <a:prstGeom prst="wedgeRoundRectCallout">
            <a:avLst>
              <a:gd name="adj1" fmla="val 2031"/>
              <a:gd name="adj2" fmla="val 86528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books store</a:t>
            </a:r>
            <a:endParaRPr/>
          </a:p>
        </p:txBody>
      </p:sp>
      <p:sp>
        <p:nvSpPr>
          <p:cNvPr id="530" name="Google Shape;530;p25"/>
          <p:cNvSpPr/>
          <p:nvPr/>
        </p:nvSpPr>
        <p:spPr>
          <a:xfrm>
            <a:off x="7007208" y="3056812"/>
            <a:ext cx="1751325" cy="128348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1" name="Google Shape;531;p25"/>
          <p:cNvSpPr/>
          <p:nvPr/>
        </p:nvSpPr>
        <p:spPr>
          <a:xfrm>
            <a:off x="1254009" y="1578970"/>
            <a:ext cx="2688194" cy="758214"/>
          </a:xfrm>
          <a:prstGeom prst="wedgeRoundRectCallout">
            <a:avLst>
              <a:gd name="adj1" fmla="val -10779"/>
              <a:gd name="adj2" fmla="val 76138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clothes shop</a:t>
            </a:r>
            <a:endParaRPr/>
          </a:p>
        </p:txBody>
      </p:sp>
      <p:sp>
        <p:nvSpPr>
          <p:cNvPr id="532" name="Google Shape;532;p25"/>
          <p:cNvSpPr/>
          <p:nvPr/>
        </p:nvSpPr>
        <p:spPr>
          <a:xfrm>
            <a:off x="7007208" y="4283029"/>
            <a:ext cx="1837974" cy="1534035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26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STRUCTURE REVISION</a:t>
            </a:r>
            <a:endParaRPr/>
          </a:p>
        </p:txBody>
      </p:sp>
      <p:sp>
        <p:nvSpPr>
          <p:cNvPr id="538" name="Google Shape;538;p26"/>
          <p:cNvSpPr txBox="1"/>
          <p:nvPr/>
        </p:nvSpPr>
        <p:spPr>
          <a:xfrm>
            <a:off x="2184402" y="6129672"/>
            <a:ext cx="7823196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Listen to the audio and decide where Betty wants to go. Check the answer.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Divide the class into 2 teams (boys and girls), ask them to say the speech.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Click on the rectangle to erase them.</a:t>
            </a:r>
            <a:endParaRPr/>
          </a:p>
        </p:txBody>
      </p:sp>
      <p:pic>
        <p:nvPicPr>
          <p:cNvPr id="539" name="Google Shape;539;p26" descr="A map of a country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24205" t="7442" r="18248" b="7595"/>
          <a:stretch/>
        </p:blipFill>
        <p:spPr>
          <a:xfrm>
            <a:off x="10437726" y="99311"/>
            <a:ext cx="1616151" cy="1686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3782" y="671333"/>
            <a:ext cx="8706297" cy="58423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2" name="Google Shape;542;p26"/>
          <p:cNvGrpSpPr/>
          <p:nvPr/>
        </p:nvGrpSpPr>
        <p:grpSpPr>
          <a:xfrm>
            <a:off x="1549021" y="1160290"/>
            <a:ext cx="8637411" cy="5026377"/>
            <a:chOff x="1535345" y="1052362"/>
            <a:chExt cx="8637411" cy="5026377"/>
          </a:xfrm>
        </p:grpSpPr>
        <p:pic>
          <p:nvPicPr>
            <p:cNvPr id="543" name="Google Shape;543;p26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535345" y="1052362"/>
              <a:ext cx="8637411" cy="50263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4" name="Google Shape;544;p26"/>
            <p:cNvSpPr/>
            <p:nvPr/>
          </p:nvSpPr>
          <p:spPr>
            <a:xfrm>
              <a:off x="1535345" y="1255563"/>
              <a:ext cx="3822491" cy="2728206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5" name="Google Shape;545;p26"/>
          <p:cNvSpPr/>
          <p:nvPr/>
        </p:nvSpPr>
        <p:spPr>
          <a:xfrm>
            <a:off x="2184402" y="4455042"/>
            <a:ext cx="3333896" cy="744279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12700" cap="flat" cmpd="sng">
            <a:solidFill>
              <a:srgbClr val="2F491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6" name="Google Shape;546;p26"/>
          <p:cNvSpPr/>
          <p:nvPr/>
        </p:nvSpPr>
        <p:spPr>
          <a:xfrm>
            <a:off x="6149017" y="4827181"/>
            <a:ext cx="3441549" cy="1251558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12700" cap="flat" cmpd="sng">
            <a:solidFill>
              <a:srgbClr val="2F491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7" name="Google Shape;547;p26"/>
          <p:cNvSpPr/>
          <p:nvPr/>
        </p:nvSpPr>
        <p:spPr>
          <a:xfrm>
            <a:off x="9172873" y="687224"/>
            <a:ext cx="1212783" cy="495167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Answer</a:t>
            </a:r>
            <a:endParaRPr/>
          </a:p>
        </p:txBody>
      </p:sp>
      <p:sp>
        <p:nvSpPr>
          <p:cNvPr id="548" name="Google Shape;548;p26"/>
          <p:cNvSpPr/>
          <p:nvPr/>
        </p:nvSpPr>
        <p:spPr>
          <a:xfrm>
            <a:off x="1328286" y="1927658"/>
            <a:ext cx="4119613" cy="1501342"/>
          </a:xfrm>
          <a:prstGeom prst="wedgeEllipseCallout">
            <a:avLst>
              <a:gd name="adj1" fmla="val 44016"/>
              <a:gd name="adj2" fmla="val 45853"/>
            </a:avLst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 wants to go to car park.</a:t>
            </a:r>
            <a:endParaRPr/>
          </a:p>
        </p:txBody>
      </p:sp>
      <p:pic>
        <p:nvPicPr>
          <p:cNvPr id="2" name="5_02">
            <a:hlinkClick r:id="" action="ppaction://media"/>
            <a:extLst>
              <a:ext uri="{FF2B5EF4-FFF2-40B4-BE49-F238E27FC236}">
                <a16:creationId xmlns:a16="http://schemas.microsoft.com/office/drawing/2014/main" id="{8C66250F-30D3-426C-B2B8-15D25A6A09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744" y="1280882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64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" name="Google Shape;553;p27"/>
          <p:cNvPicPr preferRelativeResize="0"/>
          <p:nvPr/>
        </p:nvPicPr>
        <p:blipFill rotWithShape="1">
          <a:blip r:embed="rId5">
            <a:alphaModFix/>
          </a:blip>
          <a:srcRect t="2260"/>
          <a:stretch/>
        </p:blipFill>
        <p:spPr>
          <a:xfrm>
            <a:off x="5908733" y="1004324"/>
            <a:ext cx="4966492" cy="4346873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Google Shape;554;p27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STRUCTURE REVISION</a:t>
            </a:r>
            <a:endParaRPr/>
          </a:p>
        </p:txBody>
      </p:sp>
      <p:sp>
        <p:nvSpPr>
          <p:cNvPr id="555" name="Google Shape;555;p27"/>
          <p:cNvSpPr txBox="1"/>
          <p:nvPr/>
        </p:nvSpPr>
        <p:spPr>
          <a:xfrm>
            <a:off x="2184402" y="6210522"/>
            <a:ext cx="782319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Ask students to listen and look at the “Say it” box.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pairs, take turns reading the sentences.</a:t>
            </a:r>
            <a:endParaRPr/>
          </a:p>
        </p:txBody>
      </p:sp>
      <p:pic>
        <p:nvPicPr>
          <p:cNvPr id="556" name="Google Shape;556;p27" descr="A map of a country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24205" t="7442" r="18248" b="7595"/>
          <a:stretch/>
        </p:blipFill>
        <p:spPr>
          <a:xfrm>
            <a:off x="10382115" y="108535"/>
            <a:ext cx="1616151" cy="1686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3725" y="1397751"/>
            <a:ext cx="5603934" cy="4211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5_03">
            <a:hlinkClick r:id="" action="ppaction://media"/>
            <a:extLst>
              <a:ext uri="{FF2B5EF4-FFF2-40B4-BE49-F238E27FC236}">
                <a16:creationId xmlns:a16="http://schemas.microsoft.com/office/drawing/2014/main" id="{88CF0E58-7962-1321-0A0B-F99653A28C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6954" y="108335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Google Shape;563;p28" descr="A map of a shopping cente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64464" y="780932"/>
            <a:ext cx="6836736" cy="4833572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p28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STRUCTURE REVISION</a:t>
            </a:r>
            <a:endParaRPr/>
          </a:p>
        </p:txBody>
      </p:sp>
      <p:sp>
        <p:nvSpPr>
          <p:cNvPr id="565" name="Google Shape;565;p28"/>
          <p:cNvSpPr txBox="1"/>
          <p:nvPr/>
        </p:nvSpPr>
        <p:spPr>
          <a:xfrm>
            <a:off x="2213939" y="6241326"/>
            <a:ext cx="782319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Look at the example on the slide.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Practice the speech.</a:t>
            </a:r>
            <a:endParaRPr/>
          </a:p>
        </p:txBody>
      </p:sp>
      <p:pic>
        <p:nvPicPr>
          <p:cNvPr id="566" name="Google Shape;566;p28" descr="A map of a country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24205" t="7442" r="18248" b="7595"/>
          <a:stretch/>
        </p:blipFill>
        <p:spPr>
          <a:xfrm>
            <a:off x="10382115" y="108535"/>
            <a:ext cx="1616151" cy="1686954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Google Shape;567;p28"/>
          <p:cNvSpPr/>
          <p:nvPr/>
        </p:nvSpPr>
        <p:spPr>
          <a:xfrm>
            <a:off x="407365" y="952012"/>
            <a:ext cx="5132419" cy="1160021"/>
          </a:xfrm>
          <a:prstGeom prst="wedgeRoundRectCallout">
            <a:avLst>
              <a:gd name="adj1" fmla="val -54039"/>
              <a:gd name="adj2" fmla="val 90661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Excuse me, can you tell me the way to the clothes shop?</a:t>
            </a:r>
            <a:endParaRPr/>
          </a:p>
        </p:txBody>
      </p:sp>
      <p:pic>
        <p:nvPicPr>
          <p:cNvPr id="568" name="Google Shape;568;p28" descr="A red location pi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40975" t="22481" r="41376" b="39379"/>
          <a:stretch/>
        </p:blipFill>
        <p:spPr>
          <a:xfrm>
            <a:off x="8039295" y="1582837"/>
            <a:ext cx="488997" cy="747163"/>
          </a:xfrm>
          <a:prstGeom prst="rect">
            <a:avLst/>
          </a:prstGeom>
          <a:noFill/>
          <a:ln>
            <a:noFill/>
          </a:ln>
        </p:spPr>
      </p:pic>
      <p:sp>
        <p:nvSpPr>
          <p:cNvPr id="569" name="Google Shape;569;p28"/>
          <p:cNvSpPr/>
          <p:nvPr/>
        </p:nvSpPr>
        <p:spPr>
          <a:xfrm>
            <a:off x="8367823" y="2956823"/>
            <a:ext cx="3630443" cy="2553624"/>
          </a:xfrm>
          <a:prstGeom prst="wedgeRoundRectCallout">
            <a:avLst>
              <a:gd name="adj1" fmla="val 53501"/>
              <a:gd name="adj2" fmla="val 59545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Sure. First, go straight ahead for 30 meters. Then turn left. The clothes shop is opposite the coffee shop.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4" name="Google Shape;574;p29" descr="A map of a city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10193" y="763529"/>
            <a:ext cx="6948588" cy="4912652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Google Shape;575;p29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STRUCTURE REVISION</a:t>
            </a:r>
            <a:endParaRPr/>
          </a:p>
        </p:txBody>
      </p:sp>
      <p:pic>
        <p:nvPicPr>
          <p:cNvPr id="576" name="Google Shape;576;p29" descr="A map of a country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24205" t="7442" r="18248" b="7595"/>
          <a:stretch/>
        </p:blipFill>
        <p:spPr>
          <a:xfrm>
            <a:off x="10382115" y="108535"/>
            <a:ext cx="1616151" cy="1686954"/>
          </a:xfrm>
          <a:prstGeom prst="rect">
            <a:avLst/>
          </a:prstGeom>
          <a:noFill/>
          <a:ln>
            <a:noFill/>
          </a:ln>
        </p:spPr>
      </p:pic>
      <p:sp>
        <p:nvSpPr>
          <p:cNvPr id="577" name="Google Shape;577;p29"/>
          <p:cNvSpPr/>
          <p:nvPr/>
        </p:nvSpPr>
        <p:spPr>
          <a:xfrm>
            <a:off x="407365" y="952012"/>
            <a:ext cx="5132419" cy="1160021"/>
          </a:xfrm>
          <a:prstGeom prst="wedgeRoundRectCallout">
            <a:avLst>
              <a:gd name="adj1" fmla="val -54039"/>
              <a:gd name="adj2" fmla="val 90661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Excuse me, can you tell me the way to the train station?</a:t>
            </a:r>
            <a:endParaRPr/>
          </a:p>
        </p:txBody>
      </p:sp>
      <p:pic>
        <p:nvPicPr>
          <p:cNvPr id="578" name="Google Shape;578;p29" descr="A red location pi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40975" t="22481" r="41376" b="39379"/>
          <a:stretch/>
        </p:blipFill>
        <p:spPr>
          <a:xfrm>
            <a:off x="5539784" y="4838009"/>
            <a:ext cx="488997" cy="747163"/>
          </a:xfrm>
          <a:prstGeom prst="rect">
            <a:avLst/>
          </a:prstGeom>
          <a:noFill/>
          <a:ln>
            <a:noFill/>
          </a:ln>
        </p:spPr>
      </p:pic>
      <p:sp>
        <p:nvSpPr>
          <p:cNvPr id="579" name="Google Shape;579;p29"/>
          <p:cNvSpPr/>
          <p:nvPr/>
        </p:nvSpPr>
        <p:spPr>
          <a:xfrm>
            <a:off x="8367823" y="3083441"/>
            <a:ext cx="3630443" cy="2427005"/>
          </a:xfrm>
          <a:prstGeom prst="wedgeRoundRectCallout">
            <a:avLst>
              <a:gd name="adj1" fmla="val 53501"/>
              <a:gd name="adj2" fmla="val 59545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Sure. First, turn left and go straight ahead for 30 meters. Then turn left. It’s on the right.  </a:t>
            </a:r>
            <a:endParaRPr/>
          </a:p>
        </p:txBody>
      </p:sp>
      <p:sp>
        <p:nvSpPr>
          <p:cNvPr id="580" name="Google Shape;580;p29"/>
          <p:cNvSpPr txBox="1"/>
          <p:nvPr/>
        </p:nvSpPr>
        <p:spPr>
          <a:xfrm>
            <a:off x="2213939" y="6241326"/>
            <a:ext cx="782319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Look at the example on the slide.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Practice the speech.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 ACTIVITY</a:t>
            </a:r>
            <a:endParaRPr/>
          </a:p>
        </p:txBody>
      </p:sp>
      <p:sp>
        <p:nvSpPr>
          <p:cNvPr id="179" name="Google Shape;179;p3"/>
          <p:cNvSpPr/>
          <p:nvPr/>
        </p:nvSpPr>
        <p:spPr>
          <a:xfrm>
            <a:off x="1368055" y="1886098"/>
            <a:ext cx="9455890" cy="3421008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3"/>
          <p:cNvSpPr txBox="1"/>
          <p:nvPr/>
        </p:nvSpPr>
        <p:spPr>
          <a:xfrm>
            <a:off x="1650482" y="2049484"/>
            <a:ext cx="9058852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Divide the class into groups of 6. 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Quickly review the outdoor places by showing pictures from the previous unit.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this game, students need to correctly spell the words together (6 members in the team)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teacher shows a mix-up word, a member raises hands, then all members stand up and spell the correct word. 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fastest team with the correct answer can get 2 points.</a:t>
            </a:r>
            <a:endParaRPr/>
          </a:p>
        </p:txBody>
      </p:sp>
      <p:pic>
        <p:nvPicPr>
          <p:cNvPr id="181" name="Google Shape;181;p3"/>
          <p:cNvPicPr preferRelativeResize="0"/>
          <p:nvPr/>
        </p:nvPicPr>
        <p:blipFill rotWithShape="1">
          <a:blip r:embed="rId3">
            <a:alphaModFix/>
          </a:blip>
          <a:srcRect l="12071" r="12396"/>
          <a:stretch/>
        </p:blipFill>
        <p:spPr>
          <a:xfrm>
            <a:off x="10010621" y="1387225"/>
            <a:ext cx="915393" cy="853434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3"/>
          <p:cNvSpPr txBox="1"/>
          <p:nvPr/>
        </p:nvSpPr>
        <p:spPr>
          <a:xfrm>
            <a:off x="2695275" y="982385"/>
            <a:ext cx="6696863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Activity: The chorus</a:t>
            </a:r>
            <a:endParaRPr sz="4400" b="0" i="0" u="none" strike="noStrike" cap="non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3" name="Google Shape;183;p3" descr="A map of a country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24205" t="7442" r="18248" b="7595"/>
          <a:stretch/>
        </p:blipFill>
        <p:spPr>
          <a:xfrm>
            <a:off x="10382115" y="108535"/>
            <a:ext cx="1616151" cy="16869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30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Pupils' Book – p.55</a:t>
            </a:r>
            <a:endParaRPr/>
          </a:p>
        </p:txBody>
      </p:sp>
      <p:pic>
        <p:nvPicPr>
          <p:cNvPr id="586" name="Google Shape;586;p30"/>
          <p:cNvPicPr preferRelativeResize="0"/>
          <p:nvPr/>
        </p:nvPicPr>
        <p:blipFill rotWithShape="1">
          <a:blip r:embed="rId3">
            <a:alphaModFix/>
          </a:blip>
          <a:srcRect l="12071" r="12396"/>
          <a:stretch/>
        </p:blipFill>
        <p:spPr>
          <a:xfrm>
            <a:off x="10035436" y="5488002"/>
            <a:ext cx="979233" cy="912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30" descr="A map of a country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24205" t="7442" r="18248" b="7595"/>
          <a:stretch/>
        </p:blipFill>
        <p:spPr>
          <a:xfrm>
            <a:off x="10643925" y="75138"/>
            <a:ext cx="1405029" cy="1466583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30"/>
          <p:cNvSpPr txBox="1"/>
          <p:nvPr/>
        </p:nvSpPr>
        <p:spPr>
          <a:xfrm>
            <a:off x="3238043" y="5925346"/>
            <a:ext cx="550099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Look at the picture in Activity 3 and read the speech.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Then choose “yes” if the answer is the correct way to go.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“No” for the incorrect answer.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9" name="Google Shape;589;p30"/>
          <p:cNvSpPr txBox="1"/>
          <p:nvPr/>
        </p:nvSpPr>
        <p:spPr>
          <a:xfrm>
            <a:off x="1566548" y="804372"/>
            <a:ext cx="884389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Look at the picture in Activity 3. Read the speech. Choose Yes or No.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0" name="Google Shape;590;p30"/>
          <p:cNvPicPr preferRelativeResize="0"/>
          <p:nvPr/>
        </p:nvPicPr>
        <p:blipFill rotWithShape="1">
          <a:blip r:embed="rId5">
            <a:alphaModFix/>
          </a:blip>
          <a:srcRect t="2260"/>
          <a:stretch/>
        </p:blipFill>
        <p:spPr>
          <a:xfrm>
            <a:off x="4683058" y="1348895"/>
            <a:ext cx="2610877" cy="2285144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30"/>
          <p:cNvSpPr/>
          <p:nvPr/>
        </p:nvSpPr>
        <p:spPr>
          <a:xfrm>
            <a:off x="747487" y="4123724"/>
            <a:ext cx="5217884" cy="1120620"/>
          </a:xfrm>
          <a:prstGeom prst="wedgeRoundRectCallout">
            <a:avLst>
              <a:gd name="adj1" fmla="val -63251"/>
              <a:gd name="adj2" fmla="val 36290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Excuse me, can you tell me the way to the books store?</a:t>
            </a:r>
            <a:endParaRPr/>
          </a:p>
        </p:txBody>
      </p:sp>
      <p:sp>
        <p:nvSpPr>
          <p:cNvPr id="592" name="Google Shape;592;p30"/>
          <p:cNvSpPr/>
          <p:nvPr/>
        </p:nvSpPr>
        <p:spPr>
          <a:xfrm>
            <a:off x="6399334" y="3773692"/>
            <a:ext cx="5388680" cy="1792009"/>
          </a:xfrm>
          <a:prstGeom prst="wedgeRoundRectCallout">
            <a:avLst>
              <a:gd name="adj1" fmla="val 57721"/>
              <a:gd name="adj2" fmla="val 31544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Sure. First, turn right. Then go straight ahead. The books store is on the left.</a:t>
            </a:r>
            <a:endParaRPr/>
          </a:p>
        </p:txBody>
      </p:sp>
      <p:pic>
        <p:nvPicPr>
          <p:cNvPr id="593" name="Google Shape;593;p30"/>
          <p:cNvPicPr preferRelativeResize="0"/>
          <p:nvPr/>
        </p:nvPicPr>
        <p:blipFill rotWithShape="1">
          <a:blip r:embed="rId6">
            <a:alphaModFix/>
          </a:blip>
          <a:srcRect l="28737" t="14957" r="24548" b="49891"/>
          <a:stretch/>
        </p:blipFill>
        <p:spPr>
          <a:xfrm>
            <a:off x="1970338" y="2128778"/>
            <a:ext cx="1555182" cy="827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30"/>
          <p:cNvPicPr preferRelativeResize="0"/>
          <p:nvPr/>
        </p:nvPicPr>
        <p:blipFill rotWithShape="1">
          <a:blip r:embed="rId7">
            <a:alphaModFix/>
          </a:blip>
          <a:srcRect l="26600" t="52586" r="26685" b="12263"/>
          <a:stretch/>
        </p:blipFill>
        <p:spPr>
          <a:xfrm>
            <a:off x="8542913" y="2103176"/>
            <a:ext cx="1583963" cy="8426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31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Pupils' Book – p.55</a:t>
            </a:r>
            <a:endParaRPr/>
          </a:p>
        </p:txBody>
      </p:sp>
      <p:pic>
        <p:nvPicPr>
          <p:cNvPr id="600" name="Google Shape;600;p31"/>
          <p:cNvPicPr preferRelativeResize="0"/>
          <p:nvPr/>
        </p:nvPicPr>
        <p:blipFill rotWithShape="1">
          <a:blip r:embed="rId3">
            <a:alphaModFix/>
          </a:blip>
          <a:srcRect l="12071" r="12396"/>
          <a:stretch/>
        </p:blipFill>
        <p:spPr>
          <a:xfrm>
            <a:off x="438553" y="1471758"/>
            <a:ext cx="979233" cy="912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31" descr="A map of a country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24205" t="7442" r="18248" b="7595"/>
          <a:stretch/>
        </p:blipFill>
        <p:spPr>
          <a:xfrm>
            <a:off x="10643925" y="75138"/>
            <a:ext cx="1405029" cy="1466583"/>
          </a:xfrm>
          <a:prstGeom prst="rect">
            <a:avLst/>
          </a:prstGeom>
          <a:noFill/>
          <a:ln>
            <a:noFill/>
          </a:ln>
        </p:spPr>
      </p:pic>
      <p:sp>
        <p:nvSpPr>
          <p:cNvPr id="602" name="Google Shape;602;p31"/>
          <p:cNvSpPr txBox="1"/>
          <p:nvPr/>
        </p:nvSpPr>
        <p:spPr>
          <a:xfrm>
            <a:off x="3238043" y="5925346"/>
            <a:ext cx="550099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Look at the picture in Activity 3 and read the speech.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Then choose “yes” if the answer is the correct way to go.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“No” for the incorrect answer.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3" name="Google Shape;603;p31"/>
          <p:cNvSpPr txBox="1"/>
          <p:nvPr/>
        </p:nvSpPr>
        <p:spPr>
          <a:xfrm>
            <a:off x="1566548" y="804372"/>
            <a:ext cx="884389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Look at the picture in Activity 3. Read the speech. Choose Yes or No.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4" name="Google Shape;604;p31"/>
          <p:cNvPicPr preferRelativeResize="0"/>
          <p:nvPr/>
        </p:nvPicPr>
        <p:blipFill rotWithShape="1">
          <a:blip r:embed="rId5">
            <a:alphaModFix/>
          </a:blip>
          <a:srcRect t="2260"/>
          <a:stretch/>
        </p:blipFill>
        <p:spPr>
          <a:xfrm>
            <a:off x="4683058" y="1348895"/>
            <a:ext cx="2610877" cy="2285144"/>
          </a:xfrm>
          <a:prstGeom prst="rect">
            <a:avLst/>
          </a:prstGeom>
          <a:noFill/>
          <a:ln>
            <a:noFill/>
          </a:ln>
        </p:spPr>
      </p:pic>
      <p:sp>
        <p:nvSpPr>
          <p:cNvPr id="605" name="Google Shape;605;p31"/>
          <p:cNvSpPr/>
          <p:nvPr/>
        </p:nvSpPr>
        <p:spPr>
          <a:xfrm>
            <a:off x="747487" y="4123724"/>
            <a:ext cx="5217884" cy="1120620"/>
          </a:xfrm>
          <a:prstGeom prst="wedgeRoundRectCallout">
            <a:avLst>
              <a:gd name="adj1" fmla="val -63251"/>
              <a:gd name="adj2" fmla="val 36290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Excuse me, can you tell me the way to the clothes shop?</a:t>
            </a:r>
            <a:endParaRPr/>
          </a:p>
        </p:txBody>
      </p:sp>
      <p:sp>
        <p:nvSpPr>
          <p:cNvPr id="606" name="Google Shape;606;p31"/>
          <p:cNvSpPr/>
          <p:nvPr/>
        </p:nvSpPr>
        <p:spPr>
          <a:xfrm>
            <a:off x="6096000" y="3773692"/>
            <a:ext cx="5692013" cy="1792009"/>
          </a:xfrm>
          <a:prstGeom prst="wedgeRoundRectCallout">
            <a:avLst>
              <a:gd name="adj1" fmla="val 57721"/>
              <a:gd name="adj2" fmla="val 31544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Sure. First, go straight ahead for 20 meters. Then turn right. The clothes shop is on the right.</a:t>
            </a:r>
            <a:endParaRPr/>
          </a:p>
        </p:txBody>
      </p:sp>
      <p:pic>
        <p:nvPicPr>
          <p:cNvPr id="607" name="Google Shape;607;p31"/>
          <p:cNvPicPr preferRelativeResize="0"/>
          <p:nvPr/>
        </p:nvPicPr>
        <p:blipFill rotWithShape="1">
          <a:blip r:embed="rId6">
            <a:alphaModFix/>
          </a:blip>
          <a:srcRect l="28737" t="14957" r="24548" b="49891"/>
          <a:stretch/>
        </p:blipFill>
        <p:spPr>
          <a:xfrm>
            <a:off x="1970338" y="2128778"/>
            <a:ext cx="1555182" cy="827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31"/>
          <p:cNvPicPr preferRelativeResize="0"/>
          <p:nvPr/>
        </p:nvPicPr>
        <p:blipFill rotWithShape="1">
          <a:blip r:embed="rId7">
            <a:alphaModFix/>
          </a:blip>
          <a:srcRect l="26600" t="52586" r="26685" b="12263"/>
          <a:stretch/>
        </p:blipFill>
        <p:spPr>
          <a:xfrm>
            <a:off x="8542913" y="2103176"/>
            <a:ext cx="1583963" cy="8426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32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Pupils' Book – p.55</a:t>
            </a:r>
            <a:endParaRPr/>
          </a:p>
        </p:txBody>
      </p:sp>
      <p:pic>
        <p:nvPicPr>
          <p:cNvPr id="614" name="Google Shape;614;p32"/>
          <p:cNvPicPr preferRelativeResize="0"/>
          <p:nvPr/>
        </p:nvPicPr>
        <p:blipFill rotWithShape="1">
          <a:blip r:embed="rId3">
            <a:alphaModFix/>
          </a:blip>
          <a:srcRect l="12071" r="12396"/>
          <a:stretch/>
        </p:blipFill>
        <p:spPr>
          <a:xfrm>
            <a:off x="438553" y="1471758"/>
            <a:ext cx="979233" cy="912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32" descr="A map of a country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24205" t="7442" r="18248" b="7595"/>
          <a:stretch/>
        </p:blipFill>
        <p:spPr>
          <a:xfrm>
            <a:off x="10643925" y="75138"/>
            <a:ext cx="1405029" cy="1466583"/>
          </a:xfrm>
          <a:prstGeom prst="rect">
            <a:avLst/>
          </a:prstGeom>
          <a:noFill/>
          <a:ln>
            <a:noFill/>
          </a:ln>
        </p:spPr>
      </p:pic>
      <p:sp>
        <p:nvSpPr>
          <p:cNvPr id="616" name="Google Shape;616;p32"/>
          <p:cNvSpPr txBox="1"/>
          <p:nvPr/>
        </p:nvSpPr>
        <p:spPr>
          <a:xfrm>
            <a:off x="3238043" y="5925346"/>
            <a:ext cx="550099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Look at the picture in Activity 3 and read the speech.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Then choose “yes” if the answer is the correct way to go.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“No” for the incorrect answer.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7" name="Google Shape;617;p32"/>
          <p:cNvSpPr txBox="1"/>
          <p:nvPr/>
        </p:nvSpPr>
        <p:spPr>
          <a:xfrm>
            <a:off x="1566548" y="804372"/>
            <a:ext cx="884389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Look at the picture in Activity 3. Read the speech. Choose Yes or No.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8" name="Google Shape;618;p32"/>
          <p:cNvPicPr preferRelativeResize="0"/>
          <p:nvPr/>
        </p:nvPicPr>
        <p:blipFill rotWithShape="1">
          <a:blip r:embed="rId5">
            <a:alphaModFix/>
          </a:blip>
          <a:srcRect t="2260"/>
          <a:stretch/>
        </p:blipFill>
        <p:spPr>
          <a:xfrm>
            <a:off x="4683058" y="1348895"/>
            <a:ext cx="2610877" cy="2285144"/>
          </a:xfrm>
          <a:prstGeom prst="rect">
            <a:avLst/>
          </a:prstGeom>
          <a:noFill/>
          <a:ln>
            <a:noFill/>
          </a:ln>
        </p:spPr>
      </p:pic>
      <p:sp>
        <p:nvSpPr>
          <p:cNvPr id="619" name="Google Shape;619;p32"/>
          <p:cNvSpPr/>
          <p:nvPr/>
        </p:nvSpPr>
        <p:spPr>
          <a:xfrm>
            <a:off x="747487" y="4123723"/>
            <a:ext cx="5217884" cy="1441977"/>
          </a:xfrm>
          <a:prstGeom prst="wedgeRoundRectCallout">
            <a:avLst>
              <a:gd name="adj1" fmla="val -62277"/>
              <a:gd name="adj2" fmla="val 28540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Excuse me, can you tell me the way to the shopping centre?</a:t>
            </a:r>
            <a:endParaRPr/>
          </a:p>
        </p:txBody>
      </p:sp>
      <p:sp>
        <p:nvSpPr>
          <p:cNvPr id="620" name="Google Shape;620;p32"/>
          <p:cNvSpPr/>
          <p:nvPr/>
        </p:nvSpPr>
        <p:spPr>
          <a:xfrm>
            <a:off x="6096000" y="3773692"/>
            <a:ext cx="5692013" cy="1792009"/>
          </a:xfrm>
          <a:prstGeom prst="wedgeRoundRectCallout">
            <a:avLst>
              <a:gd name="adj1" fmla="val 56115"/>
              <a:gd name="adj2" fmla="val 26441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Sure. First, turn right. Go across the road. The shopping centre is on the left.  </a:t>
            </a:r>
            <a:endParaRPr/>
          </a:p>
        </p:txBody>
      </p:sp>
      <p:pic>
        <p:nvPicPr>
          <p:cNvPr id="621" name="Google Shape;621;p32"/>
          <p:cNvPicPr preferRelativeResize="0"/>
          <p:nvPr/>
        </p:nvPicPr>
        <p:blipFill rotWithShape="1">
          <a:blip r:embed="rId6">
            <a:alphaModFix/>
          </a:blip>
          <a:srcRect l="28737" t="14957" r="24548" b="49891"/>
          <a:stretch/>
        </p:blipFill>
        <p:spPr>
          <a:xfrm>
            <a:off x="1970338" y="2128778"/>
            <a:ext cx="1555182" cy="827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p32"/>
          <p:cNvPicPr preferRelativeResize="0"/>
          <p:nvPr/>
        </p:nvPicPr>
        <p:blipFill rotWithShape="1">
          <a:blip r:embed="rId7">
            <a:alphaModFix/>
          </a:blip>
          <a:srcRect l="26600" t="52586" r="26685" b="12263"/>
          <a:stretch/>
        </p:blipFill>
        <p:spPr>
          <a:xfrm>
            <a:off x="8542913" y="2103176"/>
            <a:ext cx="1583963" cy="8426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33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Pupils' Book – p.55</a:t>
            </a:r>
            <a:endParaRPr/>
          </a:p>
        </p:txBody>
      </p:sp>
      <p:pic>
        <p:nvPicPr>
          <p:cNvPr id="628" name="Google Shape;628;p33"/>
          <p:cNvPicPr preferRelativeResize="0"/>
          <p:nvPr/>
        </p:nvPicPr>
        <p:blipFill rotWithShape="1">
          <a:blip r:embed="rId3">
            <a:alphaModFix/>
          </a:blip>
          <a:srcRect l="12071" r="12396"/>
          <a:stretch/>
        </p:blipFill>
        <p:spPr>
          <a:xfrm>
            <a:off x="438553" y="1471758"/>
            <a:ext cx="979233" cy="912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p33" descr="A map of a country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24205" t="7442" r="18248" b="7595"/>
          <a:stretch/>
        </p:blipFill>
        <p:spPr>
          <a:xfrm>
            <a:off x="10593237" y="75138"/>
            <a:ext cx="1405029" cy="1466583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p33"/>
          <p:cNvSpPr txBox="1"/>
          <p:nvPr/>
        </p:nvSpPr>
        <p:spPr>
          <a:xfrm>
            <a:off x="3238043" y="5925346"/>
            <a:ext cx="550099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Look at the picture in Activity 3 and read the speech.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Then choose “yes” if the answer is the correct way to go.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“No” for the incorrect answer.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1" name="Google Shape;631;p33"/>
          <p:cNvSpPr txBox="1"/>
          <p:nvPr/>
        </p:nvSpPr>
        <p:spPr>
          <a:xfrm>
            <a:off x="1566548" y="804372"/>
            <a:ext cx="884389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Look at the picture in Activity 3. Read the speech. Choose Yes or No.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2" name="Google Shape;632;p33"/>
          <p:cNvPicPr preferRelativeResize="0"/>
          <p:nvPr/>
        </p:nvPicPr>
        <p:blipFill rotWithShape="1">
          <a:blip r:embed="rId5">
            <a:alphaModFix/>
          </a:blip>
          <a:srcRect t="2260"/>
          <a:stretch/>
        </p:blipFill>
        <p:spPr>
          <a:xfrm>
            <a:off x="4683058" y="1348895"/>
            <a:ext cx="2610877" cy="2285144"/>
          </a:xfrm>
          <a:prstGeom prst="rect">
            <a:avLst/>
          </a:prstGeom>
          <a:noFill/>
          <a:ln>
            <a:noFill/>
          </a:ln>
        </p:spPr>
      </p:pic>
      <p:sp>
        <p:nvSpPr>
          <p:cNvPr id="633" name="Google Shape;633;p33"/>
          <p:cNvSpPr/>
          <p:nvPr/>
        </p:nvSpPr>
        <p:spPr>
          <a:xfrm>
            <a:off x="747487" y="4123723"/>
            <a:ext cx="5217884" cy="1441977"/>
          </a:xfrm>
          <a:prstGeom prst="wedgeRoundRectCallout">
            <a:avLst>
              <a:gd name="adj1" fmla="val -61303"/>
              <a:gd name="adj2" fmla="val 27835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Excuse me, can you tell me the way to the library?</a:t>
            </a:r>
            <a:endParaRPr/>
          </a:p>
        </p:txBody>
      </p:sp>
      <p:sp>
        <p:nvSpPr>
          <p:cNvPr id="634" name="Google Shape;634;p33"/>
          <p:cNvSpPr/>
          <p:nvPr/>
        </p:nvSpPr>
        <p:spPr>
          <a:xfrm>
            <a:off x="6096000" y="3993685"/>
            <a:ext cx="5692013" cy="1572016"/>
          </a:xfrm>
          <a:prstGeom prst="wedgeRoundRectCallout">
            <a:avLst>
              <a:gd name="adj1" fmla="val 56115"/>
              <a:gd name="adj2" fmla="val 26441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Sure. First, go straight ahead for 20 meters. Then turn right. The library is on the left.</a:t>
            </a:r>
            <a:endParaRPr/>
          </a:p>
        </p:txBody>
      </p:sp>
      <p:pic>
        <p:nvPicPr>
          <p:cNvPr id="635" name="Google Shape;635;p33"/>
          <p:cNvPicPr preferRelativeResize="0"/>
          <p:nvPr/>
        </p:nvPicPr>
        <p:blipFill rotWithShape="1">
          <a:blip r:embed="rId6">
            <a:alphaModFix/>
          </a:blip>
          <a:srcRect l="28737" t="14957" r="24548" b="49891"/>
          <a:stretch/>
        </p:blipFill>
        <p:spPr>
          <a:xfrm>
            <a:off x="1970338" y="2128778"/>
            <a:ext cx="1555182" cy="827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p33"/>
          <p:cNvPicPr preferRelativeResize="0"/>
          <p:nvPr/>
        </p:nvPicPr>
        <p:blipFill rotWithShape="1">
          <a:blip r:embed="rId7">
            <a:alphaModFix/>
          </a:blip>
          <a:srcRect l="26600" t="52586" r="26685" b="12263"/>
          <a:stretch/>
        </p:blipFill>
        <p:spPr>
          <a:xfrm>
            <a:off x="8542913" y="2103176"/>
            <a:ext cx="1583963" cy="8426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34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Pupils' Book – p.55</a:t>
            </a:r>
            <a:endParaRPr/>
          </a:p>
        </p:txBody>
      </p:sp>
      <p:pic>
        <p:nvPicPr>
          <p:cNvPr id="642" name="Google Shape;642;p34"/>
          <p:cNvPicPr preferRelativeResize="0"/>
          <p:nvPr/>
        </p:nvPicPr>
        <p:blipFill rotWithShape="1">
          <a:blip r:embed="rId3">
            <a:alphaModFix/>
          </a:blip>
          <a:srcRect l="12071" r="12396"/>
          <a:stretch/>
        </p:blipFill>
        <p:spPr>
          <a:xfrm>
            <a:off x="438553" y="1471758"/>
            <a:ext cx="979233" cy="912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34" descr="A map of a country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24205" t="7442" r="18248" b="7595"/>
          <a:stretch/>
        </p:blipFill>
        <p:spPr>
          <a:xfrm>
            <a:off x="10593237" y="75138"/>
            <a:ext cx="1405029" cy="1466583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p34"/>
          <p:cNvSpPr txBox="1"/>
          <p:nvPr/>
        </p:nvSpPr>
        <p:spPr>
          <a:xfrm>
            <a:off x="3238043" y="5925346"/>
            <a:ext cx="550099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Look at the picture in Activity 3 and read the speech.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Then choose “yes” if the answer is the correct way to go.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“No” for the incorrect answer.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5" name="Google Shape;645;p34"/>
          <p:cNvSpPr txBox="1"/>
          <p:nvPr/>
        </p:nvSpPr>
        <p:spPr>
          <a:xfrm>
            <a:off x="1566548" y="804372"/>
            <a:ext cx="884389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Look at the picture in Activity 3. Read the speech. Choose Yes or No.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6" name="Google Shape;646;p34"/>
          <p:cNvPicPr preferRelativeResize="0"/>
          <p:nvPr/>
        </p:nvPicPr>
        <p:blipFill rotWithShape="1">
          <a:blip r:embed="rId5">
            <a:alphaModFix/>
          </a:blip>
          <a:srcRect t="2260"/>
          <a:stretch/>
        </p:blipFill>
        <p:spPr>
          <a:xfrm>
            <a:off x="4683058" y="1348895"/>
            <a:ext cx="2610877" cy="2285144"/>
          </a:xfrm>
          <a:prstGeom prst="rect">
            <a:avLst/>
          </a:prstGeom>
          <a:noFill/>
          <a:ln>
            <a:noFill/>
          </a:ln>
        </p:spPr>
      </p:pic>
      <p:sp>
        <p:nvSpPr>
          <p:cNvPr id="647" name="Google Shape;647;p34"/>
          <p:cNvSpPr/>
          <p:nvPr/>
        </p:nvSpPr>
        <p:spPr>
          <a:xfrm>
            <a:off x="747487" y="4123723"/>
            <a:ext cx="5217884" cy="1441977"/>
          </a:xfrm>
          <a:prstGeom prst="wedgeRoundRectCallout">
            <a:avLst>
              <a:gd name="adj1" fmla="val -61303"/>
              <a:gd name="adj2" fmla="val 27835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Excuse me, can you tell me the way to the train station?</a:t>
            </a:r>
            <a:endParaRPr/>
          </a:p>
        </p:txBody>
      </p:sp>
      <p:sp>
        <p:nvSpPr>
          <p:cNvPr id="648" name="Google Shape;648;p34"/>
          <p:cNvSpPr/>
          <p:nvPr/>
        </p:nvSpPr>
        <p:spPr>
          <a:xfrm>
            <a:off x="6096000" y="3993685"/>
            <a:ext cx="5692013" cy="1572016"/>
          </a:xfrm>
          <a:prstGeom prst="wedgeRoundRectCallout">
            <a:avLst>
              <a:gd name="adj1" fmla="val 56115"/>
              <a:gd name="adj2" fmla="val 26441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Sure. First, go straight ahead for 20 meters. Then turn right. The library is on the left.</a:t>
            </a:r>
            <a:endParaRPr/>
          </a:p>
        </p:txBody>
      </p:sp>
      <p:pic>
        <p:nvPicPr>
          <p:cNvPr id="649" name="Google Shape;649;p34"/>
          <p:cNvPicPr preferRelativeResize="0"/>
          <p:nvPr/>
        </p:nvPicPr>
        <p:blipFill rotWithShape="1">
          <a:blip r:embed="rId6">
            <a:alphaModFix/>
          </a:blip>
          <a:srcRect l="28737" t="14957" r="24548" b="49891"/>
          <a:stretch/>
        </p:blipFill>
        <p:spPr>
          <a:xfrm>
            <a:off x="1970338" y="2128778"/>
            <a:ext cx="1555182" cy="827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" name="Google Shape;650;p34"/>
          <p:cNvPicPr preferRelativeResize="0"/>
          <p:nvPr/>
        </p:nvPicPr>
        <p:blipFill rotWithShape="1">
          <a:blip r:embed="rId7">
            <a:alphaModFix/>
          </a:blip>
          <a:srcRect l="26600" t="52586" r="26685" b="12263"/>
          <a:stretch/>
        </p:blipFill>
        <p:spPr>
          <a:xfrm>
            <a:off x="8542913" y="2103176"/>
            <a:ext cx="1583963" cy="8426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" name="Google Shape;655;p35"/>
          <p:cNvPicPr preferRelativeResize="0"/>
          <p:nvPr/>
        </p:nvPicPr>
        <p:blipFill rotWithShape="1">
          <a:blip r:embed="rId3">
            <a:alphaModFix/>
          </a:blip>
          <a:srcRect t="2260"/>
          <a:stretch/>
        </p:blipFill>
        <p:spPr>
          <a:xfrm>
            <a:off x="6002098" y="1181739"/>
            <a:ext cx="5135187" cy="4494522"/>
          </a:xfrm>
          <a:prstGeom prst="rect">
            <a:avLst/>
          </a:prstGeom>
          <a:noFill/>
          <a:ln>
            <a:noFill/>
          </a:ln>
        </p:spPr>
      </p:pic>
      <p:sp>
        <p:nvSpPr>
          <p:cNvPr id="656" name="Google Shape;656;p3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Pupils' Book (p.55)</a:t>
            </a:r>
            <a:endParaRPr/>
          </a:p>
        </p:txBody>
      </p:sp>
      <p:pic>
        <p:nvPicPr>
          <p:cNvPr id="657" name="Google Shape;657;p35"/>
          <p:cNvPicPr preferRelativeResize="0"/>
          <p:nvPr/>
        </p:nvPicPr>
        <p:blipFill rotWithShape="1">
          <a:blip r:embed="rId4">
            <a:alphaModFix/>
          </a:blip>
          <a:srcRect b="26557"/>
          <a:stretch/>
        </p:blipFill>
        <p:spPr>
          <a:xfrm>
            <a:off x="423926" y="747878"/>
            <a:ext cx="8781034" cy="542947"/>
          </a:xfrm>
          <a:prstGeom prst="rect">
            <a:avLst/>
          </a:prstGeom>
          <a:noFill/>
          <a:ln>
            <a:noFill/>
          </a:ln>
        </p:spPr>
      </p:pic>
      <p:sp>
        <p:nvSpPr>
          <p:cNvPr id="658" name="Google Shape;658;p35"/>
          <p:cNvSpPr/>
          <p:nvPr/>
        </p:nvSpPr>
        <p:spPr>
          <a:xfrm>
            <a:off x="1222408" y="1546608"/>
            <a:ext cx="3282215" cy="62564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Shopping centre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9" name="Google Shape;659;p35"/>
          <p:cNvSpPr/>
          <p:nvPr/>
        </p:nvSpPr>
        <p:spPr>
          <a:xfrm>
            <a:off x="1222408" y="2423369"/>
            <a:ext cx="3282215" cy="62564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Library </a:t>
            </a:r>
            <a:endParaRPr/>
          </a:p>
        </p:txBody>
      </p:sp>
      <p:sp>
        <p:nvSpPr>
          <p:cNvPr id="660" name="Google Shape;660;p35"/>
          <p:cNvSpPr/>
          <p:nvPr/>
        </p:nvSpPr>
        <p:spPr>
          <a:xfrm>
            <a:off x="1222407" y="3197935"/>
            <a:ext cx="3282215" cy="62564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 park</a:t>
            </a:r>
            <a:endParaRPr/>
          </a:p>
        </p:txBody>
      </p:sp>
      <p:sp>
        <p:nvSpPr>
          <p:cNvPr id="661" name="Google Shape;661;p35"/>
          <p:cNvSpPr/>
          <p:nvPr/>
        </p:nvSpPr>
        <p:spPr>
          <a:xfrm>
            <a:off x="1222406" y="4074696"/>
            <a:ext cx="3282215" cy="62564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Book store</a:t>
            </a:r>
            <a:endParaRPr/>
          </a:p>
        </p:txBody>
      </p:sp>
      <p:sp>
        <p:nvSpPr>
          <p:cNvPr id="662" name="Google Shape;662;p35"/>
          <p:cNvSpPr/>
          <p:nvPr/>
        </p:nvSpPr>
        <p:spPr>
          <a:xfrm>
            <a:off x="1222405" y="4951457"/>
            <a:ext cx="3282215" cy="62564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Clothes shop</a:t>
            </a:r>
            <a:endParaRPr/>
          </a:p>
        </p:txBody>
      </p:sp>
      <p:sp>
        <p:nvSpPr>
          <p:cNvPr id="663" name="Google Shape;663;p35"/>
          <p:cNvSpPr txBox="1"/>
          <p:nvPr/>
        </p:nvSpPr>
        <p:spPr>
          <a:xfrm>
            <a:off x="3526514" y="6434809"/>
            <a:ext cx="513897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pair, ask and answer about the places in Activity 3.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36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SUM - IN</a:t>
            </a:r>
            <a:endParaRPr/>
          </a:p>
        </p:txBody>
      </p:sp>
      <p:sp>
        <p:nvSpPr>
          <p:cNvPr id="669" name="Google Shape;669;p36"/>
          <p:cNvSpPr/>
          <p:nvPr/>
        </p:nvSpPr>
        <p:spPr>
          <a:xfrm>
            <a:off x="11339593" y="1592753"/>
            <a:ext cx="852407" cy="36883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0" name="Google Shape;670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99216" y="808074"/>
            <a:ext cx="8793568" cy="4880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6" descr="A map of a country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24205" t="7442" r="18248" b="7595"/>
          <a:stretch/>
        </p:blipFill>
        <p:spPr>
          <a:xfrm>
            <a:off x="10492784" y="75138"/>
            <a:ext cx="1405029" cy="14665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37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HOMEWORK</a:t>
            </a:r>
            <a:endParaRPr/>
          </a:p>
        </p:txBody>
      </p:sp>
      <p:sp>
        <p:nvSpPr>
          <p:cNvPr id="677" name="Google Shape;677;p37"/>
          <p:cNvSpPr/>
          <p:nvPr/>
        </p:nvSpPr>
        <p:spPr>
          <a:xfrm>
            <a:off x="1989104" y="2730500"/>
            <a:ext cx="8061563" cy="1979723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8" name="Google Shape;678;p37"/>
          <p:cNvSpPr txBox="1"/>
          <p:nvPr/>
        </p:nvSpPr>
        <p:spPr>
          <a:xfrm>
            <a:off x="3383809" y="1447700"/>
            <a:ext cx="6814291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accent2"/>
                </a:solidFill>
                <a:latin typeface="Carter One"/>
                <a:ea typeface="Carter One"/>
                <a:cs typeface="Carter One"/>
                <a:sym typeface="Carter One"/>
              </a:rPr>
              <a:t>HOMEWORK</a:t>
            </a:r>
            <a:endParaRPr/>
          </a:p>
        </p:txBody>
      </p:sp>
      <p:pic>
        <p:nvPicPr>
          <p:cNvPr id="679" name="Google Shape;679;p37"/>
          <p:cNvPicPr preferRelativeResize="0"/>
          <p:nvPr/>
        </p:nvPicPr>
        <p:blipFill rotWithShape="1">
          <a:blip r:embed="rId3">
            <a:alphaModFix/>
          </a:blip>
          <a:srcRect l="12071" r="12396"/>
          <a:stretch/>
        </p:blipFill>
        <p:spPr>
          <a:xfrm>
            <a:off x="9716231" y="1469793"/>
            <a:ext cx="1181120" cy="1101175"/>
          </a:xfrm>
          <a:prstGeom prst="rect">
            <a:avLst/>
          </a:prstGeom>
          <a:noFill/>
          <a:ln>
            <a:noFill/>
          </a:ln>
        </p:spPr>
      </p:pic>
      <p:sp>
        <p:nvSpPr>
          <p:cNvPr id="680" name="Google Shape;680;p37"/>
          <p:cNvSpPr txBox="1"/>
          <p:nvPr/>
        </p:nvSpPr>
        <p:spPr>
          <a:xfrm>
            <a:off x="2353216" y="3779542"/>
            <a:ext cx="733428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Char char="-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 exercises in the Activity book (page 44).</a:t>
            </a:r>
            <a:endParaRPr/>
          </a:p>
        </p:txBody>
      </p:sp>
      <p:sp>
        <p:nvSpPr>
          <p:cNvPr id="681" name="Google Shape;681;p37"/>
          <p:cNvSpPr txBox="1"/>
          <p:nvPr/>
        </p:nvSpPr>
        <p:spPr>
          <a:xfrm>
            <a:off x="2353216" y="6253287"/>
            <a:ext cx="760655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-"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Check answers in the Teacher’s book (page 98) or Active Teach.</a:t>
            </a:r>
            <a:endParaRPr/>
          </a:p>
        </p:txBody>
      </p:sp>
      <p:sp>
        <p:nvSpPr>
          <p:cNvPr id="682" name="Google Shape;682;p37"/>
          <p:cNvSpPr txBox="1"/>
          <p:nvPr/>
        </p:nvSpPr>
        <p:spPr>
          <a:xfrm>
            <a:off x="2353216" y="3256322"/>
            <a:ext cx="605305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Char char="-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Review vocabulary and grammar.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38"/>
          <p:cNvSpPr/>
          <p:nvPr/>
        </p:nvSpPr>
        <p:spPr>
          <a:xfrm>
            <a:off x="7975857" y="1561998"/>
            <a:ext cx="3778026" cy="3660926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8" name="Google Shape;688;p38"/>
          <p:cNvSpPr txBox="1"/>
          <p:nvPr/>
        </p:nvSpPr>
        <p:spPr>
          <a:xfrm>
            <a:off x="8187621" y="2892769"/>
            <a:ext cx="3382200" cy="830956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-"/>
            </a:pP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places in town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-"/>
            </a:pP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directions use in town. 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9" name="Google Shape;689;p38"/>
          <p:cNvSpPr txBox="1"/>
          <p:nvPr/>
        </p:nvSpPr>
        <p:spPr>
          <a:xfrm>
            <a:off x="8187621" y="3834135"/>
            <a:ext cx="3382200" cy="461665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PB 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p. 54,55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0" name="Google Shape;690;p38"/>
          <p:cNvSpPr txBox="1"/>
          <p:nvPr/>
        </p:nvSpPr>
        <p:spPr>
          <a:xfrm>
            <a:off x="8187621" y="4389542"/>
            <a:ext cx="3382200" cy="461624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AB p.44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1" name="Google Shape;691;p38"/>
          <p:cNvSpPr txBox="1"/>
          <p:nvPr/>
        </p:nvSpPr>
        <p:spPr>
          <a:xfrm>
            <a:off x="8097439" y="1816409"/>
            <a:ext cx="33822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UNIT 5</a:t>
            </a:r>
            <a:r>
              <a:rPr lang="en-US" sz="2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– Lesson 1</a:t>
            </a: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p38"/>
          <p:cNvSpPr txBox="1"/>
          <p:nvPr/>
        </p:nvSpPr>
        <p:spPr>
          <a:xfrm>
            <a:off x="8799633" y="2324872"/>
            <a:ext cx="27652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We’ve learned…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3" name="Google Shape;693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6760" y="667257"/>
            <a:ext cx="3674649" cy="5180653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94" name="Google Shape;694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88549" y="684556"/>
            <a:ext cx="3674485" cy="5184855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 ACTIVITY</a:t>
            </a:r>
            <a:endParaRPr/>
          </a:p>
        </p:txBody>
      </p:sp>
      <p:sp>
        <p:nvSpPr>
          <p:cNvPr id="189" name="Google Shape;189;p4"/>
          <p:cNvSpPr txBox="1"/>
          <p:nvPr/>
        </p:nvSpPr>
        <p:spPr>
          <a:xfrm>
            <a:off x="2318173" y="6211669"/>
            <a:ext cx="75556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teacher shows the flashcard and asks a random student to spell that word.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Click on “sad face” to erase one line.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4"/>
          <p:cNvSpPr txBox="1"/>
          <p:nvPr/>
        </p:nvSpPr>
        <p:spPr>
          <a:xfrm>
            <a:off x="812744" y="1174358"/>
            <a:ext cx="2067553" cy="646331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EFTSOR</a:t>
            </a:r>
            <a:endParaRPr sz="3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1" name="Google Shape;191;p4" descr="Arrow Right 1 Icon | Flat Cute Arrows Iconpack | Custom Icon ..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60407" y="1227279"/>
            <a:ext cx="540488" cy="540488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4"/>
          <p:cNvSpPr txBox="1"/>
          <p:nvPr/>
        </p:nvSpPr>
        <p:spPr>
          <a:xfrm>
            <a:off x="812744" y="2765160"/>
            <a:ext cx="1431803" cy="646331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LILH</a:t>
            </a:r>
            <a:endParaRPr sz="3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4"/>
          <p:cNvSpPr txBox="1"/>
          <p:nvPr/>
        </p:nvSpPr>
        <p:spPr>
          <a:xfrm>
            <a:off x="6996122" y="2764882"/>
            <a:ext cx="2012089" cy="646331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 SNDLAI</a:t>
            </a:r>
            <a:endParaRPr sz="3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4"/>
          <p:cNvSpPr txBox="1"/>
          <p:nvPr/>
        </p:nvSpPr>
        <p:spPr>
          <a:xfrm>
            <a:off x="6996122" y="1199553"/>
            <a:ext cx="2097536" cy="646331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LLYVAE</a:t>
            </a:r>
            <a:endParaRPr sz="3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4"/>
          <p:cNvSpPr txBox="1"/>
          <p:nvPr/>
        </p:nvSpPr>
        <p:spPr>
          <a:xfrm>
            <a:off x="566519" y="4456255"/>
            <a:ext cx="3238002" cy="646331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 TRYEFCOSIUN</a:t>
            </a:r>
            <a:endParaRPr sz="3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4"/>
          <p:cNvSpPr txBox="1"/>
          <p:nvPr/>
        </p:nvSpPr>
        <p:spPr>
          <a:xfrm>
            <a:off x="7055332" y="4456255"/>
            <a:ext cx="2171557" cy="646331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 GLLIAVE</a:t>
            </a:r>
            <a:endParaRPr sz="3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4"/>
          <p:cNvSpPr txBox="1"/>
          <p:nvPr/>
        </p:nvSpPr>
        <p:spPr>
          <a:xfrm>
            <a:off x="3673633" y="1199551"/>
            <a:ext cx="141207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forest</a:t>
            </a:r>
            <a:endParaRPr sz="3600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4"/>
          <p:cNvSpPr/>
          <p:nvPr/>
        </p:nvSpPr>
        <p:spPr>
          <a:xfrm>
            <a:off x="5195879" y="5720316"/>
            <a:ext cx="1385674" cy="491353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Answer</a:t>
            </a:r>
            <a:endParaRPr/>
          </a:p>
        </p:txBody>
      </p:sp>
      <p:sp>
        <p:nvSpPr>
          <p:cNvPr id="199" name="Google Shape;199;p4"/>
          <p:cNvSpPr txBox="1"/>
          <p:nvPr/>
        </p:nvSpPr>
        <p:spPr>
          <a:xfrm>
            <a:off x="9873831" y="1199551"/>
            <a:ext cx="125380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valley</a:t>
            </a:r>
            <a:endParaRPr sz="3600" b="0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0" name="Google Shape;200;p4" descr="Arrow Right 1 Icon | Flat Cute Arrows Iconpack | Custom Icon ..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26889" y="1261793"/>
            <a:ext cx="540488" cy="540488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4"/>
          <p:cNvSpPr txBox="1"/>
          <p:nvPr/>
        </p:nvSpPr>
        <p:spPr>
          <a:xfrm>
            <a:off x="3060407" y="2758730"/>
            <a:ext cx="74411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hill</a:t>
            </a:r>
            <a:endParaRPr sz="3600" b="0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2" name="Google Shape;202;p4" descr="Arrow Right 1 Icon | Flat Cute Arrows Iconpack | Custom Icon ..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23918" y="2811650"/>
            <a:ext cx="540488" cy="540488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4"/>
          <p:cNvSpPr txBox="1"/>
          <p:nvPr/>
        </p:nvSpPr>
        <p:spPr>
          <a:xfrm>
            <a:off x="9649492" y="2748339"/>
            <a:ext cx="128272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island</a:t>
            </a:r>
            <a:endParaRPr sz="3600" b="0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4" name="Google Shape;204;p4" descr="Arrow Right 1 Icon | Flat Cute Arrows Iconpack | Custom Icon ..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13877" y="2801259"/>
            <a:ext cx="540488" cy="540488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4"/>
          <p:cNvSpPr txBox="1"/>
          <p:nvPr/>
        </p:nvSpPr>
        <p:spPr>
          <a:xfrm>
            <a:off x="4475422" y="4480004"/>
            <a:ext cx="237860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countryside</a:t>
            </a:r>
            <a:endParaRPr sz="3600" b="0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6" name="Google Shape;206;p4" descr="Arrow Right 1 Icon | Flat Cute Arrows Iconpack | Custom Icon ..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34934" y="4533497"/>
            <a:ext cx="540488" cy="540488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4"/>
          <p:cNvSpPr txBox="1"/>
          <p:nvPr/>
        </p:nvSpPr>
        <p:spPr>
          <a:xfrm>
            <a:off x="10021806" y="4456255"/>
            <a:ext cx="137505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village</a:t>
            </a:r>
            <a:endParaRPr sz="3600" b="0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8" name="Google Shape;208;p4" descr="Arrow Right 1 Icon | Flat Cute Arrows Iconpack | Custom Icon ..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74850" y="4509175"/>
            <a:ext cx="540488" cy="5404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86106" y="712352"/>
            <a:ext cx="2491695" cy="1786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26270" y="699504"/>
            <a:ext cx="2624769" cy="1769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46912" y="2572416"/>
            <a:ext cx="2491695" cy="1666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92808" y="2550740"/>
            <a:ext cx="2491695" cy="1687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850151" y="4284923"/>
            <a:ext cx="2491695" cy="1740114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 – Lead-in</a:t>
            </a:r>
            <a:endParaRPr/>
          </a:p>
        </p:txBody>
      </p:sp>
      <p:sp>
        <p:nvSpPr>
          <p:cNvPr id="219" name="Google Shape;219;p5"/>
          <p:cNvSpPr/>
          <p:nvPr/>
        </p:nvSpPr>
        <p:spPr>
          <a:xfrm>
            <a:off x="11339593" y="1592753"/>
            <a:ext cx="852407" cy="36883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5"/>
          <p:cNvSpPr txBox="1"/>
          <p:nvPr/>
        </p:nvSpPr>
        <p:spPr>
          <a:xfrm>
            <a:off x="3901168" y="6342062"/>
            <a:ext cx="438966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Look at the picture and answer the question.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1" name="Google Shape;221;p5" descr="A couple of girls holding books and standing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 l="6776" t="2697" r="60010" b="9610"/>
          <a:stretch/>
        </p:blipFill>
        <p:spPr>
          <a:xfrm>
            <a:off x="1503567" y="2325363"/>
            <a:ext cx="2075044" cy="387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5" descr="A couple of girls holding books and standing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 l="50000" t="3449" r="16788" b="8856"/>
          <a:stretch/>
        </p:blipFill>
        <p:spPr>
          <a:xfrm>
            <a:off x="8747977" y="2468537"/>
            <a:ext cx="2075044" cy="3873525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5"/>
          <p:cNvSpPr/>
          <p:nvPr/>
        </p:nvSpPr>
        <p:spPr>
          <a:xfrm>
            <a:off x="535023" y="987755"/>
            <a:ext cx="3664837" cy="1120620"/>
          </a:xfrm>
          <a:prstGeom prst="wedgeRoundRectCallout">
            <a:avLst>
              <a:gd name="adj1" fmla="val -6967"/>
              <a:gd name="adj2" fmla="val 89423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happens in this town, 1-5?</a:t>
            </a:r>
            <a:endParaRPr/>
          </a:p>
        </p:txBody>
      </p:sp>
      <p:sp>
        <p:nvSpPr>
          <p:cNvPr id="224" name="Google Shape;224;p5"/>
          <p:cNvSpPr/>
          <p:nvPr/>
        </p:nvSpPr>
        <p:spPr>
          <a:xfrm>
            <a:off x="7150943" y="1250402"/>
            <a:ext cx="4828593" cy="1120620"/>
          </a:xfrm>
          <a:prstGeom prst="wedgeRoundRectCallout">
            <a:avLst>
              <a:gd name="adj1" fmla="val 9717"/>
              <a:gd name="adj2" fmla="val 76138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picture 1, they’re playing in the park.</a:t>
            </a:r>
            <a:endParaRPr/>
          </a:p>
        </p:txBody>
      </p:sp>
      <p:sp>
        <p:nvSpPr>
          <p:cNvPr id="225" name="Google Shape;225;p5"/>
          <p:cNvSpPr/>
          <p:nvPr/>
        </p:nvSpPr>
        <p:spPr>
          <a:xfrm>
            <a:off x="3578611" y="770767"/>
            <a:ext cx="2399190" cy="169777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00885" y="685109"/>
            <a:ext cx="4725721" cy="5376422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6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 – Lead-in</a:t>
            </a:r>
            <a:endParaRPr/>
          </a:p>
        </p:txBody>
      </p:sp>
      <p:sp>
        <p:nvSpPr>
          <p:cNvPr id="232" name="Google Shape;232;p6"/>
          <p:cNvSpPr/>
          <p:nvPr/>
        </p:nvSpPr>
        <p:spPr>
          <a:xfrm>
            <a:off x="11339593" y="1592753"/>
            <a:ext cx="852407" cy="36883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6"/>
          <p:cNvSpPr txBox="1"/>
          <p:nvPr/>
        </p:nvSpPr>
        <p:spPr>
          <a:xfrm>
            <a:off x="3901168" y="6342062"/>
            <a:ext cx="438966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Look at the picture and answer the question.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4" name="Google Shape;234;p6" descr="A couple of girls holding books and standing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6776" t="2697" r="60010" b="9610"/>
          <a:stretch/>
        </p:blipFill>
        <p:spPr>
          <a:xfrm>
            <a:off x="1275978" y="2224536"/>
            <a:ext cx="2075044" cy="387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6" descr="A couple of girls holding books and standing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50000" t="3449" r="16788" b="8856"/>
          <a:stretch/>
        </p:blipFill>
        <p:spPr>
          <a:xfrm>
            <a:off x="8135939" y="2468537"/>
            <a:ext cx="2075044" cy="3873525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6"/>
          <p:cNvSpPr/>
          <p:nvPr/>
        </p:nvSpPr>
        <p:spPr>
          <a:xfrm>
            <a:off x="587897" y="1082111"/>
            <a:ext cx="4655745" cy="1160021"/>
          </a:xfrm>
          <a:prstGeom prst="wedgeRoundRectCallout">
            <a:avLst>
              <a:gd name="adj1" fmla="val -18200"/>
              <a:gd name="adj2" fmla="val 67746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is this town different from yours?</a:t>
            </a:r>
            <a:endParaRPr/>
          </a:p>
        </p:txBody>
      </p:sp>
      <p:sp>
        <p:nvSpPr>
          <p:cNvPr id="237" name="Google Shape;237;p6"/>
          <p:cNvSpPr/>
          <p:nvPr/>
        </p:nvSpPr>
        <p:spPr>
          <a:xfrm>
            <a:off x="7378996" y="1180214"/>
            <a:ext cx="3960598" cy="1277401"/>
          </a:xfrm>
          <a:prstGeom prst="wedgeRoundRectCallout">
            <a:avLst>
              <a:gd name="adj1" fmla="val -9423"/>
              <a:gd name="adj2" fmla="val 78153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my town, there isn’t a river at all.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7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 – Places in Town</a:t>
            </a:r>
            <a:endParaRPr/>
          </a:p>
        </p:txBody>
      </p:sp>
      <p:sp>
        <p:nvSpPr>
          <p:cNvPr id="243" name="Google Shape;243;p7"/>
          <p:cNvSpPr/>
          <p:nvPr/>
        </p:nvSpPr>
        <p:spPr>
          <a:xfrm>
            <a:off x="11339593" y="1592753"/>
            <a:ext cx="852407" cy="36883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7"/>
          <p:cNvSpPr txBox="1"/>
          <p:nvPr/>
        </p:nvSpPr>
        <p:spPr>
          <a:xfrm>
            <a:off x="3086100" y="6303723"/>
            <a:ext cx="53058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 Have students look at the pictures, listen and repeat.</a:t>
            </a:r>
            <a:endParaRPr/>
          </a:p>
        </p:txBody>
      </p:sp>
      <p:pic>
        <p:nvPicPr>
          <p:cNvPr id="245" name="Google Shape;245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2782" y="753584"/>
            <a:ext cx="4835499" cy="513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99069" y="1362911"/>
            <a:ext cx="7793861" cy="432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5_01">
            <a:hlinkClick r:id="" action="ppaction://media"/>
            <a:extLst>
              <a:ext uri="{FF2B5EF4-FFF2-40B4-BE49-F238E27FC236}">
                <a16:creationId xmlns:a16="http://schemas.microsoft.com/office/drawing/2014/main" id="{EF637E28-FBA6-4A89-852A-813CD51295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35805" y="868524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8"/>
          <p:cNvPicPr preferRelativeResize="0"/>
          <p:nvPr/>
        </p:nvPicPr>
        <p:blipFill rotWithShape="1">
          <a:blip r:embed="rId5">
            <a:alphaModFix/>
          </a:blip>
          <a:srcRect l="31971" t="2930" r="32991"/>
          <a:stretch/>
        </p:blipFill>
        <p:spPr>
          <a:xfrm>
            <a:off x="496391" y="2097166"/>
            <a:ext cx="1894373" cy="3695778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8"/>
          <p:cNvSpPr/>
          <p:nvPr/>
        </p:nvSpPr>
        <p:spPr>
          <a:xfrm rot="438702">
            <a:off x="1140219" y="1396339"/>
            <a:ext cx="2296190" cy="726024"/>
          </a:xfrm>
          <a:prstGeom prst="wedgeRoundRectCallout">
            <a:avLst>
              <a:gd name="adj1" fmla="val -21845"/>
              <a:gd name="adj2" fmla="val 75934"/>
              <a:gd name="adj3" fmla="val 16667"/>
            </a:avLst>
          </a:prstGeom>
          <a:solidFill>
            <a:srgbClr val="F4B081"/>
          </a:solidFill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</a:pPr>
            <a:r>
              <a:rPr lang="en-US" sz="3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Let’s spell!</a:t>
            </a:r>
            <a:endParaRPr/>
          </a:p>
        </p:txBody>
      </p:sp>
      <p:sp>
        <p:nvSpPr>
          <p:cNvPr id="254" name="Google Shape;254;p8"/>
          <p:cNvSpPr/>
          <p:nvPr/>
        </p:nvSpPr>
        <p:spPr>
          <a:xfrm>
            <a:off x="2823597" y="4352751"/>
            <a:ext cx="653978" cy="641023"/>
          </a:xfrm>
          <a:custGeom>
            <a:avLst/>
            <a:gdLst/>
            <a:ahLst/>
            <a:cxnLst/>
            <a:rect l="l" t="t" r="r" b="b"/>
            <a:pathLst>
              <a:path w="573484" h="424736" extrusionOk="0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ln>
            <a:noFill/>
          </a:ln>
        </p:spPr>
        <p:txBody>
          <a:bodyPr spcFirstLastPara="1" wrap="square" lIns="81000" tIns="81000" rIns="8100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endParaRPr sz="4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8"/>
          <p:cNvSpPr/>
          <p:nvPr/>
        </p:nvSpPr>
        <p:spPr>
          <a:xfrm>
            <a:off x="7269751" y="1251552"/>
            <a:ext cx="4489857" cy="3982989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/>
          </a:p>
        </p:txBody>
      </p:sp>
      <p:sp>
        <p:nvSpPr>
          <p:cNvPr id="256" name="Google Shape;256;p8"/>
          <p:cNvSpPr txBox="1"/>
          <p:nvPr/>
        </p:nvSpPr>
        <p:spPr>
          <a:xfrm>
            <a:off x="3280577" y="2621616"/>
            <a:ext cx="3069751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8000"/>
              <a:buFont typeface="Calibri"/>
              <a:buNone/>
            </a:pPr>
            <a:r>
              <a:rPr lang="en-US" sz="8000" b="1" i="0" u="none" strike="noStrike" cap="none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square</a:t>
            </a:r>
            <a:endParaRPr/>
          </a:p>
        </p:txBody>
      </p:sp>
      <p:sp>
        <p:nvSpPr>
          <p:cNvPr id="257" name="Google Shape;257;p8"/>
          <p:cNvSpPr/>
          <p:nvPr/>
        </p:nvSpPr>
        <p:spPr>
          <a:xfrm>
            <a:off x="3473273" y="4364842"/>
            <a:ext cx="653978" cy="641023"/>
          </a:xfrm>
          <a:custGeom>
            <a:avLst/>
            <a:gdLst/>
            <a:ahLst/>
            <a:cxnLst/>
            <a:rect l="l" t="t" r="r" b="b"/>
            <a:pathLst>
              <a:path w="573484" h="424736" extrusionOk="0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ln>
            <a:noFill/>
          </a:ln>
        </p:spPr>
        <p:txBody>
          <a:bodyPr spcFirstLastPara="1" wrap="square" lIns="81000" tIns="81000" rIns="8100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q</a:t>
            </a:r>
            <a:endParaRPr sz="4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8"/>
          <p:cNvSpPr/>
          <p:nvPr/>
        </p:nvSpPr>
        <p:spPr>
          <a:xfrm>
            <a:off x="4122949" y="4364842"/>
            <a:ext cx="653978" cy="641023"/>
          </a:xfrm>
          <a:custGeom>
            <a:avLst/>
            <a:gdLst/>
            <a:ahLst/>
            <a:cxnLst/>
            <a:rect l="l" t="t" r="r" b="b"/>
            <a:pathLst>
              <a:path w="573484" h="424736" extrusionOk="0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ln>
            <a:noFill/>
          </a:ln>
        </p:spPr>
        <p:txBody>
          <a:bodyPr spcFirstLastPara="1" wrap="square" lIns="81000" tIns="81000" rIns="8100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</a:t>
            </a:r>
            <a:endParaRPr sz="4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8"/>
          <p:cNvSpPr/>
          <p:nvPr/>
        </p:nvSpPr>
        <p:spPr>
          <a:xfrm>
            <a:off x="4776927" y="4364842"/>
            <a:ext cx="653978" cy="641023"/>
          </a:xfrm>
          <a:custGeom>
            <a:avLst/>
            <a:gdLst/>
            <a:ahLst/>
            <a:cxnLst/>
            <a:rect l="l" t="t" r="r" b="b"/>
            <a:pathLst>
              <a:path w="573484" h="424736" extrusionOk="0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ln>
            <a:noFill/>
          </a:ln>
        </p:spPr>
        <p:txBody>
          <a:bodyPr spcFirstLastPara="1" wrap="square" lIns="81000" tIns="81000" rIns="8100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sz="4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8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 – Places in Town </a:t>
            </a:r>
            <a:endParaRPr/>
          </a:p>
        </p:txBody>
      </p:sp>
      <p:sp>
        <p:nvSpPr>
          <p:cNvPr id="261" name="Google Shape;261;p8"/>
          <p:cNvSpPr/>
          <p:nvPr/>
        </p:nvSpPr>
        <p:spPr>
          <a:xfrm>
            <a:off x="8761706" y="1456657"/>
            <a:ext cx="1392388" cy="34930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8"/>
          <p:cNvSpPr/>
          <p:nvPr/>
        </p:nvSpPr>
        <p:spPr>
          <a:xfrm>
            <a:off x="5442022" y="4364842"/>
            <a:ext cx="653978" cy="641023"/>
          </a:xfrm>
          <a:custGeom>
            <a:avLst/>
            <a:gdLst/>
            <a:ahLst/>
            <a:cxnLst/>
            <a:rect l="l" t="t" r="r" b="b"/>
            <a:pathLst>
              <a:path w="573484" h="424736" extrusionOk="0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ln>
            <a:noFill/>
          </a:ln>
        </p:spPr>
        <p:txBody>
          <a:bodyPr spcFirstLastPara="1" wrap="square" lIns="81000" tIns="81000" rIns="8100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endParaRPr sz="4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3" name="Google Shape;263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457844" y="1456657"/>
            <a:ext cx="4097072" cy="3549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8" descr="A map of a country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l="24205" t="7442" r="18248" b="7595"/>
          <a:stretch/>
        </p:blipFill>
        <p:spPr>
          <a:xfrm>
            <a:off x="10643925" y="75138"/>
            <a:ext cx="1405029" cy="1466583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8"/>
          <p:cNvSpPr/>
          <p:nvPr/>
        </p:nvSpPr>
        <p:spPr>
          <a:xfrm>
            <a:off x="6119497" y="4363383"/>
            <a:ext cx="653978" cy="641023"/>
          </a:xfrm>
          <a:custGeom>
            <a:avLst/>
            <a:gdLst/>
            <a:ahLst/>
            <a:cxnLst/>
            <a:rect l="l" t="t" r="r" b="b"/>
            <a:pathLst>
              <a:path w="573484" h="424736" extrusionOk="0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ln>
            <a:noFill/>
          </a:ln>
        </p:spPr>
        <p:txBody>
          <a:bodyPr spcFirstLastPara="1" wrap="square" lIns="81000" tIns="81000" rIns="8100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endParaRPr sz="4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square">
            <a:hlinkClick r:id="" action="ppaction://media"/>
            <a:extLst>
              <a:ext uri="{FF2B5EF4-FFF2-40B4-BE49-F238E27FC236}">
                <a16:creationId xmlns:a16="http://schemas.microsoft.com/office/drawing/2014/main" id="{EF2DD37A-7E0C-4C16-A5D3-0398495225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47023" y="2265525"/>
            <a:ext cx="510603" cy="5106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9"/>
          <p:cNvPicPr preferRelativeResize="0"/>
          <p:nvPr/>
        </p:nvPicPr>
        <p:blipFill rotWithShape="1">
          <a:blip r:embed="rId5">
            <a:alphaModFix/>
          </a:blip>
          <a:srcRect l="31971" t="2930" r="32991"/>
          <a:stretch/>
        </p:blipFill>
        <p:spPr>
          <a:xfrm>
            <a:off x="-88037" y="2097166"/>
            <a:ext cx="1894373" cy="3695778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9"/>
          <p:cNvSpPr/>
          <p:nvPr/>
        </p:nvSpPr>
        <p:spPr>
          <a:xfrm rot="438702">
            <a:off x="499177" y="1268295"/>
            <a:ext cx="2296190" cy="726024"/>
          </a:xfrm>
          <a:prstGeom prst="wedgeRoundRectCallout">
            <a:avLst>
              <a:gd name="adj1" fmla="val -21845"/>
              <a:gd name="adj2" fmla="val 75934"/>
              <a:gd name="adj3" fmla="val 16667"/>
            </a:avLst>
          </a:prstGeom>
          <a:solidFill>
            <a:srgbClr val="F4B081"/>
          </a:solidFill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</a:pPr>
            <a:r>
              <a:rPr lang="en-US" sz="3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Let’s spell!</a:t>
            </a:r>
            <a:endParaRPr/>
          </a:p>
        </p:txBody>
      </p:sp>
      <p:sp>
        <p:nvSpPr>
          <p:cNvPr id="273" name="Google Shape;273;p9"/>
          <p:cNvSpPr/>
          <p:nvPr/>
        </p:nvSpPr>
        <p:spPr>
          <a:xfrm>
            <a:off x="1903568" y="4502397"/>
            <a:ext cx="653978" cy="641023"/>
          </a:xfrm>
          <a:custGeom>
            <a:avLst/>
            <a:gdLst/>
            <a:ahLst/>
            <a:cxnLst/>
            <a:rect l="l" t="t" r="r" b="b"/>
            <a:pathLst>
              <a:path w="573484" h="424736" extrusionOk="0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ln>
            <a:noFill/>
          </a:ln>
        </p:spPr>
        <p:txBody>
          <a:bodyPr spcFirstLastPara="1" wrap="square" lIns="81000" tIns="81000" rIns="8100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endParaRPr sz="4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9"/>
          <p:cNvSpPr/>
          <p:nvPr/>
        </p:nvSpPr>
        <p:spPr>
          <a:xfrm>
            <a:off x="7269751" y="1251552"/>
            <a:ext cx="4489857" cy="3982989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/>
          </a:p>
        </p:txBody>
      </p:sp>
      <p:sp>
        <p:nvSpPr>
          <p:cNvPr id="275" name="Google Shape;275;p9"/>
          <p:cNvSpPr txBox="1"/>
          <p:nvPr/>
        </p:nvSpPr>
        <p:spPr>
          <a:xfrm>
            <a:off x="2559059" y="2199683"/>
            <a:ext cx="3903633" cy="208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7200"/>
              <a:buFont typeface="Calibri"/>
              <a:buNone/>
            </a:pPr>
            <a:r>
              <a:rPr lang="en-US" sz="7200" b="1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shopping 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7200"/>
              <a:buFont typeface="Calibri"/>
              <a:buNone/>
            </a:pPr>
            <a:r>
              <a:rPr lang="en-US" sz="7200" b="1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centre</a:t>
            </a:r>
            <a:endParaRPr sz="7200" b="1" i="0" u="none" strike="noStrike" cap="none">
              <a:solidFill>
                <a:srgbClr val="4472C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9"/>
          <p:cNvSpPr/>
          <p:nvPr/>
        </p:nvSpPr>
        <p:spPr>
          <a:xfrm>
            <a:off x="2553244" y="4514488"/>
            <a:ext cx="653978" cy="641023"/>
          </a:xfrm>
          <a:custGeom>
            <a:avLst/>
            <a:gdLst/>
            <a:ahLst/>
            <a:cxnLst/>
            <a:rect l="l" t="t" r="r" b="b"/>
            <a:pathLst>
              <a:path w="573484" h="424736" extrusionOk="0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ln>
            <a:noFill/>
          </a:ln>
        </p:spPr>
        <p:txBody>
          <a:bodyPr spcFirstLastPara="1" wrap="square" lIns="81000" tIns="81000" rIns="8100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endParaRPr sz="4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9"/>
          <p:cNvSpPr/>
          <p:nvPr/>
        </p:nvSpPr>
        <p:spPr>
          <a:xfrm>
            <a:off x="3202920" y="4514488"/>
            <a:ext cx="653978" cy="641023"/>
          </a:xfrm>
          <a:custGeom>
            <a:avLst/>
            <a:gdLst/>
            <a:ahLst/>
            <a:cxnLst/>
            <a:rect l="l" t="t" r="r" b="b"/>
            <a:pathLst>
              <a:path w="573484" h="424736" extrusionOk="0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ln>
            <a:noFill/>
          </a:ln>
        </p:spPr>
        <p:txBody>
          <a:bodyPr spcFirstLastPara="1" wrap="square" lIns="81000" tIns="81000" rIns="8100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sz="4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9"/>
          <p:cNvSpPr/>
          <p:nvPr/>
        </p:nvSpPr>
        <p:spPr>
          <a:xfrm>
            <a:off x="3856898" y="4514488"/>
            <a:ext cx="653978" cy="641023"/>
          </a:xfrm>
          <a:custGeom>
            <a:avLst/>
            <a:gdLst/>
            <a:ahLst/>
            <a:cxnLst/>
            <a:rect l="l" t="t" r="r" b="b"/>
            <a:pathLst>
              <a:path w="573484" h="424736" extrusionOk="0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ln>
            <a:noFill/>
          </a:ln>
        </p:spPr>
        <p:txBody>
          <a:bodyPr spcFirstLastPara="1" wrap="square" lIns="81000" tIns="81000" rIns="8100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endParaRPr sz="4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9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 – Places in Town </a:t>
            </a:r>
            <a:endParaRPr/>
          </a:p>
        </p:txBody>
      </p:sp>
      <p:sp>
        <p:nvSpPr>
          <p:cNvPr id="280" name="Google Shape;280;p9"/>
          <p:cNvSpPr/>
          <p:nvPr/>
        </p:nvSpPr>
        <p:spPr>
          <a:xfrm>
            <a:off x="8761706" y="1456657"/>
            <a:ext cx="1392388" cy="34930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9"/>
          <p:cNvSpPr/>
          <p:nvPr/>
        </p:nvSpPr>
        <p:spPr>
          <a:xfrm>
            <a:off x="4521993" y="4514488"/>
            <a:ext cx="653978" cy="641023"/>
          </a:xfrm>
          <a:custGeom>
            <a:avLst/>
            <a:gdLst/>
            <a:ahLst/>
            <a:cxnLst/>
            <a:rect l="l" t="t" r="r" b="b"/>
            <a:pathLst>
              <a:path w="573484" h="424736" extrusionOk="0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ln>
            <a:noFill/>
          </a:ln>
        </p:spPr>
        <p:txBody>
          <a:bodyPr spcFirstLastPara="1" wrap="square" lIns="81000" tIns="81000" rIns="8100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endParaRPr sz="4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3" name="Google Shape;283;p9" descr="A map of a country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24205" t="7442" r="18248" b="7595"/>
          <a:stretch/>
        </p:blipFill>
        <p:spPr>
          <a:xfrm>
            <a:off x="10643925" y="75138"/>
            <a:ext cx="1405029" cy="1466583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9"/>
          <p:cNvSpPr/>
          <p:nvPr/>
        </p:nvSpPr>
        <p:spPr>
          <a:xfrm>
            <a:off x="5199468" y="4513029"/>
            <a:ext cx="653978" cy="641023"/>
          </a:xfrm>
          <a:custGeom>
            <a:avLst/>
            <a:gdLst/>
            <a:ahLst/>
            <a:cxnLst/>
            <a:rect l="l" t="t" r="r" b="b"/>
            <a:pathLst>
              <a:path w="573484" h="424736" extrusionOk="0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ln>
            <a:noFill/>
          </a:ln>
        </p:spPr>
        <p:txBody>
          <a:bodyPr spcFirstLastPara="1" wrap="square" lIns="81000" tIns="81000" rIns="8100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endParaRPr sz="4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5" name="Google Shape;285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524079" y="1535541"/>
            <a:ext cx="3913636" cy="3415010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9"/>
          <p:cNvSpPr/>
          <p:nvPr/>
        </p:nvSpPr>
        <p:spPr>
          <a:xfrm>
            <a:off x="5853446" y="4503856"/>
            <a:ext cx="653978" cy="641023"/>
          </a:xfrm>
          <a:custGeom>
            <a:avLst/>
            <a:gdLst/>
            <a:ahLst/>
            <a:cxnLst/>
            <a:rect l="l" t="t" r="r" b="b"/>
            <a:pathLst>
              <a:path w="573484" h="424736" extrusionOk="0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ln>
            <a:noFill/>
          </a:ln>
        </p:spPr>
        <p:txBody>
          <a:bodyPr spcFirstLastPara="1" wrap="square" lIns="81000" tIns="81000" rIns="8100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endParaRPr sz="4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9"/>
          <p:cNvSpPr/>
          <p:nvPr/>
        </p:nvSpPr>
        <p:spPr>
          <a:xfrm>
            <a:off x="6518541" y="4503856"/>
            <a:ext cx="653978" cy="641023"/>
          </a:xfrm>
          <a:custGeom>
            <a:avLst/>
            <a:gdLst/>
            <a:ahLst/>
            <a:cxnLst/>
            <a:rect l="l" t="t" r="r" b="b"/>
            <a:pathLst>
              <a:path w="573484" h="424736" extrusionOk="0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ln>
            <a:noFill/>
          </a:ln>
        </p:spPr>
        <p:txBody>
          <a:bodyPr spcFirstLastPara="1" wrap="square" lIns="81000" tIns="81000" rIns="8100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endParaRPr sz="4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9"/>
          <p:cNvSpPr/>
          <p:nvPr/>
        </p:nvSpPr>
        <p:spPr>
          <a:xfrm>
            <a:off x="2585925" y="5394751"/>
            <a:ext cx="653978" cy="641023"/>
          </a:xfrm>
          <a:custGeom>
            <a:avLst/>
            <a:gdLst/>
            <a:ahLst/>
            <a:cxnLst/>
            <a:rect l="l" t="t" r="r" b="b"/>
            <a:pathLst>
              <a:path w="573484" h="424736" extrusionOk="0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ln>
            <a:noFill/>
          </a:ln>
        </p:spPr>
        <p:txBody>
          <a:bodyPr spcFirstLastPara="1" wrap="square" lIns="81000" tIns="81000" rIns="8100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 sz="4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9"/>
          <p:cNvSpPr/>
          <p:nvPr/>
        </p:nvSpPr>
        <p:spPr>
          <a:xfrm>
            <a:off x="3235601" y="5394751"/>
            <a:ext cx="653978" cy="641023"/>
          </a:xfrm>
          <a:custGeom>
            <a:avLst/>
            <a:gdLst/>
            <a:ahLst/>
            <a:cxnLst/>
            <a:rect l="l" t="t" r="r" b="b"/>
            <a:pathLst>
              <a:path w="573484" h="424736" extrusionOk="0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ln>
            <a:noFill/>
          </a:ln>
        </p:spPr>
        <p:txBody>
          <a:bodyPr spcFirstLastPara="1" wrap="square" lIns="81000" tIns="81000" rIns="8100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endParaRPr sz="4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9"/>
          <p:cNvSpPr/>
          <p:nvPr/>
        </p:nvSpPr>
        <p:spPr>
          <a:xfrm>
            <a:off x="3889579" y="5394751"/>
            <a:ext cx="653978" cy="641023"/>
          </a:xfrm>
          <a:custGeom>
            <a:avLst/>
            <a:gdLst/>
            <a:ahLst/>
            <a:cxnLst/>
            <a:rect l="l" t="t" r="r" b="b"/>
            <a:pathLst>
              <a:path w="573484" h="424736" extrusionOk="0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ln>
            <a:noFill/>
          </a:ln>
        </p:spPr>
        <p:txBody>
          <a:bodyPr spcFirstLastPara="1" wrap="square" lIns="81000" tIns="81000" rIns="8100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endParaRPr sz="4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9"/>
          <p:cNvSpPr/>
          <p:nvPr/>
        </p:nvSpPr>
        <p:spPr>
          <a:xfrm>
            <a:off x="4554674" y="5394751"/>
            <a:ext cx="653978" cy="641023"/>
          </a:xfrm>
          <a:custGeom>
            <a:avLst/>
            <a:gdLst/>
            <a:ahLst/>
            <a:cxnLst/>
            <a:rect l="l" t="t" r="r" b="b"/>
            <a:pathLst>
              <a:path w="573484" h="424736" extrusionOk="0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ln>
            <a:noFill/>
          </a:ln>
        </p:spPr>
        <p:txBody>
          <a:bodyPr spcFirstLastPara="1" wrap="square" lIns="81000" tIns="81000" rIns="8100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endParaRPr sz="4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9"/>
          <p:cNvSpPr/>
          <p:nvPr/>
        </p:nvSpPr>
        <p:spPr>
          <a:xfrm>
            <a:off x="5232149" y="5393292"/>
            <a:ext cx="653978" cy="641023"/>
          </a:xfrm>
          <a:custGeom>
            <a:avLst/>
            <a:gdLst/>
            <a:ahLst/>
            <a:cxnLst/>
            <a:rect l="l" t="t" r="r" b="b"/>
            <a:pathLst>
              <a:path w="573484" h="424736" extrusionOk="0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ln>
            <a:noFill/>
          </a:ln>
        </p:spPr>
        <p:txBody>
          <a:bodyPr spcFirstLastPara="1" wrap="square" lIns="81000" tIns="81000" rIns="8100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endParaRPr sz="4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9"/>
          <p:cNvSpPr/>
          <p:nvPr/>
        </p:nvSpPr>
        <p:spPr>
          <a:xfrm>
            <a:off x="5886127" y="5384119"/>
            <a:ext cx="653978" cy="641023"/>
          </a:xfrm>
          <a:custGeom>
            <a:avLst/>
            <a:gdLst/>
            <a:ahLst/>
            <a:cxnLst/>
            <a:rect l="l" t="t" r="r" b="b"/>
            <a:pathLst>
              <a:path w="573484" h="424736" extrusionOk="0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ln>
            <a:noFill/>
          </a:ln>
        </p:spPr>
        <p:txBody>
          <a:bodyPr spcFirstLastPara="1" wrap="square" lIns="81000" tIns="81000" rIns="8100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endParaRPr sz="4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shoping centre">
            <a:hlinkClick r:id="" action="ppaction://media"/>
            <a:extLst>
              <a:ext uri="{FF2B5EF4-FFF2-40B4-BE49-F238E27FC236}">
                <a16:creationId xmlns:a16="http://schemas.microsoft.com/office/drawing/2014/main" id="{978E41AA-5EC5-48DB-9F26-FCE4445B97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18792" y="1702488"/>
            <a:ext cx="489513" cy="4895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2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1370</Words>
  <Application>Microsoft Office PowerPoint</Application>
  <PresentationFormat>Widescreen</PresentationFormat>
  <Paragraphs>260</Paragraphs>
  <Slides>38</Slides>
  <Notes>38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Arial</vt:lpstr>
      <vt:lpstr>Arial Black</vt:lpstr>
      <vt:lpstr>Inter</vt:lpstr>
      <vt:lpstr>Carter One</vt:lpstr>
      <vt:lpstr>Tahoma</vt:lpstr>
      <vt:lpstr>Calibri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Lan Anh</cp:lastModifiedBy>
  <cp:revision>5</cp:revision>
  <dcterms:created xsi:type="dcterms:W3CDTF">2023-11-28T02:26:41Z</dcterms:created>
  <dcterms:modified xsi:type="dcterms:W3CDTF">2024-11-18T03:38:08Z</dcterms:modified>
</cp:coreProperties>
</file>