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48" r:id="rId2"/>
  </p:sldMasterIdLst>
  <p:notesMasterIdLst>
    <p:notesMasterId r:id="rId38"/>
  </p:notesMasterIdLst>
  <p:sldIdLst>
    <p:sldId id="256" r:id="rId3"/>
    <p:sldId id="266" r:id="rId4"/>
    <p:sldId id="708" r:id="rId5"/>
    <p:sldId id="777" r:id="rId6"/>
    <p:sldId id="778" r:id="rId7"/>
    <p:sldId id="779" r:id="rId8"/>
    <p:sldId id="780" r:id="rId9"/>
    <p:sldId id="781" r:id="rId10"/>
    <p:sldId id="295" r:id="rId11"/>
    <p:sldId id="730" r:id="rId12"/>
    <p:sldId id="302" r:id="rId13"/>
    <p:sldId id="731" r:id="rId14"/>
    <p:sldId id="733" r:id="rId15"/>
    <p:sldId id="752" r:id="rId16"/>
    <p:sldId id="773" r:id="rId17"/>
    <p:sldId id="774" r:id="rId18"/>
    <p:sldId id="775" r:id="rId19"/>
    <p:sldId id="776" r:id="rId20"/>
    <p:sldId id="738" r:id="rId21"/>
    <p:sldId id="756" r:id="rId22"/>
    <p:sldId id="757" r:id="rId23"/>
    <p:sldId id="758" r:id="rId24"/>
    <p:sldId id="759" r:id="rId25"/>
    <p:sldId id="760" r:id="rId26"/>
    <p:sldId id="761" r:id="rId27"/>
    <p:sldId id="766" r:id="rId28"/>
    <p:sldId id="748" r:id="rId29"/>
    <p:sldId id="783" r:id="rId30"/>
    <p:sldId id="782" r:id="rId31"/>
    <p:sldId id="784" r:id="rId32"/>
    <p:sldId id="785" r:id="rId33"/>
    <p:sldId id="786" r:id="rId34"/>
    <p:sldId id="788" r:id="rId35"/>
    <p:sldId id="789" r:id="rId36"/>
    <p:sldId id="787" r:id="rId3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37"/>
    <p:restoredTop sz="95118"/>
  </p:normalViewPr>
  <p:slideViewPr>
    <p:cSldViewPr snapToGrid="0" snapToObjects="1">
      <p:cViewPr varScale="1">
        <p:scale>
          <a:sx n="33" d="100"/>
          <a:sy n="33" d="100"/>
        </p:scale>
        <p:origin x="224" y="1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114550" y="2094236"/>
            <a:ext cx="787241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5 – OUR TOWN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7A - STORY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5" y="3493934"/>
            <a:ext cx="4964243" cy="3495828"/>
          </a:xfrm>
          <a:prstGeom prst="rect">
            <a:avLst/>
          </a:prstGeom>
        </p:spPr>
      </p:pic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A3B24A5E-74FE-5379-417C-C7FE2B21E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8920718" y="3429000"/>
            <a:ext cx="2626242" cy="27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F4EDE-9184-599B-DA9D-A406FD38F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32" y="701355"/>
            <a:ext cx="4140498" cy="5376467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Introduction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E92707-02D1-DE46-BE1F-44A33ADFB68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number, students look, say and clap the word out loud. 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DA4B31-2306-CEB1-D096-2D5F4CCDA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89" t="12857" r="28304" b="17302"/>
          <a:stretch/>
        </p:blipFill>
        <p:spPr>
          <a:xfrm>
            <a:off x="5584368" y="102792"/>
            <a:ext cx="6106892" cy="6134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15D13-328B-48EB-1FFF-B5C105711000}"/>
              </a:ext>
            </a:extLst>
          </p:cNvPr>
          <p:cNvSpPr txBox="1"/>
          <p:nvPr/>
        </p:nvSpPr>
        <p:spPr>
          <a:xfrm>
            <a:off x="6250823" y="967624"/>
            <a:ext cx="49832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What’s the </a:t>
            </a:r>
            <a:r>
              <a:rPr lang="en-US" sz="3200" b="1" dirty="0">
                <a:solidFill>
                  <a:srgbClr val="FF0000"/>
                </a:solidFill>
              </a:rPr>
              <a:t>story title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</a:t>
            </a:r>
          </a:p>
          <a:p>
            <a:r>
              <a:rPr lang="en-US" sz="3200" b="1" dirty="0"/>
              <a:t>2. How many </a:t>
            </a:r>
            <a:r>
              <a:rPr lang="en-US" sz="3200" b="1" dirty="0">
                <a:solidFill>
                  <a:srgbClr val="FF0000"/>
                </a:solidFill>
              </a:rPr>
              <a:t>story frames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  <a:p>
            <a:r>
              <a:rPr lang="en-US" sz="3200" b="1" dirty="0"/>
              <a:t>3. How many </a:t>
            </a:r>
            <a:r>
              <a:rPr lang="en-US" sz="3200" b="1" dirty="0">
                <a:solidFill>
                  <a:srgbClr val="FF0000"/>
                </a:solidFill>
              </a:rPr>
              <a:t>characters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C538D-67C7-9FEE-CE9C-4E45141D3A57}"/>
              </a:ext>
            </a:extLst>
          </p:cNvPr>
          <p:cNvSpPr txBox="1"/>
          <p:nvPr/>
        </p:nvSpPr>
        <p:spPr>
          <a:xfrm>
            <a:off x="6839814" y="1414403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The Flood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70424-540F-3F3F-9E10-D3B23935B23F}"/>
              </a:ext>
            </a:extLst>
          </p:cNvPr>
          <p:cNvSpPr txBox="1"/>
          <p:nvPr/>
        </p:nvSpPr>
        <p:spPr>
          <a:xfrm>
            <a:off x="6850700" y="2422119"/>
            <a:ext cx="261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6 story frames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067C6-18E4-4CD5-0213-A36751D080A1}"/>
              </a:ext>
            </a:extLst>
          </p:cNvPr>
          <p:cNvSpPr txBox="1"/>
          <p:nvPr/>
        </p:nvSpPr>
        <p:spPr>
          <a:xfrm>
            <a:off x="6794774" y="3369210"/>
            <a:ext cx="223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3 characters</a:t>
            </a:r>
          </a:p>
        </p:txBody>
      </p:sp>
      <p:sp>
        <p:nvSpPr>
          <p:cNvPr id="21" name="Down Arrow 11">
            <a:extLst>
              <a:ext uri="{FF2B5EF4-FFF2-40B4-BE49-F238E27FC236}">
                <a16:creationId xmlns:a16="http://schemas.microsoft.com/office/drawing/2014/main" id="{5F4D8AA2-9EEF-07F2-59C8-753E831F8C08}"/>
              </a:ext>
            </a:extLst>
          </p:cNvPr>
          <p:cNvSpPr/>
          <p:nvPr/>
        </p:nvSpPr>
        <p:spPr>
          <a:xfrm rot="18423718">
            <a:off x="2615279" y="1403540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n Arrow 11">
            <a:extLst>
              <a:ext uri="{FF2B5EF4-FFF2-40B4-BE49-F238E27FC236}">
                <a16:creationId xmlns:a16="http://schemas.microsoft.com/office/drawing/2014/main" id="{6F91D6D0-5A77-3ADB-FAEE-0D17AC1025F8}"/>
              </a:ext>
            </a:extLst>
          </p:cNvPr>
          <p:cNvSpPr/>
          <p:nvPr/>
        </p:nvSpPr>
        <p:spPr>
          <a:xfrm rot="18423718">
            <a:off x="977562" y="290432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wn Arrow 11">
            <a:extLst>
              <a:ext uri="{FF2B5EF4-FFF2-40B4-BE49-F238E27FC236}">
                <a16:creationId xmlns:a16="http://schemas.microsoft.com/office/drawing/2014/main" id="{D7041BE9-4D65-B8A7-D456-51FEEB1F5380}"/>
              </a:ext>
            </a:extLst>
          </p:cNvPr>
          <p:cNvSpPr/>
          <p:nvPr/>
        </p:nvSpPr>
        <p:spPr>
          <a:xfrm rot="18423718">
            <a:off x="1004000" y="103369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own Arrow 11">
            <a:extLst>
              <a:ext uri="{FF2B5EF4-FFF2-40B4-BE49-F238E27FC236}">
                <a16:creationId xmlns:a16="http://schemas.microsoft.com/office/drawing/2014/main" id="{EF59D220-B6FA-787C-D064-EC61F66D80C5}"/>
              </a:ext>
            </a:extLst>
          </p:cNvPr>
          <p:cNvSpPr/>
          <p:nvPr/>
        </p:nvSpPr>
        <p:spPr>
          <a:xfrm rot="18423718">
            <a:off x="963684" y="442186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C63738EA-77D7-C641-5DB1-EFDE3DEABA12}"/>
              </a:ext>
            </a:extLst>
          </p:cNvPr>
          <p:cNvSpPr/>
          <p:nvPr/>
        </p:nvSpPr>
        <p:spPr>
          <a:xfrm rot="18423718">
            <a:off x="3349110" y="2890896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11">
            <a:extLst>
              <a:ext uri="{FF2B5EF4-FFF2-40B4-BE49-F238E27FC236}">
                <a16:creationId xmlns:a16="http://schemas.microsoft.com/office/drawing/2014/main" id="{7F071338-2C53-F50A-C50F-39AC194F57D0}"/>
              </a:ext>
            </a:extLst>
          </p:cNvPr>
          <p:cNvSpPr/>
          <p:nvPr/>
        </p:nvSpPr>
        <p:spPr>
          <a:xfrm rot="18137713">
            <a:off x="3308302" y="175852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11">
            <a:extLst>
              <a:ext uri="{FF2B5EF4-FFF2-40B4-BE49-F238E27FC236}">
                <a16:creationId xmlns:a16="http://schemas.microsoft.com/office/drawing/2014/main" id="{38C0F5BB-0BBA-7EA5-6E5C-FB35D451751B}"/>
              </a:ext>
            </a:extLst>
          </p:cNvPr>
          <p:cNvSpPr/>
          <p:nvPr/>
        </p:nvSpPr>
        <p:spPr>
          <a:xfrm rot="20734132">
            <a:off x="4046598" y="153060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1">
            <a:extLst>
              <a:ext uri="{FF2B5EF4-FFF2-40B4-BE49-F238E27FC236}">
                <a16:creationId xmlns:a16="http://schemas.microsoft.com/office/drawing/2014/main" id="{B55D82E9-FC08-76DD-A64F-487E08B59378}"/>
              </a:ext>
            </a:extLst>
          </p:cNvPr>
          <p:cNvSpPr/>
          <p:nvPr/>
        </p:nvSpPr>
        <p:spPr>
          <a:xfrm rot="1960258">
            <a:off x="4975282" y="169741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group of cartoon characters&#10;&#10;Description automatically generated">
            <a:extLst>
              <a:ext uri="{FF2B5EF4-FFF2-40B4-BE49-F238E27FC236}">
                <a16:creationId xmlns:a16="http://schemas.microsoft.com/office/drawing/2014/main" id="{0633F29E-CABF-77DC-20DD-C56077073E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82" t="8403" r="54399" b="57334"/>
          <a:stretch/>
        </p:blipFill>
        <p:spPr>
          <a:xfrm>
            <a:off x="6370904" y="4030329"/>
            <a:ext cx="810722" cy="746180"/>
          </a:xfrm>
          <a:prstGeom prst="rect">
            <a:avLst/>
          </a:prstGeom>
        </p:spPr>
      </p:pic>
      <p:pic>
        <p:nvPicPr>
          <p:cNvPr id="26" name="Picture 25" descr="A group of cartoon characters&#10;&#10;Description automatically generated">
            <a:extLst>
              <a:ext uri="{FF2B5EF4-FFF2-40B4-BE49-F238E27FC236}">
                <a16:creationId xmlns:a16="http://schemas.microsoft.com/office/drawing/2014/main" id="{0B64B3CA-5962-656B-BCED-97A77022E7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0999" r="67999" b="14738"/>
          <a:stretch/>
        </p:blipFill>
        <p:spPr>
          <a:xfrm>
            <a:off x="7175200" y="4039126"/>
            <a:ext cx="810722" cy="746180"/>
          </a:xfrm>
          <a:prstGeom prst="rect">
            <a:avLst/>
          </a:prstGeom>
        </p:spPr>
      </p:pic>
      <p:pic>
        <p:nvPicPr>
          <p:cNvPr id="27" name="Picture 26" descr="A group of cartoon characters&#10;&#10;Description automatically generated">
            <a:extLst>
              <a:ext uri="{FF2B5EF4-FFF2-40B4-BE49-F238E27FC236}">
                <a16:creationId xmlns:a16="http://schemas.microsoft.com/office/drawing/2014/main" id="{136103C5-FE18-AB20-709E-98F656752B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073" t="51181" r="4608" b="14556"/>
          <a:stretch/>
        </p:blipFill>
        <p:spPr>
          <a:xfrm>
            <a:off x="8003111" y="4035913"/>
            <a:ext cx="858793" cy="790424"/>
          </a:xfrm>
          <a:prstGeom prst="rect">
            <a:avLst/>
          </a:prstGeom>
        </p:spPr>
      </p:pic>
      <p:sp>
        <p:nvSpPr>
          <p:cNvPr id="19" name="Down Arrow 11">
            <a:extLst>
              <a:ext uri="{FF2B5EF4-FFF2-40B4-BE49-F238E27FC236}">
                <a16:creationId xmlns:a16="http://schemas.microsoft.com/office/drawing/2014/main" id="{B3DEB206-ED64-14D5-43EA-2C46789A13DD}"/>
              </a:ext>
            </a:extLst>
          </p:cNvPr>
          <p:cNvSpPr/>
          <p:nvPr/>
        </p:nvSpPr>
        <p:spPr>
          <a:xfrm rot="18423718">
            <a:off x="3376313" y="58602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127DD-FAFB-9545-8387-2E707BD8FDB4}"/>
              </a:ext>
            </a:extLst>
          </p:cNvPr>
          <p:cNvSpPr/>
          <p:nvPr/>
        </p:nvSpPr>
        <p:spPr>
          <a:xfrm>
            <a:off x="4879904" y="682681"/>
            <a:ext cx="673769" cy="17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148937-B289-B3AF-7FFC-F6BD6C881F8B}"/>
              </a:ext>
            </a:extLst>
          </p:cNvPr>
          <p:cNvSpPr/>
          <p:nvPr/>
        </p:nvSpPr>
        <p:spPr>
          <a:xfrm>
            <a:off x="3340381" y="676658"/>
            <a:ext cx="1890466" cy="5640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Down Arrow 11">
            <a:extLst>
              <a:ext uri="{FF2B5EF4-FFF2-40B4-BE49-F238E27FC236}">
                <a16:creationId xmlns:a16="http://schemas.microsoft.com/office/drawing/2014/main" id="{FDF5775A-0D0A-4FE7-AD86-30042C88800E}"/>
              </a:ext>
            </a:extLst>
          </p:cNvPr>
          <p:cNvSpPr/>
          <p:nvPr/>
        </p:nvSpPr>
        <p:spPr>
          <a:xfrm rot="18423718">
            <a:off x="2505806" y="439799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8" grpId="0" animBg="1"/>
      <p:bldP spid="28" grpId="1" animBg="1"/>
      <p:bldP spid="29" grpId="0" animBg="1"/>
      <p:bldP spid="29" grpId="1" animBg="1"/>
      <p:bldP spid="15" grpId="0" animBg="1"/>
      <p:bldP spid="15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6" grpId="0" animBg="1"/>
      <p:bldP spid="6" grpId="1" animBg="1"/>
      <p:bldP spid="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Watch a video</a:t>
            </a:r>
          </a:p>
        </p:txBody>
      </p:sp>
      <p:pic>
        <p:nvPicPr>
          <p:cNvPr id="3" name="Unit 5">
            <a:hlinkClick r:id="" action="ppaction://media"/>
            <a:extLst>
              <a:ext uri="{FF2B5EF4-FFF2-40B4-BE49-F238E27FC236}">
                <a16:creationId xmlns:a16="http://schemas.microsoft.com/office/drawing/2014/main" id="{BB48FBA9-0515-2947-F771-5F5302B20D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07" end="11097.2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9988" y="682592"/>
            <a:ext cx="8992024" cy="50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F08689-40F7-3E94-F047-2BAAC3803580}"/>
              </a:ext>
            </a:extLst>
          </p:cNvPr>
          <p:cNvGrpSpPr/>
          <p:nvPr/>
        </p:nvGrpSpPr>
        <p:grpSpPr>
          <a:xfrm>
            <a:off x="1425857" y="672744"/>
            <a:ext cx="5313336" cy="2828190"/>
            <a:chOff x="354112" y="718231"/>
            <a:chExt cx="5313336" cy="282819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570BF2-B890-DA29-69F0-7F517BEF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112" y="718231"/>
              <a:ext cx="5236909" cy="282819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71BC74-4A99-24E4-1B9E-D920EB46EC71}"/>
                </a:ext>
              </a:extLst>
            </p:cNvPr>
            <p:cNvSpPr/>
            <p:nvPr/>
          </p:nvSpPr>
          <p:spPr>
            <a:xfrm>
              <a:off x="1222409" y="756731"/>
              <a:ext cx="1757854" cy="1914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4A2E902-62D0-8144-F68B-988D54871F63}"/>
                </a:ext>
              </a:extLst>
            </p:cNvPr>
            <p:cNvSpPr/>
            <p:nvPr/>
          </p:nvSpPr>
          <p:spPr>
            <a:xfrm>
              <a:off x="5166995" y="718231"/>
              <a:ext cx="500453" cy="1215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D56432E-D95C-B41C-BE85-B37E35BA9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549" y="3466163"/>
            <a:ext cx="6049713" cy="24839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C296F4E-CC5A-CFEB-0F6A-227BC78C2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550" y="1127428"/>
            <a:ext cx="2369866" cy="23338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0B86EE0-0F46-BBCC-BD5F-DD4060C59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3067" y="3510078"/>
            <a:ext cx="3818251" cy="2448497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to the story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224420-413A-BB30-6EA5-BF5D28D4743D}"/>
              </a:ext>
            </a:extLst>
          </p:cNvPr>
          <p:cNvSpPr/>
          <p:nvPr/>
        </p:nvSpPr>
        <p:spPr>
          <a:xfrm>
            <a:off x="4008836" y="89305"/>
            <a:ext cx="1408439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Listen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B0EBF-151D-284E-589B-D2A15AF37B4B}"/>
              </a:ext>
            </a:extLst>
          </p:cNvPr>
          <p:cNvSpPr txBox="1"/>
          <p:nvPr/>
        </p:nvSpPr>
        <p:spPr>
          <a:xfrm>
            <a:off x="2999513" y="646091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open their book, listen to the story.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87665-FBC6-34E6-40BC-347BEBE796D3}"/>
              </a:ext>
            </a:extLst>
          </p:cNvPr>
          <p:cNvSpPr/>
          <p:nvPr/>
        </p:nvSpPr>
        <p:spPr>
          <a:xfrm>
            <a:off x="1684652" y="1010646"/>
            <a:ext cx="1664940" cy="7957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7ED41B-8835-98C7-51DC-6408B27EFA83}"/>
              </a:ext>
            </a:extLst>
          </p:cNvPr>
          <p:cNvSpPr/>
          <p:nvPr/>
        </p:nvSpPr>
        <p:spPr>
          <a:xfrm>
            <a:off x="3502600" y="1217521"/>
            <a:ext cx="1326230" cy="83052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A24DA9-835B-9895-A8C2-D2154601F444}"/>
              </a:ext>
            </a:extLst>
          </p:cNvPr>
          <p:cNvSpPr/>
          <p:nvPr/>
        </p:nvSpPr>
        <p:spPr>
          <a:xfrm>
            <a:off x="4868240" y="1211826"/>
            <a:ext cx="1870953" cy="9842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59CFB1-0F79-47C4-DCC2-96111AEA02B4}"/>
              </a:ext>
            </a:extLst>
          </p:cNvPr>
          <p:cNvSpPr/>
          <p:nvPr/>
        </p:nvSpPr>
        <p:spPr>
          <a:xfrm>
            <a:off x="1631038" y="3511256"/>
            <a:ext cx="2074688" cy="7660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271E1F-AF42-1610-45DE-F77C8425E4C6}"/>
              </a:ext>
            </a:extLst>
          </p:cNvPr>
          <p:cNvSpPr/>
          <p:nvPr/>
        </p:nvSpPr>
        <p:spPr>
          <a:xfrm>
            <a:off x="3535042" y="3429000"/>
            <a:ext cx="1791984" cy="7130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F48CAE-067E-FCA5-B053-D75A483BF382}"/>
              </a:ext>
            </a:extLst>
          </p:cNvPr>
          <p:cNvSpPr/>
          <p:nvPr/>
        </p:nvSpPr>
        <p:spPr>
          <a:xfrm>
            <a:off x="5404111" y="3486538"/>
            <a:ext cx="1986019" cy="7660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4B02E5-17FE-AD37-481A-8E71566294ED}"/>
              </a:ext>
            </a:extLst>
          </p:cNvPr>
          <p:cNvSpPr/>
          <p:nvPr/>
        </p:nvSpPr>
        <p:spPr>
          <a:xfrm>
            <a:off x="6950563" y="1088387"/>
            <a:ext cx="2091353" cy="7475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46703C-7E17-3838-0E86-C794C88F41FB}"/>
              </a:ext>
            </a:extLst>
          </p:cNvPr>
          <p:cNvSpPr/>
          <p:nvPr/>
        </p:nvSpPr>
        <p:spPr>
          <a:xfrm>
            <a:off x="7833561" y="3510077"/>
            <a:ext cx="2619475" cy="53456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BE3D5E-BC4B-2D41-8DF9-1F6E2E61A855}"/>
              </a:ext>
            </a:extLst>
          </p:cNvPr>
          <p:cNvSpPr/>
          <p:nvPr/>
        </p:nvSpPr>
        <p:spPr>
          <a:xfrm>
            <a:off x="8725283" y="5591229"/>
            <a:ext cx="2435294" cy="40617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3B84B0-E40F-C34C-5875-3DCAF5F9F69D}"/>
              </a:ext>
            </a:extLst>
          </p:cNvPr>
          <p:cNvSpPr/>
          <p:nvPr/>
        </p:nvSpPr>
        <p:spPr>
          <a:xfrm>
            <a:off x="4025302" y="686805"/>
            <a:ext cx="2699871" cy="58858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5.16">
            <a:hlinkClick r:id="" action="ppaction://media"/>
            <a:extLst>
              <a:ext uri="{FF2B5EF4-FFF2-40B4-BE49-F238E27FC236}">
                <a16:creationId xmlns:a16="http://schemas.microsoft.com/office/drawing/2014/main" id="{45103709-58C4-E096-E6A2-A1F78FE504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2050" y="164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BB027C6-E430-D5D2-093C-AF3339686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022" y="705681"/>
            <a:ext cx="7169254" cy="5068662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67A5D7-BA4A-6B11-E732-8F3F43CEEA5F}"/>
              </a:ext>
            </a:extLst>
          </p:cNvPr>
          <p:cNvSpPr/>
          <p:nvPr/>
        </p:nvSpPr>
        <p:spPr>
          <a:xfrm>
            <a:off x="4739263" y="860689"/>
            <a:ext cx="3345958" cy="15841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05780-BCDB-351D-6E4C-8A1477D12FC1}"/>
              </a:ext>
            </a:extLst>
          </p:cNvPr>
          <p:cNvSpPr/>
          <p:nvPr/>
        </p:nvSpPr>
        <p:spPr>
          <a:xfrm>
            <a:off x="2008923" y="262479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A07A9-6C44-42C7-9AF5-94EE800A471A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16" name="5.16">
            <a:hlinkClick r:id="" action="ppaction://media"/>
            <a:extLst>
              <a:ext uri="{FF2B5EF4-FFF2-40B4-BE49-F238E27FC236}">
                <a16:creationId xmlns:a16="http://schemas.microsoft.com/office/drawing/2014/main" id="{627E9F4F-BAA2-18B4-CD0F-AE9DE5F4E5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89" end="58232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4724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0EBC3-AFC3-34D2-0466-B7D9F10EC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022" y="733236"/>
            <a:ext cx="7187962" cy="5081889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67A5D7-BA4A-6B11-E732-8F3F43CEEA5F}"/>
              </a:ext>
            </a:extLst>
          </p:cNvPr>
          <p:cNvSpPr/>
          <p:nvPr/>
        </p:nvSpPr>
        <p:spPr>
          <a:xfrm>
            <a:off x="3094310" y="790848"/>
            <a:ext cx="2897203" cy="17405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BCE374-63FB-D26C-657E-754108AF8B3C}"/>
              </a:ext>
            </a:extLst>
          </p:cNvPr>
          <p:cNvSpPr/>
          <p:nvPr/>
        </p:nvSpPr>
        <p:spPr>
          <a:xfrm>
            <a:off x="6096000" y="790848"/>
            <a:ext cx="4009984" cy="21641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05780-BCDB-351D-6E4C-8A1477D12FC1}"/>
              </a:ext>
            </a:extLst>
          </p:cNvPr>
          <p:cNvSpPr/>
          <p:nvPr/>
        </p:nvSpPr>
        <p:spPr>
          <a:xfrm>
            <a:off x="1591441" y="221839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AC7D6A-F141-31E7-8A38-53DF8FFE42AA}"/>
              </a:ext>
            </a:extLst>
          </p:cNvPr>
          <p:cNvSpPr/>
          <p:nvPr/>
        </p:nvSpPr>
        <p:spPr>
          <a:xfrm>
            <a:off x="1592706" y="352088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A07A9-6C44-42C7-9AF5-94EE800A471A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16" name="5.16">
            <a:hlinkClick r:id="" action="ppaction://media"/>
            <a:extLst>
              <a:ext uri="{FF2B5EF4-FFF2-40B4-BE49-F238E27FC236}">
                <a16:creationId xmlns:a16="http://schemas.microsoft.com/office/drawing/2014/main" id="{88CB656D-E056-8D04-9729-DC82603DD4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80" end="51102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9616" y="2930716"/>
            <a:ext cx="406400" cy="406400"/>
          </a:xfrm>
          <a:prstGeom prst="rect">
            <a:avLst/>
          </a:prstGeom>
        </p:spPr>
      </p:pic>
      <p:pic>
        <p:nvPicPr>
          <p:cNvPr id="17" name="5.16">
            <a:hlinkClick r:id="" action="ppaction://media"/>
            <a:extLst>
              <a:ext uri="{FF2B5EF4-FFF2-40B4-BE49-F238E27FC236}">
                <a16:creationId xmlns:a16="http://schemas.microsoft.com/office/drawing/2014/main" id="{125C90ED-6B24-1693-31EA-382EA8C843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86" end="39524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7232" y="4207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9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0D027-8A0D-4461-5469-97967D440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0B7079-8550-A70F-34D2-154BBCE84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460" y="644892"/>
            <a:ext cx="7296439" cy="5158583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A06DE51D-8FBC-3EBF-65E9-27FB52C6CC3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233FAB-247F-768D-58A2-8D3D18B58ECC}"/>
              </a:ext>
            </a:extLst>
          </p:cNvPr>
          <p:cNvSpPr/>
          <p:nvPr/>
        </p:nvSpPr>
        <p:spPr>
          <a:xfrm>
            <a:off x="3339966" y="1054524"/>
            <a:ext cx="3532471" cy="13325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0257CB-A2CA-991F-00FD-837AD8C93E7F}"/>
              </a:ext>
            </a:extLst>
          </p:cNvPr>
          <p:cNvSpPr/>
          <p:nvPr/>
        </p:nvSpPr>
        <p:spPr>
          <a:xfrm>
            <a:off x="6872437" y="1054524"/>
            <a:ext cx="3022333" cy="90903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D00B84-C94D-F22C-C44D-9AEF2D36F486}"/>
              </a:ext>
            </a:extLst>
          </p:cNvPr>
          <p:cNvSpPr/>
          <p:nvPr/>
        </p:nvSpPr>
        <p:spPr>
          <a:xfrm>
            <a:off x="1591441" y="221839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842C50-FADE-7E5A-933D-FF64B4BA173E}"/>
              </a:ext>
            </a:extLst>
          </p:cNvPr>
          <p:cNvSpPr/>
          <p:nvPr/>
        </p:nvSpPr>
        <p:spPr>
          <a:xfrm>
            <a:off x="1592706" y="352088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51AD9-37A5-243B-344A-CCBF270CF0E3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16" name="5.16">
            <a:hlinkClick r:id="" action="ppaction://media"/>
            <a:extLst>
              <a:ext uri="{FF2B5EF4-FFF2-40B4-BE49-F238E27FC236}">
                <a16:creationId xmlns:a16="http://schemas.microsoft.com/office/drawing/2014/main" id="{E252BC16-7F25-2131-5E13-69960F56ED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41" end="32489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9616" y="2930716"/>
            <a:ext cx="406400" cy="406400"/>
          </a:xfrm>
          <a:prstGeom prst="rect">
            <a:avLst/>
          </a:prstGeom>
        </p:spPr>
      </p:pic>
      <p:pic>
        <p:nvPicPr>
          <p:cNvPr id="17" name="5.16">
            <a:hlinkClick r:id="" action="ppaction://media"/>
            <a:extLst>
              <a:ext uri="{FF2B5EF4-FFF2-40B4-BE49-F238E27FC236}">
                <a16:creationId xmlns:a16="http://schemas.microsoft.com/office/drawing/2014/main" id="{5299350E-EFDF-0027-C82F-3250B44D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44" end="28405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7232" y="4207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230A4-04E8-05BE-AA0E-EED8AB5EB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A71985-B646-F9DA-670B-002DD9D0E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41" y="679864"/>
            <a:ext cx="7111503" cy="5027834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A2850FA0-FF41-A353-0609-331BA37DEF8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59C7BD-6DE0-5E7D-CAB3-DEF81F25753A}"/>
              </a:ext>
            </a:extLst>
          </p:cNvPr>
          <p:cNvSpPr/>
          <p:nvPr/>
        </p:nvSpPr>
        <p:spPr>
          <a:xfrm>
            <a:off x="4341529" y="679864"/>
            <a:ext cx="4340458" cy="15841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147D8F-2928-3BD0-BD86-B1D3C092C62D}"/>
              </a:ext>
            </a:extLst>
          </p:cNvPr>
          <p:cNvSpPr/>
          <p:nvPr/>
        </p:nvSpPr>
        <p:spPr>
          <a:xfrm>
            <a:off x="2008923" y="2788425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855F85-47A4-1B5B-8553-A323C4E51B9A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16" name="5.16">
            <a:hlinkClick r:id="" action="ppaction://media"/>
            <a:extLst>
              <a:ext uri="{FF2B5EF4-FFF2-40B4-BE49-F238E27FC236}">
                <a16:creationId xmlns:a16="http://schemas.microsoft.com/office/drawing/2014/main" id="{F94D58EC-74F5-E788-9341-DF2FA49553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142" end="2109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4724" y="35926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6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6786E-598D-15DF-4027-0CC4E71FD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827731-B34E-6419-DCE5-32DBAE5DD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498" y="679864"/>
            <a:ext cx="7274992" cy="5143420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272FDFF0-B0ED-29CB-478D-B526D10DB73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05DD3D-45F9-41EA-57B2-99D92A7926E4}"/>
              </a:ext>
            </a:extLst>
          </p:cNvPr>
          <p:cNvSpPr/>
          <p:nvPr/>
        </p:nvSpPr>
        <p:spPr>
          <a:xfrm>
            <a:off x="4341529" y="750770"/>
            <a:ext cx="4119077" cy="15132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695B06-2F5A-3BEF-955A-67AA343D9E6A}"/>
              </a:ext>
            </a:extLst>
          </p:cNvPr>
          <p:cNvSpPr/>
          <p:nvPr/>
        </p:nvSpPr>
        <p:spPr>
          <a:xfrm>
            <a:off x="2031297" y="278842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45D3F-FBBD-CF33-D08D-8A846116D489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16" name="5.16">
            <a:hlinkClick r:id="" action="ppaction://media"/>
            <a:extLst>
              <a:ext uri="{FF2B5EF4-FFF2-40B4-BE49-F238E27FC236}">
                <a16:creationId xmlns:a16="http://schemas.microsoft.com/office/drawing/2014/main" id="{57696303-5EB2-8F95-A7FD-DF0D13E805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30" end="12479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7098" y="35926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41DCC-1FD9-4DC1-7675-4F75B707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CD3CC-FD1D-0CAF-9915-E9DCAF99D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022" y="679864"/>
            <a:ext cx="7265055" cy="5136394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0A01BC5-18C1-DDD0-6B28-91E25365EAD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844102-A331-FF71-4C02-E8EA4B16150D}"/>
              </a:ext>
            </a:extLst>
          </p:cNvPr>
          <p:cNvSpPr/>
          <p:nvPr/>
        </p:nvSpPr>
        <p:spPr>
          <a:xfrm>
            <a:off x="3739203" y="887101"/>
            <a:ext cx="4962035" cy="11528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8AE-A940-DA74-AEBF-E6FB449FDDA1}"/>
              </a:ext>
            </a:extLst>
          </p:cNvPr>
          <p:cNvSpPr/>
          <p:nvPr/>
        </p:nvSpPr>
        <p:spPr>
          <a:xfrm>
            <a:off x="5263993" y="4967094"/>
            <a:ext cx="5044663" cy="65406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C7E28D-5128-D68F-F582-9D3F4CFB1452}"/>
              </a:ext>
            </a:extLst>
          </p:cNvPr>
          <p:cNvSpPr/>
          <p:nvPr/>
        </p:nvSpPr>
        <p:spPr>
          <a:xfrm>
            <a:off x="1591441" y="221839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412C2-63E6-4163-2145-7A49417B22B2}"/>
              </a:ext>
            </a:extLst>
          </p:cNvPr>
          <p:cNvSpPr/>
          <p:nvPr/>
        </p:nvSpPr>
        <p:spPr>
          <a:xfrm>
            <a:off x="1592706" y="352088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48AAB-F49E-0E2D-37E0-8BF79E91C611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16" name="5.16">
            <a:hlinkClick r:id="" action="ppaction://media"/>
            <a:extLst>
              <a:ext uri="{FF2B5EF4-FFF2-40B4-BE49-F238E27FC236}">
                <a16:creationId xmlns:a16="http://schemas.microsoft.com/office/drawing/2014/main" id="{60ECAF7B-3D3A-2409-A554-B29DA6D33F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29" end="4972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9616" y="2930716"/>
            <a:ext cx="406400" cy="406400"/>
          </a:xfrm>
          <a:prstGeom prst="rect">
            <a:avLst/>
          </a:prstGeom>
        </p:spPr>
      </p:pic>
      <p:pic>
        <p:nvPicPr>
          <p:cNvPr id="17" name="5.16">
            <a:hlinkClick r:id="" action="ppaction://media"/>
            <a:extLst>
              <a:ext uri="{FF2B5EF4-FFF2-40B4-BE49-F238E27FC236}">
                <a16:creationId xmlns:a16="http://schemas.microsoft.com/office/drawing/2014/main" id="{3D3BE762-9C88-3D2E-7A0E-B6663A039C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87" end="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7232" y="4207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3FBAC81-64B1-67CE-6C27-399E59084B09}"/>
              </a:ext>
            </a:extLst>
          </p:cNvPr>
          <p:cNvSpPr/>
          <p:nvPr/>
        </p:nvSpPr>
        <p:spPr>
          <a:xfrm>
            <a:off x="1374325" y="1927854"/>
            <a:ext cx="9443350" cy="33139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1E090-5684-8B55-D59C-7D432C27828C}"/>
              </a:ext>
            </a:extLst>
          </p:cNvPr>
          <p:cNvSpPr txBox="1"/>
          <p:nvPr/>
        </p:nvSpPr>
        <p:spPr>
          <a:xfrm>
            <a:off x="1625513" y="2245083"/>
            <a:ext cx="90577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Read the sentence and discuss it with your teammate to choose the correct character who says that line.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Show the finger to choose the correct answer (all members of the team).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with the correct answer can get 2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Note: Click on the picture to check.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B1036-3F9D-C4BE-C44A-6AB4B5599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157160" y="1138807"/>
            <a:ext cx="1186591" cy="1106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1EB47-7877-471F-C800-48A83EBA86A3}"/>
              </a:ext>
            </a:extLst>
          </p:cNvPr>
          <p:cNvSpPr txBox="1"/>
          <p:nvPr/>
        </p:nvSpPr>
        <p:spPr>
          <a:xfrm>
            <a:off x="1670715" y="1123165"/>
            <a:ext cx="9012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Choose the correct character 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2206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8144543" y="1598537"/>
            <a:ext cx="37639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338675" y="2908385"/>
            <a:ext cx="3382200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simple cartoon stories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349306" y="3872214"/>
            <a:ext cx="3382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61,62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359940" y="4434092"/>
            <a:ext cx="33822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p.50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296943" y="179431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5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923743" y="227368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CDB2E8-1B9F-FAEB-5BDE-1C0389B9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3" y="675846"/>
            <a:ext cx="3644579" cy="5160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718B43-697E-961E-3264-A16C78AAD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842" y="675846"/>
            <a:ext cx="3658301" cy="51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character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/>
        </p:blipFill>
        <p:spPr>
          <a:xfrm>
            <a:off x="7754425" y="4948814"/>
            <a:ext cx="949759" cy="9641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I was at the library yesterday.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19314F-6BBA-8425-D6C2-76CD937A18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634" b="43579"/>
          <a:stretch/>
        </p:blipFill>
        <p:spPr>
          <a:xfrm>
            <a:off x="8277855" y="3028788"/>
            <a:ext cx="2804333" cy="2667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AFD40C-3A0E-051B-399C-6A7145281C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62" t="43997" r="37872" b="-418"/>
          <a:stretch/>
        </p:blipFill>
        <p:spPr>
          <a:xfrm>
            <a:off x="4676264" y="3080642"/>
            <a:ext cx="2711241" cy="2578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45658F-13B4-067A-12BD-FBEC86549D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494" t="1178" r="140" b="42401"/>
          <a:stretch/>
        </p:blipFill>
        <p:spPr>
          <a:xfrm>
            <a:off x="1325999" y="3143997"/>
            <a:ext cx="2578024" cy="2452126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740917" y="2980400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77336" y="2978700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972947" y="2930747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7802711" y="5166050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/>
        </p:blipFill>
        <p:spPr>
          <a:xfrm>
            <a:off x="432650" y="4799369"/>
            <a:ext cx="1124731" cy="114174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31508" y="1053770"/>
            <a:ext cx="10728983" cy="145707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 train station and square were here 150 years ago, but the zoo and the shopping </a:t>
            </a:r>
            <a:r>
              <a:rPr lang="en-US" sz="3600" dirty="0" err="1"/>
              <a:t>centre</a:t>
            </a:r>
            <a:r>
              <a:rPr lang="en-US" sz="3600" dirty="0"/>
              <a:t> weren’t.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EC623F-4B30-AA8B-E2C2-AE995B7594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5" t="4631" r="67144" b="45404"/>
          <a:stretch/>
        </p:blipFill>
        <p:spPr>
          <a:xfrm>
            <a:off x="4975963" y="3228234"/>
            <a:ext cx="2358709" cy="2279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340386-2146-B059-E701-0B917E6D6F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88" t="46695" r="39631" b="3340"/>
          <a:stretch/>
        </p:blipFill>
        <p:spPr>
          <a:xfrm>
            <a:off x="1269419" y="3169677"/>
            <a:ext cx="2358709" cy="22795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97A9A5-3ADD-B6F2-CFF8-2210EB856B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501" t="3393" r="4418" b="46642"/>
          <a:stretch/>
        </p:blipFill>
        <p:spPr>
          <a:xfrm>
            <a:off x="8506283" y="3199494"/>
            <a:ext cx="2358709" cy="2279524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713269" y="2994722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07475" y="2968135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965232" y="2977295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2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7819015" y="4995565"/>
            <a:ext cx="1027273" cy="8529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/>
        </p:blipFill>
        <p:spPr>
          <a:xfrm>
            <a:off x="4159665" y="4977881"/>
            <a:ext cx="1027273" cy="10428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There were a lot of rivers in </a:t>
            </a:r>
            <a:r>
              <a:rPr lang="en-US" sz="4000" dirty="0" err="1"/>
              <a:t>Barhaven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150 years ago!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E08D2-D18A-4989-AC2F-25C0788FA9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5" t="4631" r="67144" b="45404"/>
          <a:stretch/>
        </p:blipFill>
        <p:spPr>
          <a:xfrm>
            <a:off x="1358122" y="3248998"/>
            <a:ext cx="2324877" cy="22468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050513-EC22-0D1E-18F2-EA263369BC32}"/>
              </a:ext>
            </a:extLst>
          </p:cNvPr>
          <p:cNvGrpSpPr/>
          <p:nvPr/>
        </p:nvGrpSpPr>
        <p:grpSpPr>
          <a:xfrm>
            <a:off x="7935415" y="3000556"/>
            <a:ext cx="3438434" cy="2894130"/>
            <a:chOff x="7935415" y="3000556"/>
            <a:chExt cx="3438434" cy="2894130"/>
          </a:xfrm>
        </p:grpSpPr>
        <p:sp>
          <p:nvSpPr>
            <p:cNvPr id="48" name="MsPhamdung"/>
            <p:cNvSpPr/>
            <p:nvPr/>
          </p:nvSpPr>
          <p:spPr>
            <a:xfrm>
              <a:off x="7935415" y="3000556"/>
              <a:ext cx="3438434" cy="289413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84E77B-717F-9BD7-2D61-E3A05DCA3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88" t="46695" r="39631" b="3340"/>
            <a:stretch/>
          </p:blipFill>
          <p:spPr>
            <a:xfrm>
              <a:off x="8628442" y="3205452"/>
              <a:ext cx="2324877" cy="224682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5D4E030-62FB-BA7A-9DE2-D96E18A88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24" t="3243" r="2895" b="46792"/>
          <a:stretch/>
        </p:blipFill>
        <p:spPr>
          <a:xfrm>
            <a:off x="4834568" y="3296919"/>
            <a:ext cx="2324877" cy="2246827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669496" y="2936344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210862" y="3041893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/>
        </p:blipFill>
        <p:spPr>
          <a:xfrm>
            <a:off x="7754425" y="4948814"/>
            <a:ext cx="949759" cy="9641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They’re underground now, under the roads.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90C60A-1A50-ABBD-EB3B-10B5A4DABC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5" t="4631" r="67144" b="45404"/>
          <a:stretch/>
        </p:blipFill>
        <p:spPr>
          <a:xfrm>
            <a:off x="8622347" y="3255003"/>
            <a:ext cx="2324877" cy="2246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07F6F-B6A9-E619-679E-B3B4ED11C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88" t="46695" r="39631" b="3340"/>
          <a:stretch/>
        </p:blipFill>
        <p:spPr>
          <a:xfrm>
            <a:off x="4835254" y="3171506"/>
            <a:ext cx="2469252" cy="2386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AF6AFE-7351-400D-0DDC-C11CB9A365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24" t="3243" r="2895" b="46792"/>
          <a:stretch/>
        </p:blipFill>
        <p:spPr>
          <a:xfrm>
            <a:off x="1420672" y="3248998"/>
            <a:ext cx="2324877" cy="2246827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677295" y="2973209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13714" y="2971509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909325" y="2923556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7843514" y="5100267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/>
        </p:blipFill>
        <p:spPr>
          <a:xfrm>
            <a:off x="4152210" y="5100267"/>
            <a:ext cx="949759" cy="9641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150 years ago, there was a river next to the square!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5B30E3-2F32-176A-A6AD-2BBF898C75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5" t="4631" r="67144" b="45404"/>
          <a:stretch/>
        </p:blipFill>
        <p:spPr>
          <a:xfrm>
            <a:off x="8622347" y="3255003"/>
            <a:ext cx="2324877" cy="2246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85FA24-3D9F-18F3-5B3D-092C6AF17E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88" t="46695" r="39631" b="3340"/>
          <a:stretch/>
        </p:blipFill>
        <p:spPr>
          <a:xfrm>
            <a:off x="4835254" y="3171506"/>
            <a:ext cx="2469252" cy="2386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7FB87C-B14A-12AF-1D54-21770A4691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24" t="3243" r="2895" b="46792"/>
          <a:stretch/>
        </p:blipFill>
        <p:spPr>
          <a:xfrm>
            <a:off x="1420672" y="3248998"/>
            <a:ext cx="2324877" cy="2246827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815760" y="2923739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452179" y="2922039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8047790" y="2874086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7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7919046" y="5054918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b="8337"/>
          <a:stretch/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/>
        </p:blipFill>
        <p:spPr>
          <a:xfrm>
            <a:off x="538877" y="4924051"/>
            <a:ext cx="997098" cy="10121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CA4688-69F9-1EEA-B329-C84EBD3CC964}"/>
              </a:ext>
            </a:extLst>
          </p:cNvPr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Maybe the river is the problem.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3295F-ACC3-BFCA-FD70-3D13EB5C8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5" t="4631" r="67144" b="45404"/>
          <a:stretch/>
        </p:blipFill>
        <p:spPr>
          <a:xfrm>
            <a:off x="1358949" y="3381238"/>
            <a:ext cx="2324877" cy="2246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4E27D1-D9A6-2318-113B-0FD8E7142B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88" t="46695" r="39631" b="3340"/>
          <a:stretch/>
        </p:blipFill>
        <p:spPr>
          <a:xfrm>
            <a:off x="8469134" y="3179233"/>
            <a:ext cx="2469252" cy="23863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8A98A5-15DE-4B27-86AB-3B632C25C6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24" t="3243" r="2895" b="46792"/>
          <a:stretch/>
        </p:blipFill>
        <p:spPr>
          <a:xfrm>
            <a:off x="5062963" y="3248998"/>
            <a:ext cx="2324877" cy="2246827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751169" y="2998959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87588" y="2997259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983199" y="2949306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248" y="416378"/>
            <a:ext cx="4280804" cy="6597128"/>
          </a:xfrm>
          <a:prstGeom prst="rect">
            <a:avLst/>
          </a:prstGeom>
        </p:spPr>
      </p:pic>
      <p:sp>
        <p:nvSpPr>
          <p:cNvPr id="24" name="1"/>
          <p:cNvSpPr txBox="1"/>
          <p:nvPr/>
        </p:nvSpPr>
        <p:spPr>
          <a:xfrm>
            <a:off x="3932738" y="3736208"/>
            <a:ext cx="3537291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Well-done</a:t>
            </a:r>
          </a:p>
        </p:txBody>
      </p:sp>
    </p:spTree>
    <p:extLst>
      <p:ext uri="{BB962C8B-B14F-4D97-AF65-F5344CB8AC3E}">
        <p14:creationId xmlns:p14="http://schemas.microsoft.com/office/powerpoint/2010/main" val="169008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C56513-5DE2-8323-9691-C9465314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183" y="1038122"/>
            <a:ext cx="5521055" cy="4620655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(p.62)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07397-53A5-A0DB-D14B-E5F77BE15529}"/>
              </a:ext>
            </a:extLst>
          </p:cNvPr>
          <p:cNvSpPr txBox="1"/>
          <p:nvPr/>
        </p:nvSpPr>
        <p:spPr>
          <a:xfrm>
            <a:off x="2918022" y="6314255"/>
            <a:ext cx="619297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In groups of 3, read and answer the question by using their memory.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F5A40-349A-E08A-58BD-7FC742500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73" y="678035"/>
            <a:ext cx="7885904" cy="669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508B45-6555-11E4-F33D-B690F5672024}"/>
              </a:ext>
            </a:extLst>
          </p:cNvPr>
          <p:cNvSpPr/>
          <p:nvPr/>
        </p:nvSpPr>
        <p:spPr>
          <a:xfrm>
            <a:off x="4708372" y="704138"/>
            <a:ext cx="3848486" cy="480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8434BB-9A0F-F986-1E4F-D3F8F5F9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BC6BF-56BB-0100-6252-DB438D64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711" y="1146403"/>
            <a:ext cx="6699594" cy="1428823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5C66E54-416B-A38A-D8F5-6F2993C1AC2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(p.62)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577639-A3C9-B53F-A440-E627D149B7EE}"/>
              </a:ext>
            </a:extLst>
          </p:cNvPr>
          <p:cNvSpPr/>
          <p:nvPr/>
        </p:nvSpPr>
        <p:spPr>
          <a:xfrm>
            <a:off x="5451534" y="5822174"/>
            <a:ext cx="1204447" cy="48490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292FAB-027E-E834-FCB2-8B00900EFFA1}"/>
              </a:ext>
            </a:extLst>
          </p:cNvPr>
          <p:cNvSpPr txBox="1"/>
          <p:nvPr/>
        </p:nvSpPr>
        <p:spPr>
          <a:xfrm>
            <a:off x="2918022" y="6314255"/>
            <a:ext cx="619297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In groups of 3, read and answer the question by using their memory.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48760D-5521-9AFA-CD90-6ACC4876FDF8}"/>
              </a:ext>
            </a:extLst>
          </p:cNvPr>
          <p:cNvSpPr txBox="1"/>
          <p:nvPr/>
        </p:nvSpPr>
        <p:spPr>
          <a:xfrm>
            <a:off x="5422659" y="1305379"/>
            <a:ext cx="1811811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floor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26D9E-0B84-76B5-1BD4-5340303F3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73" y="678035"/>
            <a:ext cx="7885904" cy="669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EF3209-06C8-A822-61E4-065BAABDE448}"/>
              </a:ext>
            </a:extLst>
          </p:cNvPr>
          <p:cNvSpPr/>
          <p:nvPr/>
        </p:nvSpPr>
        <p:spPr>
          <a:xfrm>
            <a:off x="4708372" y="704138"/>
            <a:ext cx="3848486" cy="480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FEA1B-B8A3-6EF8-C397-EBF3CADA6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506" y="2412238"/>
            <a:ext cx="4632987" cy="32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DE1D5-6045-AC42-058F-D5C0A3BD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BED60B-0E28-8558-B369-558F2DACF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971" y="1220513"/>
            <a:ext cx="6945186" cy="1122084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FF2B1492-6571-C9D1-6187-E718EB0960C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(p.62)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88EEBB-4346-30C9-BD35-66E4E63551C5}"/>
              </a:ext>
            </a:extLst>
          </p:cNvPr>
          <p:cNvSpPr/>
          <p:nvPr/>
        </p:nvSpPr>
        <p:spPr>
          <a:xfrm>
            <a:off x="5451534" y="5822174"/>
            <a:ext cx="1204447" cy="48490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89934-0ABD-DB80-7B95-840651086728}"/>
              </a:ext>
            </a:extLst>
          </p:cNvPr>
          <p:cNvSpPr txBox="1"/>
          <p:nvPr/>
        </p:nvSpPr>
        <p:spPr>
          <a:xfrm>
            <a:off x="2918022" y="6314255"/>
            <a:ext cx="619297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In groups of 3, read and answer the question by using their memory.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5558B-2E44-BBF5-5E7B-BDB97E29172A}"/>
              </a:ext>
            </a:extLst>
          </p:cNvPr>
          <p:cNvSpPr txBox="1"/>
          <p:nvPr/>
        </p:nvSpPr>
        <p:spPr>
          <a:xfrm>
            <a:off x="5634415" y="1442719"/>
            <a:ext cx="1811811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library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52621-A920-8448-6A25-AF7EB484C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73" y="678035"/>
            <a:ext cx="7885904" cy="669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B45134-6B9C-80ED-3C7A-AA56A22D987F}"/>
              </a:ext>
            </a:extLst>
          </p:cNvPr>
          <p:cNvSpPr/>
          <p:nvPr/>
        </p:nvSpPr>
        <p:spPr>
          <a:xfrm>
            <a:off x="4708372" y="704138"/>
            <a:ext cx="3848486" cy="480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6EE6A9-1E61-609A-2962-316FB9DEF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770" y="2249493"/>
            <a:ext cx="4625099" cy="32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8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3FBAC81-64B1-67CE-6C27-399E59084B09}"/>
              </a:ext>
            </a:extLst>
          </p:cNvPr>
          <p:cNvSpPr/>
          <p:nvPr/>
        </p:nvSpPr>
        <p:spPr>
          <a:xfrm>
            <a:off x="1347536" y="1870532"/>
            <a:ext cx="9277325" cy="35484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1E090-5684-8B55-D59C-7D432C27828C}"/>
              </a:ext>
            </a:extLst>
          </p:cNvPr>
          <p:cNvSpPr txBox="1"/>
          <p:nvPr/>
        </p:nvSpPr>
        <p:spPr>
          <a:xfrm>
            <a:off x="1567139" y="2097694"/>
            <a:ext cx="90577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6. Each team prepare a mini-board.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student takes turns writing the answer.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/>
                <a:latin typeface="NeutraTextTF-Book"/>
              </a:rPr>
              <a:t>Look at the picture and the given time, then use two adjectives to describe that picture.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NeutraTextTF-Book"/>
              </a:rPr>
              <a:t>Raise the board when finishing. The teacher checks their answer (Note: The teacher can ask all members to say the sentence to check)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effectLst/>
                <a:latin typeface="NeutraTextTF-Book"/>
              </a:rPr>
              <a:t>The faster t</a:t>
            </a:r>
            <a:r>
              <a:rPr lang="en-US" sz="2400" dirty="0">
                <a:latin typeface="NeutraTextTF-Book"/>
              </a:rPr>
              <a:t>eam with the right sentence can get 2 points.</a:t>
            </a:r>
            <a:endParaRPr lang="en-US" sz="2400" dirty="0">
              <a:effectLst/>
              <a:latin typeface="NeutraTextTF-Book"/>
            </a:endParaRP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B1036-3F9D-C4BE-C44A-6AB4B5599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981598" y="1143508"/>
            <a:ext cx="1186591" cy="1106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1EB47-7877-471F-C800-48A83EBA86A3}"/>
              </a:ext>
            </a:extLst>
          </p:cNvPr>
          <p:cNvSpPr txBox="1"/>
          <p:nvPr/>
        </p:nvSpPr>
        <p:spPr>
          <a:xfrm>
            <a:off x="2697601" y="827435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Making sentence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2784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2C985-2BCC-C201-FFF3-F2841860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191EA5-4E0A-9333-1313-7398A52865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15"/>
          <a:stretch/>
        </p:blipFill>
        <p:spPr>
          <a:xfrm>
            <a:off x="2636151" y="1287337"/>
            <a:ext cx="7436448" cy="1590619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731F2E73-505E-7DED-7578-E9F8F6661D5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(p.62)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6E5F4-50CD-4921-7C37-42CE8F77F3D0}"/>
              </a:ext>
            </a:extLst>
          </p:cNvPr>
          <p:cNvSpPr/>
          <p:nvPr/>
        </p:nvSpPr>
        <p:spPr>
          <a:xfrm>
            <a:off x="5451534" y="5822174"/>
            <a:ext cx="1204447" cy="48490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5942E2-4E23-F288-CF25-4F4F0151E5CE}"/>
              </a:ext>
            </a:extLst>
          </p:cNvPr>
          <p:cNvSpPr txBox="1"/>
          <p:nvPr/>
        </p:nvSpPr>
        <p:spPr>
          <a:xfrm>
            <a:off x="2918022" y="6314255"/>
            <a:ext cx="619297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In groups of 3, read and answer the question by using their memory.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279203-3638-04A5-8F3D-F6EAD9BE3C6B}"/>
              </a:ext>
            </a:extLst>
          </p:cNvPr>
          <p:cNvSpPr txBox="1"/>
          <p:nvPr/>
        </p:nvSpPr>
        <p:spPr>
          <a:xfrm>
            <a:off x="7896352" y="1416174"/>
            <a:ext cx="1811811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were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8EE1B-6D62-2351-9C55-12FCF5D76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73" y="678035"/>
            <a:ext cx="7885904" cy="669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4A4DF6-5AA4-F3CE-42D0-7AA4F5CED36E}"/>
              </a:ext>
            </a:extLst>
          </p:cNvPr>
          <p:cNvSpPr/>
          <p:nvPr/>
        </p:nvSpPr>
        <p:spPr>
          <a:xfrm>
            <a:off x="4708372" y="704138"/>
            <a:ext cx="3848486" cy="480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95391-2680-D5D0-381D-A86F07DA63AD}"/>
              </a:ext>
            </a:extLst>
          </p:cNvPr>
          <p:cNvSpPr txBox="1"/>
          <p:nvPr/>
        </p:nvSpPr>
        <p:spPr>
          <a:xfrm>
            <a:off x="5818120" y="1937271"/>
            <a:ext cx="1811811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ago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CC3D27-D2AF-9FD2-D8C2-C8F80EBC7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525" y="2623875"/>
            <a:ext cx="4256874" cy="300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9E5DD-6B77-77E3-961B-8B91A9C46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39F11A-2938-3F4C-C700-7A73DF41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441" y="1307799"/>
            <a:ext cx="6737118" cy="1571050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9ED06122-252D-382E-81D6-F5C9A2B0A32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(p.62)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6B160D-F508-1CD8-9713-D9E4AD895AE0}"/>
              </a:ext>
            </a:extLst>
          </p:cNvPr>
          <p:cNvSpPr/>
          <p:nvPr/>
        </p:nvSpPr>
        <p:spPr>
          <a:xfrm>
            <a:off x="5451534" y="5822174"/>
            <a:ext cx="1204447" cy="48490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4E8049-5399-BF84-3BC2-A88A9D2FE234}"/>
              </a:ext>
            </a:extLst>
          </p:cNvPr>
          <p:cNvSpPr txBox="1"/>
          <p:nvPr/>
        </p:nvSpPr>
        <p:spPr>
          <a:xfrm>
            <a:off x="2918022" y="6314255"/>
            <a:ext cx="619297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In groups of 3, read and answer the question by using their memory.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24BDC-E322-B659-7198-606826A17E44}"/>
              </a:ext>
            </a:extLst>
          </p:cNvPr>
          <p:cNvSpPr txBox="1"/>
          <p:nvPr/>
        </p:nvSpPr>
        <p:spPr>
          <a:xfrm>
            <a:off x="4478253" y="1442321"/>
            <a:ext cx="1811811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were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389F4-B0B8-9244-F358-C526E9B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73" y="678035"/>
            <a:ext cx="7885904" cy="669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115C70-877C-1C5D-02A6-5BF6955E53CC}"/>
              </a:ext>
            </a:extLst>
          </p:cNvPr>
          <p:cNvSpPr/>
          <p:nvPr/>
        </p:nvSpPr>
        <p:spPr>
          <a:xfrm>
            <a:off x="4708372" y="704138"/>
            <a:ext cx="3848486" cy="480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BEB91-E24E-23B7-5D5D-EBEE6595517A}"/>
              </a:ext>
            </a:extLst>
          </p:cNvPr>
          <p:cNvSpPr txBox="1"/>
          <p:nvPr/>
        </p:nvSpPr>
        <p:spPr>
          <a:xfrm>
            <a:off x="5267094" y="1946358"/>
            <a:ext cx="1811811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150 years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FF2064-6695-88BC-2F2F-962232BB2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360" y="2760689"/>
            <a:ext cx="4193407" cy="296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E9B7D-A74D-6BAD-5B9C-063EB9E5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A14694-24D8-585A-584D-5F71C1CBF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129" y="678035"/>
            <a:ext cx="6047556" cy="5061292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D91E6AC-3E80-3275-AA78-66EE195D1DA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(p.62)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371078-BD30-CA06-DF2F-AC53DCB6BAA2}"/>
              </a:ext>
            </a:extLst>
          </p:cNvPr>
          <p:cNvSpPr txBox="1"/>
          <p:nvPr/>
        </p:nvSpPr>
        <p:spPr>
          <a:xfrm>
            <a:off x="2918022" y="6314255"/>
            <a:ext cx="619297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In groups of 3, read and answer the </a:t>
            </a:r>
            <a:r>
              <a:rPr lang="en-US" sz="1400" b="1" dirty="0" err="1">
                <a:latin typeface="Calibri" panose="020F0502020204030204"/>
              </a:rPr>
              <a:t>quesion</a:t>
            </a:r>
            <a:r>
              <a:rPr lang="en-US" sz="1400" b="1" dirty="0">
                <a:latin typeface="Calibri" panose="020F0502020204030204"/>
              </a:rPr>
              <a:t> by using their memory.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2E6F4-A28A-6072-C808-AC259B7B5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294"/>
          <a:stretch/>
        </p:blipFill>
        <p:spPr>
          <a:xfrm>
            <a:off x="372573" y="678035"/>
            <a:ext cx="1080842" cy="669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EB669-232D-0281-1E0D-E059174C3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49"/>
          <a:stretch/>
        </p:blipFill>
        <p:spPr>
          <a:xfrm>
            <a:off x="1549668" y="678035"/>
            <a:ext cx="3513222" cy="669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1773F-2588-D77F-021B-6E9FFC977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790" y="1213551"/>
            <a:ext cx="4216732" cy="4525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8BF32-74F6-02C6-25A2-A816522A9BBA}"/>
              </a:ext>
            </a:extLst>
          </p:cNvPr>
          <p:cNvSpPr txBox="1"/>
          <p:nvPr/>
        </p:nvSpPr>
        <p:spPr>
          <a:xfrm>
            <a:off x="8243589" y="942316"/>
            <a:ext cx="1811811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</a:rPr>
              <a:t>floor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AEB48-2A13-2B0A-3973-9E60199E61D0}"/>
              </a:ext>
            </a:extLst>
          </p:cNvPr>
          <p:cNvSpPr txBox="1"/>
          <p:nvPr/>
        </p:nvSpPr>
        <p:spPr>
          <a:xfrm>
            <a:off x="7988001" y="2259373"/>
            <a:ext cx="1811811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</a:rPr>
              <a:t>library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F7478-5BDD-0848-4639-41A4E3DB9485}"/>
              </a:ext>
            </a:extLst>
          </p:cNvPr>
          <p:cNvSpPr txBox="1"/>
          <p:nvPr/>
        </p:nvSpPr>
        <p:spPr>
          <a:xfrm>
            <a:off x="9964907" y="3196265"/>
            <a:ext cx="1811811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were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D80FEF-0F26-E8B2-F6E1-B50AD7F9EEEC}"/>
              </a:ext>
            </a:extLst>
          </p:cNvPr>
          <p:cNvSpPr txBox="1"/>
          <p:nvPr/>
        </p:nvSpPr>
        <p:spPr>
          <a:xfrm>
            <a:off x="8589788" y="3612367"/>
            <a:ext cx="1210024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</a:rPr>
              <a:t>ago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27DCBE-7BB9-0F09-D126-4A14F7E7B67D}"/>
              </a:ext>
            </a:extLst>
          </p:cNvPr>
          <p:cNvSpPr txBox="1"/>
          <p:nvPr/>
        </p:nvSpPr>
        <p:spPr>
          <a:xfrm>
            <a:off x="7402239" y="4534789"/>
            <a:ext cx="1210024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were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0EBA8-BF65-B868-B3E3-82C8D9B918E9}"/>
              </a:ext>
            </a:extLst>
          </p:cNvPr>
          <p:cNvSpPr txBox="1"/>
          <p:nvPr/>
        </p:nvSpPr>
        <p:spPr>
          <a:xfrm>
            <a:off x="7943928" y="4939905"/>
            <a:ext cx="1662085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150 years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DDD4699-005B-9F32-01B1-67D24B0EBD06}"/>
              </a:ext>
            </a:extLst>
          </p:cNvPr>
          <p:cNvSpPr/>
          <p:nvPr/>
        </p:nvSpPr>
        <p:spPr>
          <a:xfrm>
            <a:off x="5451534" y="5822174"/>
            <a:ext cx="1204447" cy="48490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Match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FE84B6-D0E2-00F8-F76A-E756516B8620}"/>
              </a:ext>
            </a:extLst>
          </p:cNvPr>
          <p:cNvSpPr/>
          <p:nvPr/>
        </p:nvSpPr>
        <p:spPr>
          <a:xfrm>
            <a:off x="1703672" y="1337196"/>
            <a:ext cx="4312117" cy="1232753"/>
          </a:xfrm>
          <a:custGeom>
            <a:avLst/>
            <a:gdLst>
              <a:gd name="connsiteX0" fmla="*/ 0 w 4312117"/>
              <a:gd name="connsiteY0" fmla="*/ 241347 h 1232753"/>
              <a:gd name="connsiteX1" fmla="*/ 1001027 w 4312117"/>
              <a:gd name="connsiteY1" fmla="*/ 716 h 1232753"/>
              <a:gd name="connsiteX2" fmla="*/ 2050181 w 4312117"/>
              <a:gd name="connsiteY2" fmla="*/ 164345 h 1232753"/>
              <a:gd name="connsiteX3" fmla="*/ 2695073 w 4312117"/>
              <a:gd name="connsiteY3" fmla="*/ 77718 h 1232753"/>
              <a:gd name="connsiteX4" fmla="*/ 3493970 w 4312117"/>
              <a:gd name="connsiteY4" fmla="*/ 299099 h 1232753"/>
              <a:gd name="connsiteX5" fmla="*/ 3696101 w 4312117"/>
              <a:gd name="connsiteY5" fmla="*/ 876615 h 1232753"/>
              <a:gd name="connsiteX6" fmla="*/ 3888606 w 4312117"/>
              <a:gd name="connsiteY6" fmla="*/ 1174998 h 1232753"/>
              <a:gd name="connsiteX7" fmla="*/ 4312117 w 4312117"/>
              <a:gd name="connsiteY7" fmla="*/ 1232749 h 1232753"/>
              <a:gd name="connsiteX8" fmla="*/ 4312117 w 4312117"/>
              <a:gd name="connsiteY8" fmla="*/ 1232749 h 123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117" h="1232753">
                <a:moveTo>
                  <a:pt x="0" y="241347"/>
                </a:moveTo>
                <a:cubicBezTo>
                  <a:pt x="329665" y="127448"/>
                  <a:pt x="659330" y="13550"/>
                  <a:pt x="1001027" y="716"/>
                </a:cubicBezTo>
                <a:cubicBezTo>
                  <a:pt x="1342724" y="-12118"/>
                  <a:pt x="1767840" y="151511"/>
                  <a:pt x="2050181" y="164345"/>
                </a:cubicBezTo>
                <a:cubicBezTo>
                  <a:pt x="2332522" y="177179"/>
                  <a:pt x="2454442" y="55259"/>
                  <a:pt x="2695073" y="77718"/>
                </a:cubicBezTo>
                <a:cubicBezTo>
                  <a:pt x="2935704" y="100177"/>
                  <a:pt x="3327132" y="165950"/>
                  <a:pt x="3493970" y="299099"/>
                </a:cubicBezTo>
                <a:cubicBezTo>
                  <a:pt x="3660808" y="432248"/>
                  <a:pt x="3630328" y="730632"/>
                  <a:pt x="3696101" y="876615"/>
                </a:cubicBezTo>
                <a:cubicBezTo>
                  <a:pt x="3761874" y="1022598"/>
                  <a:pt x="3785937" y="1115642"/>
                  <a:pt x="3888606" y="1174998"/>
                </a:cubicBezTo>
                <a:cubicBezTo>
                  <a:pt x="3991275" y="1234354"/>
                  <a:pt x="4312117" y="1232749"/>
                  <a:pt x="4312117" y="1232749"/>
                </a:cubicBezTo>
                <a:lnTo>
                  <a:pt x="4312117" y="1232749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C420DB7-00C4-C0C0-7EE7-07C55279A69B}"/>
              </a:ext>
            </a:extLst>
          </p:cNvPr>
          <p:cNvSpPr/>
          <p:nvPr/>
        </p:nvSpPr>
        <p:spPr>
          <a:xfrm>
            <a:off x="3696101" y="2131006"/>
            <a:ext cx="2319688" cy="2960758"/>
          </a:xfrm>
          <a:custGeom>
            <a:avLst/>
            <a:gdLst>
              <a:gd name="connsiteX0" fmla="*/ 0 w 2319688"/>
              <a:gd name="connsiteY0" fmla="*/ 53929 h 2960758"/>
              <a:gd name="connsiteX1" fmla="*/ 510139 w 2319688"/>
              <a:gd name="connsiteY1" fmla="*/ 92430 h 2960758"/>
              <a:gd name="connsiteX2" fmla="*/ 664143 w 2319688"/>
              <a:gd name="connsiteY2" fmla="*/ 910577 h 2960758"/>
              <a:gd name="connsiteX3" fmla="*/ 1164657 w 2319688"/>
              <a:gd name="connsiteY3" fmla="*/ 1593971 h 2960758"/>
              <a:gd name="connsiteX4" fmla="*/ 1626670 w 2319688"/>
              <a:gd name="connsiteY4" fmla="*/ 2229238 h 2960758"/>
              <a:gd name="connsiteX5" fmla="*/ 1742173 w 2319688"/>
              <a:gd name="connsiteY5" fmla="*/ 2826005 h 2960758"/>
              <a:gd name="connsiteX6" fmla="*/ 2319688 w 2319688"/>
              <a:gd name="connsiteY6" fmla="*/ 2960758 h 296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9688" h="2960758">
                <a:moveTo>
                  <a:pt x="0" y="53929"/>
                </a:moveTo>
                <a:cubicBezTo>
                  <a:pt x="199724" y="1792"/>
                  <a:pt x="399449" y="-50345"/>
                  <a:pt x="510139" y="92430"/>
                </a:cubicBezTo>
                <a:cubicBezTo>
                  <a:pt x="620829" y="235205"/>
                  <a:pt x="555057" y="660320"/>
                  <a:pt x="664143" y="910577"/>
                </a:cubicBezTo>
                <a:cubicBezTo>
                  <a:pt x="773229" y="1160834"/>
                  <a:pt x="1164657" y="1593971"/>
                  <a:pt x="1164657" y="1593971"/>
                </a:cubicBezTo>
                <a:cubicBezTo>
                  <a:pt x="1325078" y="1813748"/>
                  <a:pt x="1530417" y="2023899"/>
                  <a:pt x="1626670" y="2229238"/>
                </a:cubicBezTo>
                <a:cubicBezTo>
                  <a:pt x="1722923" y="2434577"/>
                  <a:pt x="1626670" y="2704085"/>
                  <a:pt x="1742173" y="2826005"/>
                </a:cubicBezTo>
                <a:cubicBezTo>
                  <a:pt x="1857676" y="2947925"/>
                  <a:pt x="2088682" y="2954341"/>
                  <a:pt x="2319688" y="2960758"/>
                </a:cubicBez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846780F-DE38-6810-4FE7-BC89BF933135}"/>
              </a:ext>
            </a:extLst>
          </p:cNvPr>
          <p:cNvSpPr/>
          <p:nvPr/>
        </p:nvSpPr>
        <p:spPr>
          <a:xfrm>
            <a:off x="1655545" y="3217470"/>
            <a:ext cx="4389120" cy="605412"/>
          </a:xfrm>
          <a:custGeom>
            <a:avLst/>
            <a:gdLst>
              <a:gd name="connsiteX0" fmla="*/ 0 w 4389120"/>
              <a:gd name="connsiteY0" fmla="*/ 209124 h 605412"/>
              <a:gd name="connsiteX1" fmla="*/ 385011 w 4389120"/>
              <a:gd name="connsiteY1" fmla="*/ 6993 h 605412"/>
              <a:gd name="connsiteX2" fmla="*/ 1020278 w 4389120"/>
              <a:gd name="connsiteY2" fmla="*/ 45494 h 605412"/>
              <a:gd name="connsiteX3" fmla="*/ 1443790 w 4389120"/>
              <a:gd name="connsiteY3" fmla="*/ 35869 h 605412"/>
              <a:gd name="connsiteX4" fmla="*/ 1568918 w 4389120"/>
              <a:gd name="connsiteY4" fmla="*/ 343877 h 605412"/>
              <a:gd name="connsiteX5" fmla="*/ 1915428 w 4389120"/>
              <a:gd name="connsiteY5" fmla="*/ 536383 h 605412"/>
              <a:gd name="connsiteX6" fmla="*/ 3224463 w 4389120"/>
              <a:gd name="connsiteY6" fmla="*/ 603759 h 605412"/>
              <a:gd name="connsiteX7" fmla="*/ 4389120 w 4389120"/>
              <a:gd name="connsiteY7" fmla="*/ 478631 h 60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9120" h="605412">
                <a:moveTo>
                  <a:pt x="0" y="209124"/>
                </a:moveTo>
                <a:cubicBezTo>
                  <a:pt x="107482" y="121694"/>
                  <a:pt x="214965" y="34265"/>
                  <a:pt x="385011" y="6993"/>
                </a:cubicBezTo>
                <a:cubicBezTo>
                  <a:pt x="555057" y="-20279"/>
                  <a:pt x="843815" y="40681"/>
                  <a:pt x="1020278" y="45494"/>
                </a:cubicBezTo>
                <a:cubicBezTo>
                  <a:pt x="1196741" y="50307"/>
                  <a:pt x="1352350" y="-13861"/>
                  <a:pt x="1443790" y="35869"/>
                </a:cubicBezTo>
                <a:cubicBezTo>
                  <a:pt x="1535230" y="85599"/>
                  <a:pt x="1490312" y="260458"/>
                  <a:pt x="1568918" y="343877"/>
                </a:cubicBezTo>
                <a:cubicBezTo>
                  <a:pt x="1647524" y="427296"/>
                  <a:pt x="1639504" y="493069"/>
                  <a:pt x="1915428" y="536383"/>
                </a:cubicBezTo>
                <a:cubicBezTo>
                  <a:pt x="2191352" y="579697"/>
                  <a:pt x="2812181" y="613384"/>
                  <a:pt x="3224463" y="603759"/>
                </a:cubicBezTo>
                <a:cubicBezTo>
                  <a:pt x="3636745" y="594134"/>
                  <a:pt x="4012932" y="536382"/>
                  <a:pt x="4389120" y="478631"/>
                </a:cubicBezTo>
              </a:path>
            </a:pathLst>
          </a:custGeom>
          <a:noFill/>
          <a:ln w="28575">
            <a:solidFill>
              <a:srgbClr val="D67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17FEF9A-BFFB-0319-A2EC-29CF7E79B70C}"/>
              </a:ext>
            </a:extLst>
          </p:cNvPr>
          <p:cNvSpPr/>
          <p:nvPr/>
        </p:nvSpPr>
        <p:spPr>
          <a:xfrm>
            <a:off x="3647975" y="1357162"/>
            <a:ext cx="2377440" cy="2820561"/>
          </a:xfrm>
          <a:custGeom>
            <a:avLst/>
            <a:gdLst>
              <a:gd name="connsiteX0" fmla="*/ 0 w 2377440"/>
              <a:gd name="connsiteY0" fmla="*/ 2723950 h 2820561"/>
              <a:gd name="connsiteX1" fmla="*/ 596766 w 2377440"/>
              <a:gd name="connsiteY1" fmla="*/ 2820202 h 2820561"/>
              <a:gd name="connsiteX2" fmla="*/ 1617044 w 2377440"/>
              <a:gd name="connsiteY2" fmla="*/ 2743200 h 2820561"/>
              <a:gd name="connsiteX3" fmla="*/ 1915427 w 2377440"/>
              <a:gd name="connsiteY3" fmla="*/ 2444817 h 2820561"/>
              <a:gd name="connsiteX4" fmla="*/ 1953928 w 2377440"/>
              <a:gd name="connsiteY4" fmla="*/ 1626670 h 2820561"/>
              <a:gd name="connsiteX5" fmla="*/ 1915427 w 2377440"/>
              <a:gd name="connsiteY5" fmla="*/ 866274 h 2820561"/>
              <a:gd name="connsiteX6" fmla="*/ 2011680 w 2377440"/>
              <a:gd name="connsiteY6" fmla="*/ 163630 h 2820561"/>
              <a:gd name="connsiteX7" fmla="*/ 2377440 w 2377440"/>
              <a:gd name="connsiteY7" fmla="*/ 0 h 282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7440" h="2820561">
                <a:moveTo>
                  <a:pt x="0" y="2723950"/>
                </a:moveTo>
                <a:cubicBezTo>
                  <a:pt x="163629" y="2770472"/>
                  <a:pt x="327259" y="2816994"/>
                  <a:pt x="596766" y="2820202"/>
                </a:cubicBezTo>
                <a:cubicBezTo>
                  <a:pt x="866273" y="2823410"/>
                  <a:pt x="1397267" y="2805764"/>
                  <a:pt x="1617044" y="2743200"/>
                </a:cubicBezTo>
                <a:cubicBezTo>
                  <a:pt x="1836821" y="2680636"/>
                  <a:pt x="1859280" y="2630905"/>
                  <a:pt x="1915427" y="2444817"/>
                </a:cubicBezTo>
                <a:cubicBezTo>
                  <a:pt x="1971574" y="2258729"/>
                  <a:pt x="1953928" y="1889760"/>
                  <a:pt x="1953928" y="1626670"/>
                </a:cubicBezTo>
                <a:cubicBezTo>
                  <a:pt x="1953928" y="1363580"/>
                  <a:pt x="1905802" y="1110114"/>
                  <a:pt x="1915427" y="866274"/>
                </a:cubicBezTo>
                <a:cubicBezTo>
                  <a:pt x="1925052" y="622434"/>
                  <a:pt x="1934678" y="308009"/>
                  <a:pt x="2011680" y="163630"/>
                </a:cubicBezTo>
                <a:cubicBezTo>
                  <a:pt x="2088682" y="19251"/>
                  <a:pt x="2233061" y="9625"/>
                  <a:pt x="2377440" y="0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10705A-5478-6E81-94B1-0AF8A317F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110E0-AA3E-C7B5-D4BB-8330A43EC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32" y="701355"/>
            <a:ext cx="4140498" cy="5376467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D58EA11B-9B9C-D858-6179-BF65EDAB160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Wrap-up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ED07B7-8B18-1C0C-E612-C61EE53CF354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number, students look, say and clap the word out loud. 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4320E9F-DF0F-1654-352B-B33194DC8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89" t="12857" r="28304" b="17302"/>
          <a:stretch/>
        </p:blipFill>
        <p:spPr>
          <a:xfrm>
            <a:off x="5584368" y="102792"/>
            <a:ext cx="6106892" cy="6134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A1B34-C31A-5B08-43FB-AE46FFE5A57A}"/>
              </a:ext>
            </a:extLst>
          </p:cNvPr>
          <p:cNvSpPr txBox="1"/>
          <p:nvPr/>
        </p:nvSpPr>
        <p:spPr>
          <a:xfrm>
            <a:off x="6250823" y="967624"/>
            <a:ext cx="49832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What’s the </a:t>
            </a:r>
            <a:r>
              <a:rPr lang="en-US" sz="3200" b="1" dirty="0">
                <a:solidFill>
                  <a:srgbClr val="FF0000"/>
                </a:solidFill>
              </a:rPr>
              <a:t>story title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</a:t>
            </a:r>
          </a:p>
          <a:p>
            <a:r>
              <a:rPr lang="en-US" sz="3200" b="1" dirty="0"/>
              <a:t>2. How many </a:t>
            </a:r>
            <a:r>
              <a:rPr lang="en-US" sz="3200" b="1" dirty="0">
                <a:solidFill>
                  <a:srgbClr val="FF0000"/>
                </a:solidFill>
              </a:rPr>
              <a:t>story frames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  <a:p>
            <a:r>
              <a:rPr lang="en-US" sz="3200" b="1" dirty="0"/>
              <a:t>3. How many </a:t>
            </a:r>
            <a:r>
              <a:rPr lang="en-US" sz="3200" b="1" dirty="0">
                <a:solidFill>
                  <a:srgbClr val="FF0000"/>
                </a:solidFill>
              </a:rPr>
              <a:t>characters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5E7A2-7189-3C4A-EFD5-9E6BE34308D0}"/>
              </a:ext>
            </a:extLst>
          </p:cNvPr>
          <p:cNvSpPr txBox="1"/>
          <p:nvPr/>
        </p:nvSpPr>
        <p:spPr>
          <a:xfrm>
            <a:off x="6839814" y="1414403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The Flood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47CE08-7797-0427-2EDB-7C0F917E4CDA}"/>
              </a:ext>
            </a:extLst>
          </p:cNvPr>
          <p:cNvSpPr txBox="1"/>
          <p:nvPr/>
        </p:nvSpPr>
        <p:spPr>
          <a:xfrm>
            <a:off x="6850700" y="2422119"/>
            <a:ext cx="261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6 story frames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9BEB4D-9A55-2728-D13C-83D1256DC97E}"/>
              </a:ext>
            </a:extLst>
          </p:cNvPr>
          <p:cNvSpPr txBox="1"/>
          <p:nvPr/>
        </p:nvSpPr>
        <p:spPr>
          <a:xfrm>
            <a:off x="6794774" y="3369210"/>
            <a:ext cx="223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3 characters</a:t>
            </a:r>
          </a:p>
        </p:txBody>
      </p:sp>
      <p:sp>
        <p:nvSpPr>
          <p:cNvPr id="21" name="Down Arrow 11">
            <a:extLst>
              <a:ext uri="{FF2B5EF4-FFF2-40B4-BE49-F238E27FC236}">
                <a16:creationId xmlns:a16="http://schemas.microsoft.com/office/drawing/2014/main" id="{6990E2EB-5E6E-9086-D0FF-2CFD5BCF53A2}"/>
              </a:ext>
            </a:extLst>
          </p:cNvPr>
          <p:cNvSpPr/>
          <p:nvPr/>
        </p:nvSpPr>
        <p:spPr>
          <a:xfrm rot="18423718">
            <a:off x="2615279" y="1403540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n Arrow 11">
            <a:extLst>
              <a:ext uri="{FF2B5EF4-FFF2-40B4-BE49-F238E27FC236}">
                <a16:creationId xmlns:a16="http://schemas.microsoft.com/office/drawing/2014/main" id="{85AC3081-945C-98BA-ECA0-5AADA6E32E15}"/>
              </a:ext>
            </a:extLst>
          </p:cNvPr>
          <p:cNvSpPr/>
          <p:nvPr/>
        </p:nvSpPr>
        <p:spPr>
          <a:xfrm rot="18423718">
            <a:off x="977562" y="290432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wn Arrow 11">
            <a:extLst>
              <a:ext uri="{FF2B5EF4-FFF2-40B4-BE49-F238E27FC236}">
                <a16:creationId xmlns:a16="http://schemas.microsoft.com/office/drawing/2014/main" id="{CB9E5818-8A6B-B966-6BD6-4DAFCB1FCF0C}"/>
              </a:ext>
            </a:extLst>
          </p:cNvPr>
          <p:cNvSpPr/>
          <p:nvPr/>
        </p:nvSpPr>
        <p:spPr>
          <a:xfrm rot="18423718">
            <a:off x="1004000" y="103369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own Arrow 11">
            <a:extLst>
              <a:ext uri="{FF2B5EF4-FFF2-40B4-BE49-F238E27FC236}">
                <a16:creationId xmlns:a16="http://schemas.microsoft.com/office/drawing/2014/main" id="{552E7367-E75C-5BDF-33B4-F6F747350CEF}"/>
              </a:ext>
            </a:extLst>
          </p:cNvPr>
          <p:cNvSpPr/>
          <p:nvPr/>
        </p:nvSpPr>
        <p:spPr>
          <a:xfrm rot="18423718">
            <a:off x="963684" y="442186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97908325-A6A5-8928-7730-FDD0F97BF527}"/>
              </a:ext>
            </a:extLst>
          </p:cNvPr>
          <p:cNvSpPr/>
          <p:nvPr/>
        </p:nvSpPr>
        <p:spPr>
          <a:xfrm rot="18423718">
            <a:off x="3349110" y="2890896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11">
            <a:extLst>
              <a:ext uri="{FF2B5EF4-FFF2-40B4-BE49-F238E27FC236}">
                <a16:creationId xmlns:a16="http://schemas.microsoft.com/office/drawing/2014/main" id="{30707DAE-1D49-48FC-305E-8D905BD49679}"/>
              </a:ext>
            </a:extLst>
          </p:cNvPr>
          <p:cNvSpPr/>
          <p:nvPr/>
        </p:nvSpPr>
        <p:spPr>
          <a:xfrm rot="18137713">
            <a:off x="3308302" y="175852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11">
            <a:extLst>
              <a:ext uri="{FF2B5EF4-FFF2-40B4-BE49-F238E27FC236}">
                <a16:creationId xmlns:a16="http://schemas.microsoft.com/office/drawing/2014/main" id="{394DCD70-78EC-988E-4A96-CFDFFD0E2DD5}"/>
              </a:ext>
            </a:extLst>
          </p:cNvPr>
          <p:cNvSpPr/>
          <p:nvPr/>
        </p:nvSpPr>
        <p:spPr>
          <a:xfrm rot="20734132">
            <a:off x="4046598" y="153060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1">
            <a:extLst>
              <a:ext uri="{FF2B5EF4-FFF2-40B4-BE49-F238E27FC236}">
                <a16:creationId xmlns:a16="http://schemas.microsoft.com/office/drawing/2014/main" id="{B5C76DED-FF8B-ED84-9975-D14F212C536C}"/>
              </a:ext>
            </a:extLst>
          </p:cNvPr>
          <p:cNvSpPr/>
          <p:nvPr/>
        </p:nvSpPr>
        <p:spPr>
          <a:xfrm rot="1960258">
            <a:off x="4975282" y="169741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group of cartoon characters&#10;&#10;Description automatically generated">
            <a:extLst>
              <a:ext uri="{FF2B5EF4-FFF2-40B4-BE49-F238E27FC236}">
                <a16:creationId xmlns:a16="http://schemas.microsoft.com/office/drawing/2014/main" id="{21DF0341-423D-481F-AFEB-A8810E253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82" t="8403" r="54399" b="57334"/>
          <a:stretch/>
        </p:blipFill>
        <p:spPr>
          <a:xfrm>
            <a:off x="6370904" y="4030329"/>
            <a:ext cx="810722" cy="746180"/>
          </a:xfrm>
          <a:prstGeom prst="rect">
            <a:avLst/>
          </a:prstGeom>
        </p:spPr>
      </p:pic>
      <p:pic>
        <p:nvPicPr>
          <p:cNvPr id="26" name="Picture 25" descr="A group of cartoon characters&#10;&#10;Description automatically generated">
            <a:extLst>
              <a:ext uri="{FF2B5EF4-FFF2-40B4-BE49-F238E27FC236}">
                <a16:creationId xmlns:a16="http://schemas.microsoft.com/office/drawing/2014/main" id="{628FE6A2-6535-1FF6-6526-69FB72C12B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0999" r="67999" b="14738"/>
          <a:stretch/>
        </p:blipFill>
        <p:spPr>
          <a:xfrm>
            <a:off x="7175200" y="4039126"/>
            <a:ext cx="810722" cy="746180"/>
          </a:xfrm>
          <a:prstGeom prst="rect">
            <a:avLst/>
          </a:prstGeom>
        </p:spPr>
      </p:pic>
      <p:pic>
        <p:nvPicPr>
          <p:cNvPr id="27" name="Picture 26" descr="A group of cartoon characters&#10;&#10;Description automatically generated">
            <a:extLst>
              <a:ext uri="{FF2B5EF4-FFF2-40B4-BE49-F238E27FC236}">
                <a16:creationId xmlns:a16="http://schemas.microsoft.com/office/drawing/2014/main" id="{FF5014E6-8B8F-194B-755C-68599A2067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073" t="51181" r="4608" b="14556"/>
          <a:stretch/>
        </p:blipFill>
        <p:spPr>
          <a:xfrm>
            <a:off x="8003111" y="4035913"/>
            <a:ext cx="858793" cy="790424"/>
          </a:xfrm>
          <a:prstGeom prst="rect">
            <a:avLst/>
          </a:prstGeom>
        </p:spPr>
      </p:pic>
      <p:sp>
        <p:nvSpPr>
          <p:cNvPr id="19" name="Down Arrow 11">
            <a:extLst>
              <a:ext uri="{FF2B5EF4-FFF2-40B4-BE49-F238E27FC236}">
                <a16:creationId xmlns:a16="http://schemas.microsoft.com/office/drawing/2014/main" id="{D1195869-59E6-3143-3A41-04A25EAC8602}"/>
              </a:ext>
            </a:extLst>
          </p:cNvPr>
          <p:cNvSpPr/>
          <p:nvPr/>
        </p:nvSpPr>
        <p:spPr>
          <a:xfrm rot="18423718">
            <a:off x="3376313" y="58602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051947-5D11-E673-56EE-F5A30D8F01BF}"/>
              </a:ext>
            </a:extLst>
          </p:cNvPr>
          <p:cNvSpPr/>
          <p:nvPr/>
        </p:nvSpPr>
        <p:spPr>
          <a:xfrm>
            <a:off x="4879904" y="682681"/>
            <a:ext cx="673769" cy="17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4C5139-C600-BF51-F36F-9A863521A006}"/>
              </a:ext>
            </a:extLst>
          </p:cNvPr>
          <p:cNvSpPr/>
          <p:nvPr/>
        </p:nvSpPr>
        <p:spPr>
          <a:xfrm>
            <a:off x="3340381" y="676658"/>
            <a:ext cx="1890466" cy="5640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Down Arrow 11">
            <a:extLst>
              <a:ext uri="{FF2B5EF4-FFF2-40B4-BE49-F238E27FC236}">
                <a16:creationId xmlns:a16="http://schemas.microsoft.com/office/drawing/2014/main" id="{3EC9DEF8-3BA1-2F0E-BBF0-9A7B209D3EF2}"/>
              </a:ext>
            </a:extLst>
          </p:cNvPr>
          <p:cNvSpPr/>
          <p:nvPr/>
        </p:nvSpPr>
        <p:spPr>
          <a:xfrm rot="18423718">
            <a:off x="2505806" y="439799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7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8" grpId="0" animBg="1"/>
      <p:bldP spid="28" grpId="1" animBg="1"/>
      <p:bldP spid="29" grpId="0" animBg="1"/>
      <p:bldP spid="29" grpId="1" animBg="1"/>
      <p:bldP spid="15" grpId="0" animBg="1"/>
      <p:bldP spid="15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6" grpId="0" animBg="1"/>
      <p:bldP spid="6" grpId="1" animBg="1"/>
      <p:bldP spid="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2C985-2BCC-C201-FFF3-F2841860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731F2E73-505E-7DED-7578-E9F8F6661D5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A4DF6-5AA4-F3CE-42D0-7AA4F5CED36E}"/>
              </a:ext>
            </a:extLst>
          </p:cNvPr>
          <p:cNvSpPr/>
          <p:nvPr/>
        </p:nvSpPr>
        <p:spPr>
          <a:xfrm>
            <a:off x="4708372" y="704138"/>
            <a:ext cx="3848486" cy="480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9E22E716-10F4-1A7D-5475-15BD1D6D5519}"/>
              </a:ext>
            </a:extLst>
          </p:cNvPr>
          <p:cNvSpPr/>
          <p:nvPr/>
        </p:nvSpPr>
        <p:spPr>
          <a:xfrm>
            <a:off x="2065218" y="2915989"/>
            <a:ext cx="8061563" cy="16342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F1A6E5-0E20-C4B4-6F22-811079F58208}"/>
              </a:ext>
            </a:extLst>
          </p:cNvPr>
          <p:cNvSpPr txBox="1"/>
          <p:nvPr/>
        </p:nvSpPr>
        <p:spPr>
          <a:xfrm>
            <a:off x="3459923" y="1184462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37847-17B3-64C7-576F-B45418359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792345" y="1206555"/>
            <a:ext cx="1181120" cy="1101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718400-C462-4796-02ED-1D4F23CE062E}"/>
              </a:ext>
            </a:extLst>
          </p:cNvPr>
          <p:cNvSpPr txBox="1"/>
          <p:nvPr/>
        </p:nvSpPr>
        <p:spPr>
          <a:xfrm>
            <a:off x="2565464" y="373530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50).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9E12D-67CE-B7FE-5C4F-E611B32CA56B}"/>
              </a:ext>
            </a:extLst>
          </p:cNvPr>
          <p:cNvSpPr txBox="1"/>
          <p:nvPr/>
        </p:nvSpPr>
        <p:spPr>
          <a:xfrm>
            <a:off x="2429330" y="5990049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25A96-B331-600A-04F8-962461C00CF1}"/>
              </a:ext>
            </a:extLst>
          </p:cNvPr>
          <p:cNvSpPr txBox="1"/>
          <p:nvPr/>
        </p:nvSpPr>
        <p:spPr>
          <a:xfrm>
            <a:off x="3273456" y="3031727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1137021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77DC8-DA27-ED54-799B-4B33431D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0883452A-0671-FF09-9E71-EC1F0778FAAD}"/>
              </a:ext>
            </a:extLst>
          </p:cNvPr>
          <p:cNvSpPr/>
          <p:nvPr/>
        </p:nvSpPr>
        <p:spPr>
          <a:xfrm>
            <a:off x="8144543" y="1598537"/>
            <a:ext cx="37639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F14DF9A4-590E-08A0-EF74-C928FBB62798}"/>
              </a:ext>
            </a:extLst>
          </p:cNvPr>
          <p:cNvSpPr txBox="1"/>
          <p:nvPr/>
        </p:nvSpPr>
        <p:spPr>
          <a:xfrm>
            <a:off x="8338675" y="2908385"/>
            <a:ext cx="3382200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simple cartoon stories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B7FCE-A32D-F6A5-835D-5873ED709A33}"/>
              </a:ext>
            </a:extLst>
          </p:cNvPr>
          <p:cNvSpPr txBox="1"/>
          <p:nvPr/>
        </p:nvSpPr>
        <p:spPr>
          <a:xfrm>
            <a:off x="8349306" y="3872214"/>
            <a:ext cx="3382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61,62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69ED3-B00B-A981-42D0-2F0B9F9A6CFB}"/>
              </a:ext>
            </a:extLst>
          </p:cNvPr>
          <p:cNvSpPr txBox="1"/>
          <p:nvPr/>
        </p:nvSpPr>
        <p:spPr>
          <a:xfrm>
            <a:off x="8359940" y="4434092"/>
            <a:ext cx="33822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p.50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C5DD3207-CD23-ECF9-2E3F-96A74A5CEEE4}"/>
              </a:ext>
            </a:extLst>
          </p:cNvPr>
          <p:cNvSpPr txBox="1"/>
          <p:nvPr/>
        </p:nvSpPr>
        <p:spPr>
          <a:xfrm>
            <a:off x="8296943" y="179431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5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DAE8C61E-B19E-25A1-4DB4-43B2BB23E55B}"/>
              </a:ext>
            </a:extLst>
          </p:cNvPr>
          <p:cNvSpPr txBox="1"/>
          <p:nvPr/>
        </p:nvSpPr>
        <p:spPr>
          <a:xfrm>
            <a:off x="8923743" y="227368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2B20C7-53C4-F251-2EEA-3D533B5F7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3" y="675846"/>
            <a:ext cx="3644579" cy="5160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F51C1A-478C-9BB7-E166-129AA1259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842" y="675846"/>
            <a:ext cx="3658301" cy="51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22F1D-762E-7EAA-ADE5-EAB4451B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4BBC69F5-898A-ACEB-1A54-A4E796DBE93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E3E180-121C-E60B-6F47-C17F70072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10164720" y="1143508"/>
            <a:ext cx="1003469" cy="935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34ED42-639D-5F5B-F966-4D0D3A809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643" y="880353"/>
            <a:ext cx="4296207" cy="2397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C892D-CEB9-50DF-5565-12BBB4170A38}"/>
              </a:ext>
            </a:extLst>
          </p:cNvPr>
          <p:cNvSpPr txBox="1"/>
          <p:nvPr/>
        </p:nvSpPr>
        <p:spPr>
          <a:xfrm>
            <a:off x="2802519" y="3423744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castle 150 years ago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A9763A-AACC-6F61-5085-E189E7DD83B0}"/>
              </a:ext>
            </a:extLst>
          </p:cNvPr>
          <p:cNvSpPr/>
          <p:nvPr/>
        </p:nvSpPr>
        <p:spPr>
          <a:xfrm>
            <a:off x="4754880" y="6160168"/>
            <a:ext cx="2204185" cy="512887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Example Answer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3DC071-BE12-CD51-3100-C9BB3CC91CC6}"/>
              </a:ext>
            </a:extLst>
          </p:cNvPr>
          <p:cNvSpPr/>
          <p:nvPr/>
        </p:nvSpPr>
        <p:spPr>
          <a:xfrm>
            <a:off x="2006194" y="4197375"/>
            <a:ext cx="7583103" cy="12320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 castle was ancient and beautiful.</a:t>
            </a:r>
          </a:p>
        </p:txBody>
      </p:sp>
    </p:spTree>
    <p:extLst>
      <p:ext uri="{BB962C8B-B14F-4D97-AF65-F5344CB8AC3E}">
        <p14:creationId xmlns:p14="http://schemas.microsoft.com/office/powerpoint/2010/main" val="324613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151B7A-4DBD-8306-BC15-5CCC78D0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F1CE99DD-189F-53E2-665C-2A2355E6D7F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33286F-5C64-9D13-03F4-177898F78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10164720" y="1143508"/>
            <a:ext cx="1003469" cy="935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F7470-03E4-6226-9E36-00258D8B9A3C}"/>
              </a:ext>
            </a:extLst>
          </p:cNvPr>
          <p:cNvSpPr txBox="1"/>
          <p:nvPr/>
        </p:nvSpPr>
        <p:spPr>
          <a:xfrm>
            <a:off x="3028387" y="3597383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shopping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6627A2-9FFD-7BE9-4A0E-B4EC12E430C4}"/>
              </a:ext>
            </a:extLst>
          </p:cNvPr>
          <p:cNvSpPr/>
          <p:nvPr/>
        </p:nvSpPr>
        <p:spPr>
          <a:xfrm>
            <a:off x="4754880" y="6160168"/>
            <a:ext cx="2204185" cy="512887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Example Answer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D7F154-F40A-9515-A6B6-7DF4BE592CAC}"/>
              </a:ext>
            </a:extLst>
          </p:cNvPr>
          <p:cNvSpPr/>
          <p:nvPr/>
        </p:nvSpPr>
        <p:spPr>
          <a:xfrm>
            <a:off x="1845641" y="4366936"/>
            <a:ext cx="8558463" cy="12320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 shopping </a:t>
            </a:r>
            <a:r>
              <a:rPr lang="en-US" sz="3600" dirty="0" err="1"/>
              <a:t>centres</a:t>
            </a:r>
            <a:r>
              <a:rPr lang="en-US" sz="3600" dirty="0"/>
              <a:t> are modern and busy.</a:t>
            </a:r>
          </a:p>
        </p:txBody>
      </p:sp>
      <p:pic>
        <p:nvPicPr>
          <p:cNvPr id="1026" name="Picture 2" descr="Shopping Mall Cartoon Images – Browse 27,318 Stock Photos, Vectors, and  Video | Adobe Stock">
            <a:extLst>
              <a:ext uri="{FF2B5EF4-FFF2-40B4-BE49-F238E27FC236}">
                <a16:creationId xmlns:a16="http://schemas.microsoft.com/office/drawing/2014/main" id="{AF0E67CA-B4C8-7328-2531-7E0A6F2D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50" y="743942"/>
            <a:ext cx="4114099" cy="27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1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1520B-27C2-3F1C-EBBC-717719A39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0B260E8D-FFB1-CC3C-E75A-E9666BDB5DF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48467-0EF1-24A8-F666-FF005FDDE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10164720" y="1143508"/>
            <a:ext cx="1003469" cy="935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56A9E-1BD7-8108-6777-F0913903055E}"/>
              </a:ext>
            </a:extLst>
          </p:cNvPr>
          <p:cNvSpPr txBox="1"/>
          <p:nvPr/>
        </p:nvSpPr>
        <p:spPr>
          <a:xfrm>
            <a:off x="2999512" y="3599118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villages in 1993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468DAA-5EFF-FB02-CDDF-AD589DC4D07E}"/>
              </a:ext>
            </a:extLst>
          </p:cNvPr>
          <p:cNvSpPr/>
          <p:nvPr/>
        </p:nvSpPr>
        <p:spPr>
          <a:xfrm>
            <a:off x="4754880" y="6160168"/>
            <a:ext cx="2204185" cy="512887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Example Answer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AECED4-AFD4-0D89-B3AF-A31F158C7941}"/>
              </a:ext>
            </a:extLst>
          </p:cNvPr>
          <p:cNvSpPr/>
          <p:nvPr/>
        </p:nvSpPr>
        <p:spPr>
          <a:xfrm>
            <a:off x="2426366" y="4312607"/>
            <a:ext cx="7339263" cy="12320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 villages were quiet and peaceful.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7B0C11-99EF-EC24-EA64-5B9E2CBEA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024" y="687709"/>
            <a:ext cx="4321951" cy="2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3D5E6-BB45-D140-B46D-89199ED90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85EDCE1D-2170-5E1C-E0C5-D2BE35B3F310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C4E98-E522-2EA4-84D5-91DEEB999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10164720" y="1143508"/>
            <a:ext cx="1003469" cy="935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D4A72-D113-DB96-324B-F02190F9E222}"/>
              </a:ext>
            </a:extLst>
          </p:cNvPr>
          <p:cNvSpPr txBox="1"/>
          <p:nvPr/>
        </p:nvSpPr>
        <p:spPr>
          <a:xfrm>
            <a:off x="3159132" y="3806980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Roads now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E43802-18F5-9019-63DB-5239AB13C943}"/>
              </a:ext>
            </a:extLst>
          </p:cNvPr>
          <p:cNvSpPr/>
          <p:nvPr/>
        </p:nvSpPr>
        <p:spPr>
          <a:xfrm>
            <a:off x="4754880" y="6160168"/>
            <a:ext cx="2204185" cy="512887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Example Answer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D32A6C-5608-2AFD-9F76-E054CD191008}"/>
              </a:ext>
            </a:extLst>
          </p:cNvPr>
          <p:cNvSpPr/>
          <p:nvPr/>
        </p:nvSpPr>
        <p:spPr>
          <a:xfrm>
            <a:off x="2365408" y="4500692"/>
            <a:ext cx="7461183" cy="117065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 roads are narrow and dangerous.</a:t>
            </a:r>
          </a:p>
        </p:txBody>
      </p:sp>
      <p:pic>
        <p:nvPicPr>
          <p:cNvPr id="3076" name="Picture 4" descr="Cartoon highway traffic road to city with cars Vector Image">
            <a:extLst>
              <a:ext uri="{FF2B5EF4-FFF2-40B4-BE49-F238E27FC236}">
                <a16:creationId xmlns:a16="http://schemas.microsoft.com/office/drawing/2014/main" id="{9BC0C223-8A2C-0AF4-57DF-08151AB3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7" b="20421"/>
          <a:stretch/>
        </p:blipFill>
        <p:spPr bwMode="auto">
          <a:xfrm>
            <a:off x="3549189" y="794231"/>
            <a:ext cx="5412857" cy="29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5F6BC-FA58-A93A-06C6-02B3C361E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F1BDF0CB-CD86-ADB2-C441-6E0E2689C3F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E0925B-402D-63D5-5EB8-478D5DDB20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10164720" y="1143508"/>
            <a:ext cx="1003469" cy="935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A9C3D-6719-947D-578A-A4FA13FF35AF}"/>
              </a:ext>
            </a:extLst>
          </p:cNvPr>
          <p:cNvSpPr txBox="1"/>
          <p:nvPr/>
        </p:nvSpPr>
        <p:spPr>
          <a:xfrm>
            <a:off x="2999513" y="3623470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Calibri" panose="020F0502020204030204"/>
              </a:rPr>
              <a:t>Foods now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915FF2-61C4-9803-1BEE-5AE2A0FB5224}"/>
              </a:ext>
            </a:extLst>
          </p:cNvPr>
          <p:cNvSpPr/>
          <p:nvPr/>
        </p:nvSpPr>
        <p:spPr>
          <a:xfrm>
            <a:off x="4754880" y="6160168"/>
            <a:ext cx="2204185" cy="512887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Example Answer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7D4915-6FB5-409A-D2A9-27A840FA8CFF}"/>
              </a:ext>
            </a:extLst>
          </p:cNvPr>
          <p:cNvSpPr/>
          <p:nvPr/>
        </p:nvSpPr>
        <p:spPr>
          <a:xfrm>
            <a:off x="2724483" y="4236294"/>
            <a:ext cx="6743032" cy="12320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Foods are delicious and expensive.</a:t>
            </a:r>
          </a:p>
        </p:txBody>
      </p:sp>
      <p:pic>
        <p:nvPicPr>
          <p:cNvPr id="4100" name="Picture 4" descr="Kawaii cartoon fast food Royalty Free Vector Image">
            <a:extLst>
              <a:ext uri="{FF2B5EF4-FFF2-40B4-BE49-F238E27FC236}">
                <a16:creationId xmlns:a16="http://schemas.microsoft.com/office/drawing/2014/main" id="{1A488E1A-654F-0C7F-B879-451CB2BBD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4" b="22386"/>
          <a:stretch/>
        </p:blipFill>
        <p:spPr bwMode="auto">
          <a:xfrm>
            <a:off x="3978709" y="676902"/>
            <a:ext cx="4234581" cy="292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6624E7-3D1F-2317-9B0B-9B96385B7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144" y="738905"/>
            <a:ext cx="8915711" cy="5015087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86C6DB59-A3E3-A897-84F8-222ADF9814C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408881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6172</TotalTime>
  <Words>867</Words>
  <Application>Microsoft Macintosh PowerPoint</Application>
  <PresentationFormat>Widescreen</PresentationFormat>
  <Paragraphs>175</Paragraphs>
  <Slides>35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Carter One</vt:lpstr>
      <vt:lpstr>NeutraTextTF-Book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501</cp:revision>
  <dcterms:created xsi:type="dcterms:W3CDTF">2023-11-28T02:26:41Z</dcterms:created>
  <dcterms:modified xsi:type="dcterms:W3CDTF">2024-07-12T09:49:43Z</dcterms:modified>
</cp:coreProperties>
</file>