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257" r:id="rId2"/>
    <p:sldId id="258" r:id="rId3"/>
    <p:sldId id="507" r:id="rId4"/>
    <p:sldId id="674" r:id="rId5"/>
    <p:sldId id="345" r:id="rId6"/>
    <p:sldId id="347" r:id="rId7"/>
    <p:sldId id="348" r:id="rId8"/>
    <p:sldId id="349" r:id="rId9"/>
    <p:sldId id="350" r:id="rId10"/>
    <p:sldId id="351" r:id="rId11"/>
    <p:sldId id="675" r:id="rId12"/>
    <p:sldId id="499" r:id="rId13"/>
    <p:sldId id="500" r:id="rId14"/>
    <p:sldId id="501" r:id="rId15"/>
    <p:sldId id="525" r:id="rId16"/>
    <p:sldId id="502" r:id="rId17"/>
    <p:sldId id="524" r:id="rId18"/>
    <p:sldId id="546" r:id="rId19"/>
    <p:sldId id="506" r:id="rId20"/>
    <p:sldId id="778" r:id="rId21"/>
    <p:sldId id="266" r:id="rId22"/>
    <p:sldId id="261" r:id="rId23"/>
    <p:sldId id="273" r:id="rId24"/>
    <p:sldId id="275" r:id="rId25"/>
    <p:sldId id="277" r:id="rId26"/>
    <p:sldId id="276" r:id="rId27"/>
    <p:sldId id="777" r:id="rId28"/>
    <p:sldId id="272" r:id="rId29"/>
    <p:sldId id="779" r:id="rId30"/>
    <p:sldId id="298" r:id="rId31"/>
    <p:sldId id="544" r:id="rId32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10"/>
    <p:restoredTop sz="93741" autoAdjust="0"/>
  </p:normalViewPr>
  <p:slideViewPr>
    <p:cSldViewPr snapToGrid="0">
      <p:cViewPr varScale="1">
        <p:scale>
          <a:sx n="62" d="100"/>
          <a:sy n="62" d="100"/>
        </p:scale>
        <p:origin x="8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05364E-D249-9F45-952D-3C745D70BC65}" type="datetimeFigureOut">
              <a:rPr lang="en-VN" smtClean="0"/>
              <a:t>11/07/2024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52853C-BB6D-3744-A135-39616589CF4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11602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187475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D03909-8535-4BAF-B82C-78FD5E75954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9518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D03909-8535-4BAF-B82C-78FD5E75954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227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D03909-8535-4BAF-B82C-78FD5E75954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9107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3" name="Google Shape;1033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914553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181947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575891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9639911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5163925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D03909-8535-4BAF-B82C-78FD5E75954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9230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D03909-8535-4BAF-B82C-78FD5E75954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3001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D03909-8535-4BAF-B82C-78FD5E75954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271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D03909-8535-4BAF-B82C-78FD5E75954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6366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D03909-8535-4BAF-B82C-78FD5E75954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665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671F3-DE21-2C7A-2F5A-1CE49778E4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23251A-35FF-BFCF-F0C2-64E43776E3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8B9082-CAD4-EA1B-F68D-BF264361A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8A718-CC25-E748-A564-526684F21DE6}" type="datetimeFigureOut">
              <a:rPr lang="en-VN" smtClean="0"/>
              <a:t>11/07/2024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1F2F34-0524-00D6-E67C-0909EBD2D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063F9A-976D-DE74-6A08-12BD64634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B884E-A64E-1040-B2A7-2181366337A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5827483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DEC3E-09E7-055F-F18E-BA708CA43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A97E82-81FD-6070-F33B-58F3FD00ED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870569-5FE6-B3DA-2AD2-6725FD1C2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8A718-CC25-E748-A564-526684F21DE6}" type="datetimeFigureOut">
              <a:rPr lang="en-VN" smtClean="0"/>
              <a:t>11/07/2024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999E6C-31A7-1B71-3DE6-6DB7AA821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92291-30EE-4023-6FEC-DE0830E72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B884E-A64E-1040-B2A7-2181366337A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188145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2534C3-C6CD-547D-8527-21CB3529CB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D14DE6-C2BD-CD76-4AD6-A99DF5F57F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5DFF23-7267-F742-5914-A467C7C6E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8A718-CC25-E748-A564-526684F21DE6}" type="datetimeFigureOut">
              <a:rPr lang="en-VN" smtClean="0"/>
              <a:t>11/07/2024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63A0B-BC2E-DBB3-4BAD-507D5976F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26D081-51A7-0840-60CA-97416E116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B884E-A64E-1040-B2A7-2181366337A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028494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F2CBF-3094-5411-63DC-B059A871E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611627-E09F-0F1A-1A68-9EADEE46DE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A27C3-F887-83F9-A5A1-37DD4A434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8A718-CC25-E748-A564-526684F21DE6}" type="datetimeFigureOut">
              <a:rPr lang="en-VN" smtClean="0"/>
              <a:t>11/07/2024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48C973-2698-9CC3-CD9B-8A19590BE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98AFE4-022D-6C09-FCDD-CBDAC7174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B884E-A64E-1040-B2A7-2181366337A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13716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1B3F4-3BDE-2BDF-E950-1614D34C2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D0D367-AE0A-85A2-E614-D911F2C55A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44775-A1D5-F8CD-BBC8-80757C1F8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8A718-CC25-E748-A564-526684F21DE6}" type="datetimeFigureOut">
              <a:rPr lang="en-VN" smtClean="0"/>
              <a:t>11/07/2024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948E4F-0E7B-F9F9-BCFA-87F889BD6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CB1B5D-2584-784C-B6EB-1F15C2DD6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B884E-A64E-1040-B2A7-2181366337A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844499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C6566-640D-F1BC-BB21-F9344D30C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F2945B-1A09-8393-5B34-8A67ED6C78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8FBFCA-69D5-7E57-9D36-B9D30F38B4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4B427A-34B9-5E90-C8A0-53278CC27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8A718-CC25-E748-A564-526684F21DE6}" type="datetimeFigureOut">
              <a:rPr lang="en-VN" smtClean="0"/>
              <a:t>11/07/2024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5CF6-7487-F72B-6F45-CE0724574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A0DA38-9916-2ECD-D88B-F9F7D687C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B884E-A64E-1040-B2A7-2181366337A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83788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43232-78A9-4B9C-E59A-E0A9586D2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A45077-E8DA-C326-2F49-1E2873291D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498FEB-4532-EB22-355E-D223393AF0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AC89F8-D94B-D822-8532-D3A2098C0A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AF94CD-9012-8F35-7985-A79B06A621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3AA854D-CAEC-FAAB-070F-5FDC3C6C9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8A718-CC25-E748-A564-526684F21DE6}" type="datetimeFigureOut">
              <a:rPr lang="en-VN" smtClean="0"/>
              <a:t>11/07/2024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E92B8F-7981-9751-5F02-6EF2BAABA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864297-0DA5-95F5-318F-96DAF2C55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B884E-A64E-1040-B2A7-2181366337A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744976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B4FE8-57D2-03D5-27DA-C0808D0FE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8429BA-ABA9-DDB0-FA51-8C43AC248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8A718-CC25-E748-A564-526684F21DE6}" type="datetimeFigureOut">
              <a:rPr lang="en-VN" smtClean="0"/>
              <a:t>11/07/2024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8D2A47-BD32-8BE6-9152-F63CE07ED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6061A3-B07A-B7F5-A4E0-30C47EC61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B884E-A64E-1040-B2A7-2181366337A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728055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BD37AC-1DA3-5BAF-0C47-7439CE753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8A718-CC25-E748-A564-526684F21DE6}" type="datetimeFigureOut">
              <a:rPr lang="en-VN" smtClean="0"/>
              <a:t>11/07/2024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2D8A2A-0765-05C2-5281-E74416A43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5AEDE8-5BE5-AA54-47B5-6B3376CB7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B884E-A64E-1040-B2A7-2181366337A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169201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ABEF6-7D01-2D81-6874-81C018598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292F8F-B20A-40BF-1B76-5D64422AB9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EE4D8E-1BF1-96D6-5153-4F21AA839B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39A5F4-BCC9-DA15-A066-3E1D73E69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8A718-CC25-E748-A564-526684F21DE6}" type="datetimeFigureOut">
              <a:rPr lang="en-VN" smtClean="0"/>
              <a:t>11/07/2024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4B8D85-C997-1CF1-BC62-21914DBCA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B370D6-0BA3-67BC-456C-3F544FA21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B884E-A64E-1040-B2A7-2181366337A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929222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AF038-EC60-2619-0680-E98FC9A6B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95EFB6-0B41-5B83-E165-917BA7A640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C49954-7D8E-1E6A-AFE7-ECD8A8F55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6C751D-6878-EBFC-5E95-24CB468A8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8A718-CC25-E748-A564-526684F21DE6}" type="datetimeFigureOut">
              <a:rPr lang="en-VN" smtClean="0"/>
              <a:t>11/07/2024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77CE2D-B56E-9D89-D8C6-0AAC8DF4F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B6DD8A-F29C-7DE1-F2C1-201D689B4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B884E-A64E-1040-B2A7-2181366337A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384599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6F1540-18F7-6397-75FB-60E8BD6D6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3BE2F2-70B1-B01C-276E-E92AC9FED8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332FD3-DF78-5364-143D-DFA915F3AA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8A718-CC25-E748-A564-526684F21DE6}" type="datetimeFigureOut">
              <a:rPr lang="en-VN" smtClean="0"/>
              <a:t>11/07/2024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6D8446-7F7A-0B45-E1B0-6A0BA4EFCD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CB0629-F882-6978-3409-6EE5639927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5B884E-A64E-1040-B2A7-2181366337A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549057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freepngimg.com/png/55110-rewards-image-free-clipart-hq" TargetMode="Externa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19.png"/><Relationship Id="rId4" Type="http://schemas.openxmlformats.org/officeDocument/2006/relationships/audio" Target="../media/audio3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19.png"/><Relationship Id="rId4" Type="http://schemas.openxmlformats.org/officeDocument/2006/relationships/audio" Target="../media/audio3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19.png"/><Relationship Id="rId4" Type="http://schemas.openxmlformats.org/officeDocument/2006/relationships/audio" Target="../media/audio3.wav"/><Relationship Id="rId9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19.png"/><Relationship Id="rId4" Type="http://schemas.openxmlformats.org/officeDocument/2006/relationships/audio" Target="../media/audio3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19.png"/><Relationship Id="rId4" Type="http://schemas.openxmlformats.org/officeDocument/2006/relationships/audio" Target="../media/audio3.wav"/><Relationship Id="rId9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19.png"/><Relationship Id="rId4" Type="http://schemas.openxmlformats.org/officeDocument/2006/relationships/audio" Target="../media/audio3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0.png"/><Relationship Id="rId7" Type="http://schemas.openxmlformats.org/officeDocument/2006/relationships/image" Target="../media/image29.em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8.png"/><Relationship Id="rId5" Type="http://schemas.openxmlformats.org/officeDocument/2006/relationships/image" Target="../media/image33.png"/><Relationship Id="rId10" Type="http://schemas.openxmlformats.org/officeDocument/2006/relationships/image" Target="../media/image37.emf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4.wav"/><Relationship Id="rId7" Type="http://schemas.openxmlformats.org/officeDocument/2006/relationships/image" Target="../media/image32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23.png"/><Relationship Id="rId5" Type="http://schemas.openxmlformats.org/officeDocument/2006/relationships/image" Target="../media/image31.png"/><Relationship Id="rId10" Type="http://schemas.openxmlformats.org/officeDocument/2006/relationships/image" Target="../media/image33.png"/><Relationship Id="rId4" Type="http://schemas.openxmlformats.org/officeDocument/2006/relationships/audio" Target="../media/audio5.wav"/><Relationship Id="rId9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5.wav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28.png"/><Relationship Id="rId5" Type="http://schemas.openxmlformats.org/officeDocument/2006/relationships/image" Target="../media/image31.png"/><Relationship Id="rId10" Type="http://schemas.openxmlformats.org/officeDocument/2006/relationships/image" Target="../media/image33.png"/><Relationship Id="rId4" Type="http://schemas.openxmlformats.org/officeDocument/2006/relationships/audio" Target="../media/audio4.wav"/><Relationship Id="rId9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4.wav"/><Relationship Id="rId7" Type="http://schemas.openxmlformats.org/officeDocument/2006/relationships/image" Target="../media/image32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26.png"/><Relationship Id="rId5" Type="http://schemas.openxmlformats.org/officeDocument/2006/relationships/image" Target="../media/image31.png"/><Relationship Id="rId10" Type="http://schemas.openxmlformats.org/officeDocument/2006/relationships/image" Target="../media/image33.png"/><Relationship Id="rId4" Type="http://schemas.openxmlformats.org/officeDocument/2006/relationships/audio" Target="../media/audio5.wav"/><Relationship Id="rId9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5.wav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22.png"/><Relationship Id="rId5" Type="http://schemas.openxmlformats.org/officeDocument/2006/relationships/image" Target="../media/image31.png"/><Relationship Id="rId10" Type="http://schemas.openxmlformats.org/officeDocument/2006/relationships/image" Target="../media/image33.png"/><Relationship Id="rId4" Type="http://schemas.openxmlformats.org/officeDocument/2006/relationships/audio" Target="../media/audio4.wav"/><Relationship Id="rId9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5.wav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29.emf"/><Relationship Id="rId5" Type="http://schemas.openxmlformats.org/officeDocument/2006/relationships/image" Target="../media/image31.png"/><Relationship Id="rId10" Type="http://schemas.openxmlformats.org/officeDocument/2006/relationships/image" Target="../media/image33.png"/><Relationship Id="rId4" Type="http://schemas.openxmlformats.org/officeDocument/2006/relationships/audio" Target="../media/audio4.wav"/><Relationship Id="rId9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20.png"/><Relationship Id="rId3" Type="http://schemas.openxmlformats.org/officeDocument/2006/relationships/audio" Target="../media/audio4.wav"/><Relationship Id="rId7" Type="http://schemas.openxmlformats.org/officeDocument/2006/relationships/image" Target="../media/image31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microsoft.com/office/2007/relationships/hdphoto" Target="../media/hdphoto1.wdp"/><Relationship Id="rId5" Type="http://schemas.openxmlformats.org/officeDocument/2006/relationships/image" Target="../media/image39.png"/><Relationship Id="rId10" Type="http://schemas.openxmlformats.org/officeDocument/2006/relationships/image" Target="../media/image35.png"/><Relationship Id="rId4" Type="http://schemas.openxmlformats.org/officeDocument/2006/relationships/audio" Target="../media/audio5.wav"/><Relationship Id="rId9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4.png"/><Relationship Id="rId4" Type="http://schemas.openxmlformats.org/officeDocument/2006/relationships/image" Target="../media/image40.png"/><Relationship Id="rId9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0.png"/><Relationship Id="rId7" Type="http://schemas.openxmlformats.org/officeDocument/2006/relationships/image" Target="../media/image29.em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pixabay.com/fr/vectors/%C3%A9toiles-jaune-brillant-shine-303203/" TargetMode="Externa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B1A4C1-2307-763E-230E-C19C0BA13F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51078"/>
            <a:ext cx="12317021" cy="6909078"/>
          </a:xfrm>
          <a:prstGeom prst="rect">
            <a:avLst/>
          </a:prstGeom>
        </p:spPr>
      </p:pic>
      <p:sp>
        <p:nvSpPr>
          <p:cNvPr id="84" name="Google Shape;84;p1"/>
          <p:cNvSpPr/>
          <p:nvPr/>
        </p:nvSpPr>
        <p:spPr>
          <a:xfrm>
            <a:off x="1224165" y="1950708"/>
            <a:ext cx="10021768" cy="2114550"/>
          </a:xfrm>
          <a:prstGeom prst="roundRect">
            <a:avLst>
              <a:gd name="adj" fmla="val 16667"/>
            </a:avLst>
          </a:prstGeom>
          <a:solidFill>
            <a:srgbClr val="E2F3DB"/>
          </a:solidFill>
          <a:ln w="28575" cap="flat" cmpd="sng">
            <a:solidFill>
              <a:srgbClr val="BD41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UNIT 6 – </a:t>
            </a:r>
            <a:r>
              <a:rPr lang="en-US" sz="4400" b="1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THEN AND NOW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Lesson 3A – Vocabulary And Grammar 1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303AEC-B84E-8BC0-2D46-EC24506F64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0414" y="3788859"/>
            <a:ext cx="1816294" cy="1816294"/>
          </a:xfrm>
          <a:prstGeom prst="rect">
            <a:avLst/>
          </a:prstGeom>
        </p:spPr>
      </p:pic>
      <p:pic>
        <p:nvPicPr>
          <p:cNvPr id="5" name="Google Shape;89;p1">
            <a:extLst>
              <a:ext uri="{FF2B5EF4-FFF2-40B4-BE49-F238E27FC236}">
                <a16:creationId xmlns:a16="http://schemas.microsoft.com/office/drawing/2014/main" id="{925A386E-0C84-FA0C-CD0F-37244111928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320806" y="3514055"/>
            <a:ext cx="4935669" cy="34757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86614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D7DA55A6-104B-4C83-9316-ED01575E82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30" y="905522"/>
            <a:ext cx="5856003" cy="486113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40DE418-E2F5-4334-9294-64DF912E37B7}"/>
              </a:ext>
            </a:extLst>
          </p:cNvPr>
          <p:cNvSpPr/>
          <p:nvPr/>
        </p:nvSpPr>
        <p:spPr>
          <a:xfrm>
            <a:off x="7625918" y="2166152"/>
            <a:ext cx="289412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BF2F417-EC54-4A5C-92D2-7C3C80D76CD2}"/>
              </a:ext>
            </a:extLst>
          </p:cNvPr>
          <p:cNvSpPr/>
          <p:nvPr/>
        </p:nvSpPr>
        <p:spPr>
          <a:xfrm>
            <a:off x="6844683" y="2166151"/>
            <a:ext cx="63919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E030C90-2BA1-42DC-9672-DC93325E6947}"/>
              </a:ext>
            </a:extLst>
          </p:cNvPr>
          <p:cNvSpPr/>
          <p:nvPr/>
        </p:nvSpPr>
        <p:spPr>
          <a:xfrm>
            <a:off x="10662083" y="2166150"/>
            <a:ext cx="63919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2B65CCD-7290-4791-AF77-6D7B4CCB323A}"/>
              </a:ext>
            </a:extLst>
          </p:cNvPr>
          <p:cNvSpPr/>
          <p:nvPr/>
        </p:nvSpPr>
        <p:spPr>
          <a:xfrm>
            <a:off x="7625918" y="3103855"/>
            <a:ext cx="289412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tablet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4C9FAE1-AC6B-41C0-99A0-E5FD2A770F5F}"/>
              </a:ext>
            </a:extLst>
          </p:cNvPr>
          <p:cNvSpPr/>
          <p:nvPr/>
        </p:nvSpPr>
        <p:spPr>
          <a:xfrm>
            <a:off x="6844683" y="3103854"/>
            <a:ext cx="63919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5818DDD-85A1-421A-AF83-013A40BD569C}"/>
              </a:ext>
            </a:extLst>
          </p:cNvPr>
          <p:cNvSpPr/>
          <p:nvPr/>
        </p:nvSpPr>
        <p:spPr>
          <a:xfrm>
            <a:off x="10662083" y="3103853"/>
            <a:ext cx="63919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FD4EE32-6304-407C-BA38-577F4FA9927E}"/>
              </a:ext>
            </a:extLst>
          </p:cNvPr>
          <p:cNvSpPr/>
          <p:nvPr/>
        </p:nvSpPr>
        <p:spPr>
          <a:xfrm>
            <a:off x="7625918" y="4041558"/>
            <a:ext cx="289412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mobile phone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BE71DB0-6636-4A2B-A6E7-F6EA58A05570}"/>
              </a:ext>
            </a:extLst>
          </p:cNvPr>
          <p:cNvSpPr/>
          <p:nvPr/>
        </p:nvSpPr>
        <p:spPr>
          <a:xfrm>
            <a:off x="6844683" y="4041557"/>
            <a:ext cx="63919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Century Gothic" panose="020B0502020202020204" pitchFamily="34" charset="0"/>
              </a:rPr>
              <a:t>c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A9B77FD-DF68-435B-ABCB-B3BB4CE21312}"/>
              </a:ext>
            </a:extLst>
          </p:cNvPr>
          <p:cNvSpPr/>
          <p:nvPr/>
        </p:nvSpPr>
        <p:spPr>
          <a:xfrm>
            <a:off x="10662083" y="4041556"/>
            <a:ext cx="63919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Logo&#10;&#10;Description automatically generated">
            <a:extLst>
              <a:ext uri="{FF2B5EF4-FFF2-40B4-BE49-F238E27FC236}">
                <a16:creationId xmlns:a16="http://schemas.microsoft.com/office/drawing/2014/main" id="{A00FEB37-241D-4C29-B74F-918B0A419D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8" t="13240" r="10181" b="30265"/>
          <a:stretch/>
        </p:blipFill>
        <p:spPr>
          <a:xfrm>
            <a:off x="10662083" y="3952086"/>
            <a:ext cx="791708" cy="650289"/>
          </a:xfrm>
          <a:prstGeom prst="rect">
            <a:avLst/>
          </a:prstGeom>
        </p:spPr>
      </p:pic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44A43467-D38F-4CD8-B76C-96DD6EA4A871}"/>
              </a:ext>
            </a:extLst>
          </p:cNvPr>
          <p:cNvSpPr txBox="1"/>
          <p:nvPr/>
        </p:nvSpPr>
        <p:spPr>
          <a:xfrm>
            <a:off x="7454468" y="1109005"/>
            <a:ext cx="3185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and tick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BC2072-142B-EA36-0848-56D515FF6F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3710" y="3238352"/>
            <a:ext cx="2309803" cy="2309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442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D7DA55A6-104B-4C83-9316-ED01575E82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98"/>
          <a:stretch/>
        </p:blipFill>
        <p:spPr>
          <a:xfrm>
            <a:off x="2300737" y="471488"/>
            <a:ext cx="6555845" cy="54149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3737C3-F47E-79DC-A41F-178667C2226D}"/>
              </a:ext>
            </a:extLst>
          </p:cNvPr>
          <p:cNvSpPr txBox="1"/>
          <p:nvPr/>
        </p:nvSpPr>
        <p:spPr>
          <a:xfrm>
            <a:off x="3932635" y="3689449"/>
            <a:ext cx="486846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VN" sz="6600" dirty="0">
                <a:solidFill>
                  <a:schemeClr val="accent4"/>
                </a:solidFill>
                <a:latin typeface="Carter One" panose="03080802040405060005" pitchFamily="66" charset="77"/>
              </a:rPr>
              <a:t>GOOD JOB!</a:t>
            </a:r>
            <a:endParaRPr lang="en-VN" sz="6600" dirty="0">
              <a:solidFill>
                <a:schemeClr val="accent4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530AF7-7DD5-193B-1E64-CB1BB5CB12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242175" y="932820"/>
            <a:ext cx="2887662" cy="2859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073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 Then and Now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8AFEE0-FFBD-4D4F-BEEF-1711BE9F8815}"/>
              </a:ext>
            </a:extLst>
          </p:cNvPr>
          <p:cNvSpPr txBox="1"/>
          <p:nvPr/>
        </p:nvSpPr>
        <p:spPr>
          <a:xfrm>
            <a:off x="3252914" y="6203707"/>
            <a:ext cx="5686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800" dirty="0"/>
              <a:t>- </a:t>
            </a:r>
            <a:r>
              <a:rPr lang="x-none" sz="1800"/>
              <a:t>Play </a:t>
            </a:r>
            <a:r>
              <a:rPr lang="x-none" sz="1800" dirty="0"/>
              <a:t>the audio, students listen and repeat the words.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BA2D9F5-1301-AE4D-E96D-F346A33F60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8000" y="187617"/>
            <a:ext cx="1030265" cy="103026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49DA3BB-BB51-A784-430C-79FFEAEF5EE1}"/>
              </a:ext>
            </a:extLst>
          </p:cNvPr>
          <p:cNvSpPr/>
          <p:nvPr/>
        </p:nvSpPr>
        <p:spPr>
          <a:xfrm>
            <a:off x="9386888" y="678466"/>
            <a:ext cx="1322446" cy="339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DD8364-4C25-ECAF-BDAA-05FF8BF8DD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498" y="1676780"/>
            <a:ext cx="11074984" cy="29237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F54A88F-8E10-2646-F102-A1CDCEF23161}"/>
              </a:ext>
            </a:extLst>
          </p:cNvPr>
          <p:cNvSpPr/>
          <p:nvPr/>
        </p:nvSpPr>
        <p:spPr>
          <a:xfrm>
            <a:off x="9944100" y="1514475"/>
            <a:ext cx="1785938" cy="600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8" name="6.04.mp3">
            <a:hlinkClick r:id="" action="ppaction://media"/>
            <a:extLst>
              <a:ext uri="{FF2B5EF4-FFF2-40B4-BE49-F238E27FC236}">
                <a16:creationId xmlns:a16="http://schemas.microsoft.com/office/drawing/2014/main" id="{9E172D8F-EA75-D8FE-733A-62A6F38601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03899" y="1381125"/>
            <a:ext cx="1025525" cy="102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544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4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EC3052-9F3F-0040-8EDF-A7E1B21F83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971" t="2930" r="32991"/>
          <a:stretch/>
        </p:blipFill>
        <p:spPr>
          <a:xfrm>
            <a:off x="-127537" y="1747967"/>
            <a:ext cx="2158123" cy="421033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4E46E87-4C8B-5E46-A322-D1BF8B699FC9}"/>
              </a:ext>
            </a:extLst>
          </p:cNvPr>
          <p:cNvSpPr/>
          <p:nvPr/>
        </p:nvSpPr>
        <p:spPr>
          <a:xfrm>
            <a:off x="3726041" y="738034"/>
            <a:ext cx="4491190" cy="3143677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6D6523-0FD9-EE44-82A6-5E08A3107D77}"/>
              </a:ext>
            </a:extLst>
          </p:cNvPr>
          <p:cNvSpPr txBox="1"/>
          <p:nvPr/>
        </p:nvSpPr>
        <p:spPr>
          <a:xfrm>
            <a:off x="3812362" y="3735330"/>
            <a:ext cx="44597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 dirty="0">
                <a:solidFill>
                  <a:schemeClr val="accent1"/>
                </a:solidFill>
              </a:rPr>
              <a:t>CD player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C7931FDB-6E33-814C-91C0-6D910D947A6D}"/>
              </a:ext>
            </a:extLst>
          </p:cNvPr>
          <p:cNvSpPr/>
          <p:nvPr/>
        </p:nvSpPr>
        <p:spPr>
          <a:xfrm rot="438702">
            <a:off x="1022757" y="849452"/>
            <a:ext cx="2387558" cy="898773"/>
          </a:xfrm>
          <a:prstGeom prst="wedgeRoundRectCallout">
            <a:avLst>
              <a:gd name="adj1" fmla="val -37344"/>
              <a:gd name="adj2" fmla="val 70954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x-non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/>
              <a:t>Let’s spell!</a:t>
            </a: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DA2E1BCC-8C90-4CFD-8F0D-8237718CE9B2}"/>
              </a:ext>
            </a:extLst>
          </p:cNvPr>
          <p:cNvSpPr/>
          <p:nvPr/>
        </p:nvSpPr>
        <p:spPr>
          <a:xfrm>
            <a:off x="3100304" y="4892527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9F3F69AC-96B5-4F83-A0FB-1493703E5A3B}"/>
              </a:ext>
            </a:extLst>
          </p:cNvPr>
          <p:cNvSpPr/>
          <p:nvPr/>
        </p:nvSpPr>
        <p:spPr>
          <a:xfrm>
            <a:off x="3749980" y="4898435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D</a:t>
            </a:r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5899C131-AA62-470A-9D3E-D88585BF0141}"/>
              </a:ext>
            </a:extLst>
          </p:cNvPr>
          <p:cNvSpPr/>
          <p:nvPr/>
        </p:nvSpPr>
        <p:spPr>
          <a:xfrm>
            <a:off x="5218778" y="4903953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p</a:t>
            </a:r>
          </a:p>
        </p:txBody>
      </p:sp>
      <p:sp>
        <p:nvSpPr>
          <p:cNvPr id="20" name="Freeform 7">
            <a:extLst>
              <a:ext uri="{FF2B5EF4-FFF2-40B4-BE49-F238E27FC236}">
                <a16:creationId xmlns:a16="http://schemas.microsoft.com/office/drawing/2014/main" id="{6FDB3245-B1B7-4E0B-9AD1-2B2FEDFEB9C6}"/>
              </a:ext>
            </a:extLst>
          </p:cNvPr>
          <p:cNvSpPr/>
          <p:nvPr/>
        </p:nvSpPr>
        <p:spPr>
          <a:xfrm>
            <a:off x="5886034" y="4900545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l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55384634-114D-40AE-9186-0DFCFADD0961}"/>
              </a:ext>
            </a:extLst>
          </p:cNvPr>
          <p:cNvSpPr/>
          <p:nvPr/>
        </p:nvSpPr>
        <p:spPr>
          <a:xfrm>
            <a:off x="6517351" y="4900217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a</a:t>
            </a:r>
          </a:p>
        </p:txBody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id="{D1B5072F-9683-4AA1-A964-1C0AE99F5957}"/>
              </a:ext>
            </a:extLst>
          </p:cNvPr>
          <p:cNvSpPr/>
          <p:nvPr/>
        </p:nvSpPr>
        <p:spPr>
          <a:xfrm>
            <a:off x="7171329" y="490829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y</a:t>
            </a:r>
          </a:p>
        </p:txBody>
      </p:sp>
      <p:sp>
        <p:nvSpPr>
          <p:cNvPr id="23" name="Freeform 7">
            <a:extLst>
              <a:ext uri="{FF2B5EF4-FFF2-40B4-BE49-F238E27FC236}">
                <a16:creationId xmlns:a16="http://schemas.microsoft.com/office/drawing/2014/main" id="{6A84E712-A1DD-4163-9178-5C82DDC8AD5C}"/>
              </a:ext>
            </a:extLst>
          </p:cNvPr>
          <p:cNvSpPr/>
          <p:nvPr/>
        </p:nvSpPr>
        <p:spPr>
          <a:xfrm>
            <a:off x="7813954" y="489969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999A5F-D5B2-7CF6-A821-97AB2C8BF0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68000" y="187617"/>
            <a:ext cx="1030265" cy="1030265"/>
          </a:xfrm>
          <a:prstGeom prst="rect">
            <a:avLst/>
          </a:prstGeom>
        </p:spPr>
      </p:pic>
      <p:sp>
        <p:nvSpPr>
          <p:cNvPr id="7" name="Google Shape;281;p15">
            <a:extLst>
              <a:ext uri="{FF2B5EF4-FFF2-40B4-BE49-F238E27FC236}">
                <a16:creationId xmlns:a16="http://schemas.microsoft.com/office/drawing/2014/main" id="{E34C45D0-20DF-9E35-488C-D5EC4E6A66AF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 Then and Now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5F7D993F-C0FE-ED99-6BD5-03C8740AF091}"/>
              </a:ext>
            </a:extLst>
          </p:cNvPr>
          <p:cNvSpPr/>
          <p:nvPr/>
        </p:nvSpPr>
        <p:spPr>
          <a:xfrm>
            <a:off x="8465777" y="490829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56E3039-F3D2-B8A1-296F-8A62E5F72B27}"/>
              </a:ext>
            </a:extLst>
          </p:cNvPr>
          <p:cNvSpPr/>
          <p:nvPr/>
        </p:nvSpPr>
        <p:spPr>
          <a:xfrm>
            <a:off x="4002740" y="6234970"/>
            <a:ext cx="43613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Students listen and repeat the word.</a:t>
            </a:r>
            <a:endParaRPr lang="en-US" sz="2000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590575C-BBFC-2E95-BCA8-3CA08F637B75}"/>
              </a:ext>
            </a:extLst>
          </p:cNvPr>
          <p:cNvGrpSpPr/>
          <p:nvPr/>
        </p:nvGrpSpPr>
        <p:grpSpPr>
          <a:xfrm>
            <a:off x="4129089" y="800106"/>
            <a:ext cx="3586161" cy="2952744"/>
            <a:chOff x="4129089" y="800106"/>
            <a:chExt cx="3586161" cy="295274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A44C4F9-DE15-CCB5-094E-1042A7744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00526" y="897137"/>
              <a:ext cx="3514724" cy="2855713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7104118-AA78-A084-ED31-EFC4D82992BE}"/>
                </a:ext>
              </a:extLst>
            </p:cNvPr>
            <p:cNvSpPr/>
            <p:nvPr/>
          </p:nvSpPr>
          <p:spPr>
            <a:xfrm>
              <a:off x="4129089" y="800106"/>
              <a:ext cx="942973" cy="9001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pic>
        <p:nvPicPr>
          <p:cNvPr id="3" name="6 (mp3cut.net)">
            <a:hlinkClick r:id="" action="ppaction://media"/>
            <a:extLst>
              <a:ext uri="{FF2B5EF4-FFF2-40B4-BE49-F238E27FC236}">
                <a16:creationId xmlns:a16="http://schemas.microsoft.com/office/drawing/2014/main" id="{7640C0F6-D352-4265-84B3-47C2E5818A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67898" y="3945993"/>
            <a:ext cx="641023" cy="641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275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3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0"/>
      <p:bldP spid="11" grpId="0" animBg="1"/>
      <p:bldP spid="14" grpId="0" animBg="1"/>
      <p:bldP spid="15" grpId="0" animBg="1"/>
      <p:bldP spid="16" grpId="0" animBg="1"/>
      <p:bldP spid="20" grpId="0" animBg="1"/>
      <p:bldP spid="21" grpId="0" animBg="1"/>
      <p:bldP spid="22" grpId="0" animBg="1"/>
      <p:bldP spid="23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EC3052-9F3F-0040-8EDF-A7E1B21F83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971" t="2930" r="32991"/>
          <a:stretch/>
        </p:blipFill>
        <p:spPr>
          <a:xfrm>
            <a:off x="0" y="1716513"/>
            <a:ext cx="2158123" cy="421033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D6D6523-0FD9-EE44-82A6-5E08A3107D77}"/>
              </a:ext>
            </a:extLst>
          </p:cNvPr>
          <p:cNvSpPr txBox="1"/>
          <p:nvPr/>
        </p:nvSpPr>
        <p:spPr>
          <a:xfrm>
            <a:off x="4469384" y="3760409"/>
            <a:ext cx="318871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 dirty="0">
                <a:solidFill>
                  <a:schemeClr val="accent1"/>
                </a:solidFill>
              </a:rPr>
              <a:t>mouse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4E46E87-4C8B-5E46-A322-D1BF8B699FC9}"/>
              </a:ext>
            </a:extLst>
          </p:cNvPr>
          <p:cNvSpPr/>
          <p:nvPr/>
        </p:nvSpPr>
        <p:spPr>
          <a:xfrm>
            <a:off x="3476532" y="742115"/>
            <a:ext cx="4887537" cy="3137155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DB111E67-4408-481A-B67C-7D442B0417FC}"/>
              </a:ext>
            </a:extLst>
          </p:cNvPr>
          <p:cNvSpPr/>
          <p:nvPr/>
        </p:nvSpPr>
        <p:spPr>
          <a:xfrm>
            <a:off x="4417080" y="4916444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m</a:t>
            </a: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948B09AE-51C3-4798-8790-D0AFC2DF14B0}"/>
              </a:ext>
            </a:extLst>
          </p:cNvPr>
          <p:cNvSpPr/>
          <p:nvPr/>
        </p:nvSpPr>
        <p:spPr>
          <a:xfrm>
            <a:off x="5066756" y="492235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o</a:t>
            </a:r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531EFD0D-A191-404D-B666-BF7B223B51F9}"/>
              </a:ext>
            </a:extLst>
          </p:cNvPr>
          <p:cNvSpPr/>
          <p:nvPr/>
        </p:nvSpPr>
        <p:spPr>
          <a:xfrm>
            <a:off x="5735450" y="4927870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u</a:t>
            </a:r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571E66D9-89BC-4E83-B029-DAC727971D2B}"/>
              </a:ext>
            </a:extLst>
          </p:cNvPr>
          <p:cNvSpPr/>
          <p:nvPr/>
        </p:nvSpPr>
        <p:spPr>
          <a:xfrm>
            <a:off x="6402706" y="492446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s</a:t>
            </a:r>
          </a:p>
        </p:txBody>
      </p:sp>
      <p:sp>
        <p:nvSpPr>
          <p:cNvPr id="20" name="Freeform 7">
            <a:extLst>
              <a:ext uri="{FF2B5EF4-FFF2-40B4-BE49-F238E27FC236}">
                <a16:creationId xmlns:a16="http://schemas.microsoft.com/office/drawing/2014/main" id="{924831C1-67E5-4B76-8575-B4711AAA4CE5}"/>
              </a:ext>
            </a:extLst>
          </p:cNvPr>
          <p:cNvSpPr/>
          <p:nvPr/>
        </p:nvSpPr>
        <p:spPr>
          <a:xfrm>
            <a:off x="7034023" y="4924134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e</a:t>
            </a: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EDD86385-39EB-4923-BFEB-CC988F58AC54}"/>
              </a:ext>
            </a:extLst>
          </p:cNvPr>
          <p:cNvSpPr/>
          <p:nvPr/>
        </p:nvSpPr>
        <p:spPr>
          <a:xfrm rot="438702">
            <a:off x="988968" y="974638"/>
            <a:ext cx="2269690" cy="777682"/>
          </a:xfrm>
          <a:prstGeom prst="wedgeRoundRectCallout">
            <a:avLst>
              <a:gd name="adj1" fmla="val -37344"/>
              <a:gd name="adj2" fmla="val 70954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x-non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/>
              <a:t>Let’s spell!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8CB847-93D9-06C4-550B-3321C6BEBB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68000" y="187617"/>
            <a:ext cx="1030265" cy="1030265"/>
          </a:xfrm>
          <a:prstGeom prst="rect">
            <a:avLst/>
          </a:prstGeom>
        </p:spPr>
      </p:pic>
      <p:sp>
        <p:nvSpPr>
          <p:cNvPr id="8" name="Google Shape;281;p15">
            <a:extLst>
              <a:ext uri="{FF2B5EF4-FFF2-40B4-BE49-F238E27FC236}">
                <a16:creationId xmlns:a16="http://schemas.microsoft.com/office/drawing/2014/main" id="{C02E110D-5F41-98D6-9FC3-62B608CB25BF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 Then and Now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A7F00FC-8284-A59F-3E2A-1248F5740322}"/>
              </a:ext>
            </a:extLst>
          </p:cNvPr>
          <p:cNvSpPr/>
          <p:nvPr/>
        </p:nvSpPr>
        <p:spPr>
          <a:xfrm>
            <a:off x="4002740" y="6234970"/>
            <a:ext cx="43613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Students listen and repeat the word.</a:t>
            </a:r>
            <a:endParaRPr lang="en-US" sz="20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F4D712C-B472-24DE-570C-0144F8C925CC}"/>
              </a:ext>
            </a:extLst>
          </p:cNvPr>
          <p:cNvGrpSpPr/>
          <p:nvPr/>
        </p:nvGrpSpPr>
        <p:grpSpPr>
          <a:xfrm>
            <a:off x="3971926" y="828680"/>
            <a:ext cx="3871912" cy="2925683"/>
            <a:chOff x="3971926" y="828680"/>
            <a:chExt cx="3871912" cy="2925683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AB6E5D92-D4A6-6894-090D-0EF4372D5A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46476" y="862927"/>
              <a:ext cx="3697362" cy="2891436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7CFC08A-5BE2-9F9E-0E34-A9302623DFF0}"/>
                </a:ext>
              </a:extLst>
            </p:cNvPr>
            <p:cNvSpPr/>
            <p:nvPr/>
          </p:nvSpPr>
          <p:spPr>
            <a:xfrm>
              <a:off x="3971926" y="828680"/>
              <a:ext cx="1085849" cy="10001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pic>
        <p:nvPicPr>
          <p:cNvPr id="5" name="6.04.mp3">
            <a:hlinkClick r:id="" action="ppaction://media"/>
            <a:extLst>
              <a:ext uri="{FF2B5EF4-FFF2-40B4-BE49-F238E27FC236}">
                <a16:creationId xmlns:a16="http://schemas.microsoft.com/office/drawing/2014/main" id="{255B84BE-B888-2255-F61A-12C2DCE1AED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236.3095" end="12070.253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89849" y="3952875"/>
            <a:ext cx="1025525" cy="102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379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0"/>
      <p:bldP spid="13" grpId="0" animBg="1"/>
      <p:bldP spid="14" grpId="0" animBg="1"/>
      <p:bldP spid="15" grpId="0" animBg="1"/>
      <p:bldP spid="16" grpId="0" animBg="1"/>
      <p:bldP spid="20" grpId="0" animBg="1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EC3052-9F3F-0040-8EDF-A7E1B21F83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971" t="2930" r="32991"/>
          <a:stretch/>
        </p:blipFill>
        <p:spPr>
          <a:xfrm>
            <a:off x="-203752" y="1712694"/>
            <a:ext cx="2158123" cy="421033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D6D6523-0FD9-EE44-82A6-5E08A3107D77}"/>
              </a:ext>
            </a:extLst>
          </p:cNvPr>
          <p:cNvSpPr txBox="1"/>
          <p:nvPr/>
        </p:nvSpPr>
        <p:spPr>
          <a:xfrm>
            <a:off x="4036276" y="3507162"/>
            <a:ext cx="426476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 dirty="0">
                <a:solidFill>
                  <a:schemeClr val="accent1"/>
                </a:solidFill>
              </a:rPr>
              <a:t>keyboard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4E46E87-4C8B-5E46-A322-D1BF8B699FC9}"/>
              </a:ext>
            </a:extLst>
          </p:cNvPr>
          <p:cNvSpPr/>
          <p:nvPr/>
        </p:nvSpPr>
        <p:spPr>
          <a:xfrm>
            <a:off x="3782673" y="761418"/>
            <a:ext cx="4626653" cy="2806378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B325E395-D6CF-4593-AD62-917CBD2E65FB}"/>
              </a:ext>
            </a:extLst>
          </p:cNvPr>
          <p:cNvSpPr/>
          <p:nvPr/>
        </p:nvSpPr>
        <p:spPr>
          <a:xfrm>
            <a:off x="3532825" y="4823436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k</a:t>
            </a: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A686D2A9-3E7A-408E-BB22-F22A364D7AC2}"/>
              </a:ext>
            </a:extLst>
          </p:cNvPr>
          <p:cNvSpPr/>
          <p:nvPr/>
        </p:nvSpPr>
        <p:spPr>
          <a:xfrm>
            <a:off x="4182501" y="4829344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e</a:t>
            </a:r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9FACC41C-C91D-4478-94A0-1F3C7D21482B}"/>
              </a:ext>
            </a:extLst>
          </p:cNvPr>
          <p:cNvSpPr/>
          <p:nvPr/>
        </p:nvSpPr>
        <p:spPr>
          <a:xfrm>
            <a:off x="4851195" y="483486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y</a:t>
            </a:r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2B1BAE94-C37E-4DF7-914A-448DB7319759}"/>
              </a:ext>
            </a:extLst>
          </p:cNvPr>
          <p:cNvSpPr/>
          <p:nvPr/>
        </p:nvSpPr>
        <p:spPr>
          <a:xfrm>
            <a:off x="5518451" y="4831454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b</a:t>
            </a:r>
          </a:p>
        </p:txBody>
      </p:sp>
      <p:sp>
        <p:nvSpPr>
          <p:cNvPr id="20" name="Freeform 7">
            <a:extLst>
              <a:ext uri="{FF2B5EF4-FFF2-40B4-BE49-F238E27FC236}">
                <a16:creationId xmlns:a16="http://schemas.microsoft.com/office/drawing/2014/main" id="{31C6F14C-76D0-45C7-A9B8-9A4A02267D09}"/>
              </a:ext>
            </a:extLst>
          </p:cNvPr>
          <p:cNvSpPr/>
          <p:nvPr/>
        </p:nvSpPr>
        <p:spPr>
          <a:xfrm>
            <a:off x="6149768" y="4831126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o</a:t>
            </a: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563BA3A9-BC91-4608-9F3A-8FDC0B396B55}"/>
              </a:ext>
            </a:extLst>
          </p:cNvPr>
          <p:cNvSpPr/>
          <p:nvPr/>
        </p:nvSpPr>
        <p:spPr>
          <a:xfrm rot="438702">
            <a:off x="672153" y="914038"/>
            <a:ext cx="2564436" cy="777682"/>
          </a:xfrm>
          <a:prstGeom prst="wedgeRoundRectCallout">
            <a:avLst>
              <a:gd name="adj1" fmla="val -37344"/>
              <a:gd name="adj2" fmla="val 70954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x-non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/>
              <a:t>Let’s spell!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31798C-9351-1D9B-C436-2021D9C86F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68000" y="187617"/>
            <a:ext cx="1030265" cy="1030265"/>
          </a:xfrm>
          <a:prstGeom prst="rect">
            <a:avLst/>
          </a:prstGeom>
        </p:spPr>
      </p:pic>
      <p:sp>
        <p:nvSpPr>
          <p:cNvPr id="3" name="Freeform 7">
            <a:extLst>
              <a:ext uri="{FF2B5EF4-FFF2-40B4-BE49-F238E27FC236}">
                <a16:creationId xmlns:a16="http://schemas.microsoft.com/office/drawing/2014/main" id="{9E27E850-D39F-E0CD-82EF-E929CE6D49D7}"/>
              </a:ext>
            </a:extLst>
          </p:cNvPr>
          <p:cNvSpPr/>
          <p:nvPr/>
        </p:nvSpPr>
        <p:spPr>
          <a:xfrm>
            <a:off x="6809882" y="4831126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a</a:t>
            </a:r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3FC8F58F-DFFC-9C86-6CF1-C56EB74D4A9D}"/>
              </a:ext>
            </a:extLst>
          </p:cNvPr>
          <p:cNvSpPr/>
          <p:nvPr/>
        </p:nvSpPr>
        <p:spPr>
          <a:xfrm>
            <a:off x="7463860" y="4831126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r</a:t>
            </a:r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E738406D-CF1D-5CCB-C55D-089CB4DB74D7}"/>
              </a:ext>
            </a:extLst>
          </p:cNvPr>
          <p:cNvSpPr/>
          <p:nvPr/>
        </p:nvSpPr>
        <p:spPr>
          <a:xfrm>
            <a:off x="8122655" y="4831126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d</a:t>
            </a:r>
          </a:p>
        </p:txBody>
      </p:sp>
      <p:sp>
        <p:nvSpPr>
          <p:cNvPr id="10" name="Google Shape;281;p15">
            <a:extLst>
              <a:ext uri="{FF2B5EF4-FFF2-40B4-BE49-F238E27FC236}">
                <a16:creationId xmlns:a16="http://schemas.microsoft.com/office/drawing/2014/main" id="{01DDB67B-19A8-7B1C-C5D8-4699EC2954C8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 Then and Now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670E50-CF76-3084-8D2F-B72E1C74F693}"/>
              </a:ext>
            </a:extLst>
          </p:cNvPr>
          <p:cNvSpPr/>
          <p:nvPr/>
        </p:nvSpPr>
        <p:spPr>
          <a:xfrm>
            <a:off x="4002740" y="6234970"/>
            <a:ext cx="43613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Students listen and repeat the word.</a:t>
            </a:r>
            <a:endParaRPr lang="en-US" sz="2000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E39F318-6CE6-69DE-D14E-A1671ED37EF2}"/>
              </a:ext>
            </a:extLst>
          </p:cNvPr>
          <p:cNvGrpSpPr/>
          <p:nvPr/>
        </p:nvGrpSpPr>
        <p:grpSpPr>
          <a:xfrm>
            <a:off x="4379913" y="892175"/>
            <a:ext cx="3463925" cy="2558804"/>
            <a:chOff x="4379913" y="892175"/>
            <a:chExt cx="3463925" cy="2558804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B15CF2F9-6600-059F-B58E-F9C93612B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86963" y="900088"/>
              <a:ext cx="3456875" cy="2550891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D01ACF3-B156-3AAA-A9A6-FEA1F11358A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379913" y="892175"/>
              <a:ext cx="1006475" cy="822325"/>
            </a:xfrm>
            <a:prstGeom prst="rect">
              <a:avLst/>
            </a:prstGeom>
          </p:spPr>
        </p:pic>
      </p:grpSp>
      <p:pic>
        <p:nvPicPr>
          <p:cNvPr id="22" name="6.04.mp3">
            <a:hlinkClick r:id="" action="ppaction://media"/>
            <a:extLst>
              <a:ext uri="{FF2B5EF4-FFF2-40B4-BE49-F238E27FC236}">
                <a16:creationId xmlns:a16="http://schemas.microsoft.com/office/drawing/2014/main" id="{BC7E495A-E77F-275F-78BA-BD184B4D989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014.0509" end="9105.112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32786" y="3638550"/>
            <a:ext cx="1025525" cy="102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385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2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9" grpId="0"/>
      <p:bldP spid="13" grpId="0" animBg="1"/>
      <p:bldP spid="14" grpId="0" animBg="1"/>
      <p:bldP spid="15" grpId="0" animBg="1"/>
      <p:bldP spid="16" grpId="0" animBg="1"/>
      <p:bldP spid="20" grpId="0" animBg="1"/>
      <p:bldP spid="23" grpId="0" animBg="1"/>
      <p:bldP spid="3" grpId="0" animBg="1"/>
      <p:bldP spid="6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EC3052-9F3F-0040-8EDF-A7E1B21F83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971" t="2930" r="32991"/>
          <a:stretch/>
        </p:blipFill>
        <p:spPr>
          <a:xfrm>
            <a:off x="193734" y="1716513"/>
            <a:ext cx="2158123" cy="421033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D6D6523-0FD9-EE44-82A6-5E08A3107D77}"/>
              </a:ext>
            </a:extLst>
          </p:cNvPr>
          <p:cNvSpPr txBox="1"/>
          <p:nvPr/>
        </p:nvSpPr>
        <p:spPr>
          <a:xfrm>
            <a:off x="3141470" y="3033734"/>
            <a:ext cx="271640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 dirty="0">
                <a:solidFill>
                  <a:schemeClr val="accent1"/>
                </a:solidFill>
              </a:rPr>
              <a:t>study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4E46E87-4C8B-5E46-A322-D1BF8B699FC9}"/>
              </a:ext>
            </a:extLst>
          </p:cNvPr>
          <p:cNvSpPr/>
          <p:nvPr/>
        </p:nvSpPr>
        <p:spPr>
          <a:xfrm>
            <a:off x="7110745" y="1712694"/>
            <a:ext cx="4626653" cy="3363361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B325E395-D6CF-4593-AD62-917CBD2E65FB}"/>
              </a:ext>
            </a:extLst>
          </p:cNvPr>
          <p:cNvSpPr/>
          <p:nvPr/>
        </p:nvSpPr>
        <p:spPr>
          <a:xfrm>
            <a:off x="2825079" y="4360346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s</a:t>
            </a: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A686D2A9-3E7A-408E-BB22-F22A364D7AC2}"/>
              </a:ext>
            </a:extLst>
          </p:cNvPr>
          <p:cNvSpPr/>
          <p:nvPr/>
        </p:nvSpPr>
        <p:spPr>
          <a:xfrm>
            <a:off x="3474755" y="4366254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t</a:t>
            </a:r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9FACC41C-C91D-4478-94A0-1F3C7D21482B}"/>
              </a:ext>
            </a:extLst>
          </p:cNvPr>
          <p:cNvSpPr/>
          <p:nvPr/>
        </p:nvSpPr>
        <p:spPr>
          <a:xfrm>
            <a:off x="4143449" y="437177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u</a:t>
            </a:r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2B1BAE94-C37E-4DF7-914A-448DB7319759}"/>
              </a:ext>
            </a:extLst>
          </p:cNvPr>
          <p:cNvSpPr/>
          <p:nvPr/>
        </p:nvSpPr>
        <p:spPr>
          <a:xfrm>
            <a:off x="4810705" y="4368364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d</a:t>
            </a:r>
          </a:p>
        </p:txBody>
      </p:sp>
      <p:sp>
        <p:nvSpPr>
          <p:cNvPr id="20" name="Freeform 7">
            <a:extLst>
              <a:ext uri="{FF2B5EF4-FFF2-40B4-BE49-F238E27FC236}">
                <a16:creationId xmlns:a16="http://schemas.microsoft.com/office/drawing/2014/main" id="{31C6F14C-76D0-45C7-A9B8-9A4A02267D09}"/>
              </a:ext>
            </a:extLst>
          </p:cNvPr>
          <p:cNvSpPr/>
          <p:nvPr/>
        </p:nvSpPr>
        <p:spPr>
          <a:xfrm>
            <a:off x="5442022" y="4368036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y</a:t>
            </a: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563BA3A9-BC91-4608-9F3A-8FDC0B396B55}"/>
              </a:ext>
            </a:extLst>
          </p:cNvPr>
          <p:cNvSpPr/>
          <p:nvPr/>
        </p:nvSpPr>
        <p:spPr>
          <a:xfrm rot="438702">
            <a:off x="1406973" y="960676"/>
            <a:ext cx="2269160" cy="777682"/>
          </a:xfrm>
          <a:prstGeom prst="wedgeRoundRectCallout">
            <a:avLst>
              <a:gd name="adj1" fmla="val -37344"/>
              <a:gd name="adj2" fmla="val 70954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x-non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/>
              <a:t>Let’s spell!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31798C-9351-1D9B-C436-2021D9C86F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68000" y="187617"/>
            <a:ext cx="1030265" cy="1030265"/>
          </a:xfrm>
          <a:prstGeom prst="rect">
            <a:avLst/>
          </a:prstGeom>
        </p:spPr>
      </p:pic>
      <p:sp>
        <p:nvSpPr>
          <p:cNvPr id="8" name="Google Shape;281;p15">
            <a:extLst>
              <a:ext uri="{FF2B5EF4-FFF2-40B4-BE49-F238E27FC236}">
                <a16:creationId xmlns:a16="http://schemas.microsoft.com/office/drawing/2014/main" id="{A8386058-957D-7A32-B151-F3AEE5D34669}"/>
              </a:ext>
            </a:extLst>
          </p:cNvPr>
          <p:cNvSpPr txBox="1">
            <a:spLocks/>
          </p:cNvSpPr>
          <p:nvPr/>
        </p:nvSpPr>
        <p:spPr>
          <a:xfrm>
            <a:off x="184222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 Then and Now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640F97A-2399-E10C-13E3-121982F47947}"/>
              </a:ext>
            </a:extLst>
          </p:cNvPr>
          <p:cNvSpPr/>
          <p:nvPr/>
        </p:nvSpPr>
        <p:spPr>
          <a:xfrm>
            <a:off x="3915335" y="6087294"/>
            <a:ext cx="43613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Students listen and repeat the word.</a:t>
            </a:r>
            <a:endParaRPr lang="en-US" sz="2000" dirty="0"/>
          </a:p>
        </p:txBody>
      </p:sp>
      <p:pic>
        <p:nvPicPr>
          <p:cNvPr id="3" name="6.04.mp3">
            <a:hlinkClick r:id="" action="ppaction://media"/>
            <a:extLst>
              <a:ext uri="{FF2B5EF4-FFF2-40B4-BE49-F238E27FC236}">
                <a16:creationId xmlns:a16="http://schemas.microsoft.com/office/drawing/2014/main" id="{21A2AD2F-FF5F-8DE7-AFD4-28EE505BA34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324.9942" end="6479.255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60811" y="2152650"/>
            <a:ext cx="1025525" cy="10255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1FADFC-4D4B-9DF6-6924-4641CB4609D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8951" t="7500" r="19048" b="56250"/>
          <a:stretch/>
        </p:blipFill>
        <p:spPr>
          <a:xfrm>
            <a:off x="7729538" y="1924004"/>
            <a:ext cx="3557588" cy="2933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4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9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0"/>
      <p:bldP spid="13" grpId="0" animBg="1"/>
      <p:bldP spid="14" grpId="0" animBg="1"/>
      <p:bldP spid="15" grpId="0" animBg="1"/>
      <p:bldP spid="16" grpId="0" animBg="1"/>
      <p:bldP spid="20" grpId="0" animBg="1"/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EC3052-9F3F-0040-8EDF-A7E1B21F83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971" t="2930" r="32991"/>
          <a:stretch/>
        </p:blipFill>
        <p:spPr>
          <a:xfrm>
            <a:off x="193734" y="1716513"/>
            <a:ext cx="2158123" cy="421033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D6D6523-0FD9-EE44-82A6-5E08A3107D77}"/>
              </a:ext>
            </a:extLst>
          </p:cNvPr>
          <p:cNvSpPr txBox="1"/>
          <p:nvPr/>
        </p:nvSpPr>
        <p:spPr>
          <a:xfrm>
            <a:off x="3555148" y="3064408"/>
            <a:ext cx="17598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 dirty="0">
                <a:solidFill>
                  <a:schemeClr val="accent1"/>
                </a:solidFill>
              </a:rPr>
              <a:t>use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4E46E87-4C8B-5E46-A322-D1BF8B699FC9}"/>
              </a:ext>
            </a:extLst>
          </p:cNvPr>
          <p:cNvSpPr/>
          <p:nvPr/>
        </p:nvSpPr>
        <p:spPr>
          <a:xfrm>
            <a:off x="7110745" y="1712694"/>
            <a:ext cx="4626653" cy="3363361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B325E395-D6CF-4593-AD62-917CBD2E65FB}"/>
              </a:ext>
            </a:extLst>
          </p:cNvPr>
          <p:cNvSpPr/>
          <p:nvPr/>
        </p:nvSpPr>
        <p:spPr>
          <a:xfrm>
            <a:off x="3396579" y="4388921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u</a:t>
            </a: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A686D2A9-3E7A-408E-BB22-F22A364D7AC2}"/>
              </a:ext>
            </a:extLst>
          </p:cNvPr>
          <p:cNvSpPr/>
          <p:nvPr/>
        </p:nvSpPr>
        <p:spPr>
          <a:xfrm>
            <a:off x="4046255" y="4394829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s</a:t>
            </a:r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9FACC41C-C91D-4478-94A0-1F3C7D21482B}"/>
              </a:ext>
            </a:extLst>
          </p:cNvPr>
          <p:cNvSpPr/>
          <p:nvPr/>
        </p:nvSpPr>
        <p:spPr>
          <a:xfrm>
            <a:off x="4714949" y="4400347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e</a:t>
            </a: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563BA3A9-BC91-4608-9F3A-8FDC0B396B55}"/>
              </a:ext>
            </a:extLst>
          </p:cNvPr>
          <p:cNvSpPr/>
          <p:nvPr/>
        </p:nvSpPr>
        <p:spPr>
          <a:xfrm rot="438702">
            <a:off x="1406761" y="963995"/>
            <a:ext cx="2321324" cy="777682"/>
          </a:xfrm>
          <a:prstGeom prst="wedgeRoundRectCallout">
            <a:avLst>
              <a:gd name="adj1" fmla="val -37344"/>
              <a:gd name="adj2" fmla="val 70954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x-non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/>
              <a:t>Let’s spell!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31798C-9351-1D9B-C436-2021D9C86F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68000" y="187617"/>
            <a:ext cx="1030265" cy="1030265"/>
          </a:xfrm>
          <a:prstGeom prst="rect">
            <a:avLst/>
          </a:prstGeom>
        </p:spPr>
      </p:pic>
      <p:sp>
        <p:nvSpPr>
          <p:cNvPr id="6" name="Google Shape;281;p15">
            <a:extLst>
              <a:ext uri="{FF2B5EF4-FFF2-40B4-BE49-F238E27FC236}">
                <a16:creationId xmlns:a16="http://schemas.microsoft.com/office/drawing/2014/main" id="{9FC71DC9-E386-F3F4-9BA1-416AA1D6A0A9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 Then and Now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4A4BCD7-5F7A-8A21-AA92-278FB1CF8880}"/>
              </a:ext>
            </a:extLst>
          </p:cNvPr>
          <p:cNvSpPr/>
          <p:nvPr/>
        </p:nvSpPr>
        <p:spPr>
          <a:xfrm>
            <a:off x="4002740" y="6234970"/>
            <a:ext cx="43613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Students listen and repeat the word.</a:t>
            </a:r>
            <a:endParaRPr lang="en-US" sz="2000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70FEA63-1257-1C37-D904-D179DBDC31F4}"/>
              </a:ext>
            </a:extLst>
          </p:cNvPr>
          <p:cNvGrpSpPr/>
          <p:nvPr/>
        </p:nvGrpSpPr>
        <p:grpSpPr>
          <a:xfrm>
            <a:off x="7326276" y="1797050"/>
            <a:ext cx="4146588" cy="3197187"/>
            <a:chOff x="7326276" y="1797050"/>
            <a:chExt cx="4146588" cy="3197187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19A6175-6C47-913C-1C6D-F6483C95970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26276" y="1797249"/>
              <a:ext cx="4146588" cy="319698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1B3B6A9-EB80-17A1-9037-CF4EF1D31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326312" y="1797050"/>
              <a:ext cx="889001" cy="917575"/>
            </a:xfrm>
            <a:prstGeom prst="rect">
              <a:avLst/>
            </a:prstGeom>
          </p:spPr>
        </p:pic>
      </p:grpSp>
      <p:pic>
        <p:nvPicPr>
          <p:cNvPr id="12" name="6.04.mp3">
            <a:hlinkClick r:id="" action="ppaction://media"/>
            <a:extLst>
              <a:ext uri="{FF2B5EF4-FFF2-40B4-BE49-F238E27FC236}">
                <a16:creationId xmlns:a16="http://schemas.microsoft.com/office/drawing/2014/main" id="{DD0C6266-39B8-8FF1-1B12-1D603669C5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352.3827" end="4651.734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889374" y="2252663"/>
            <a:ext cx="1025525" cy="102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204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74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9" grpId="0"/>
      <p:bldP spid="13" grpId="0" animBg="1"/>
      <p:bldP spid="14" grpId="0" animBg="1"/>
      <p:bldP spid="15" grpId="0" animBg="1"/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EC3052-9F3F-0040-8EDF-A7E1B21F83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971" t="2930" r="32991"/>
          <a:stretch/>
        </p:blipFill>
        <p:spPr>
          <a:xfrm>
            <a:off x="193734" y="1716513"/>
            <a:ext cx="2158123" cy="421033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D6D6523-0FD9-EE44-82A6-5E08A3107D77}"/>
              </a:ext>
            </a:extLst>
          </p:cNvPr>
          <p:cNvSpPr txBox="1"/>
          <p:nvPr/>
        </p:nvSpPr>
        <p:spPr>
          <a:xfrm>
            <a:off x="3555148" y="3064408"/>
            <a:ext cx="17598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 dirty="0">
                <a:solidFill>
                  <a:schemeClr val="accent1"/>
                </a:solidFill>
              </a:rPr>
              <a:t>call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4E46E87-4C8B-5E46-A322-D1BF8B699FC9}"/>
              </a:ext>
            </a:extLst>
          </p:cNvPr>
          <p:cNvSpPr/>
          <p:nvPr/>
        </p:nvSpPr>
        <p:spPr>
          <a:xfrm>
            <a:off x="7110745" y="1712694"/>
            <a:ext cx="4626653" cy="3363361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B325E395-D6CF-4593-AD62-917CBD2E65FB}"/>
              </a:ext>
            </a:extLst>
          </p:cNvPr>
          <p:cNvSpPr/>
          <p:nvPr/>
        </p:nvSpPr>
        <p:spPr>
          <a:xfrm>
            <a:off x="3125108" y="4374633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A686D2A9-3E7A-408E-BB22-F22A364D7AC2}"/>
              </a:ext>
            </a:extLst>
          </p:cNvPr>
          <p:cNvSpPr/>
          <p:nvPr/>
        </p:nvSpPr>
        <p:spPr>
          <a:xfrm>
            <a:off x="3774784" y="4380541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a</a:t>
            </a:r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9FACC41C-C91D-4478-94A0-1F3C7D21482B}"/>
              </a:ext>
            </a:extLst>
          </p:cNvPr>
          <p:cNvSpPr/>
          <p:nvPr/>
        </p:nvSpPr>
        <p:spPr>
          <a:xfrm>
            <a:off x="4443478" y="4386059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l</a:t>
            </a: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563BA3A9-BC91-4608-9F3A-8FDC0B396B55}"/>
              </a:ext>
            </a:extLst>
          </p:cNvPr>
          <p:cNvSpPr/>
          <p:nvPr/>
        </p:nvSpPr>
        <p:spPr>
          <a:xfrm rot="438702">
            <a:off x="1406761" y="963995"/>
            <a:ext cx="2321324" cy="777682"/>
          </a:xfrm>
          <a:prstGeom prst="wedgeRoundRectCallout">
            <a:avLst>
              <a:gd name="adj1" fmla="val -37344"/>
              <a:gd name="adj2" fmla="val 70954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x-non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/>
              <a:t>Let’s spell!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31798C-9351-1D9B-C436-2021D9C86F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68000" y="187617"/>
            <a:ext cx="1030265" cy="1030265"/>
          </a:xfrm>
          <a:prstGeom prst="rect">
            <a:avLst/>
          </a:prstGeom>
        </p:spPr>
      </p:pic>
      <p:sp>
        <p:nvSpPr>
          <p:cNvPr id="6" name="Google Shape;281;p15">
            <a:extLst>
              <a:ext uri="{FF2B5EF4-FFF2-40B4-BE49-F238E27FC236}">
                <a16:creationId xmlns:a16="http://schemas.microsoft.com/office/drawing/2014/main" id="{9FC71DC9-E386-F3F4-9BA1-416AA1D6A0A9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 Then and Now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4A4BCD7-5F7A-8A21-AA92-278FB1CF8880}"/>
              </a:ext>
            </a:extLst>
          </p:cNvPr>
          <p:cNvSpPr/>
          <p:nvPr/>
        </p:nvSpPr>
        <p:spPr>
          <a:xfrm>
            <a:off x="4002740" y="6234970"/>
            <a:ext cx="43613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Students listen and repeat the word.</a:t>
            </a:r>
            <a:endParaRPr lang="en-US" sz="2000" dirty="0"/>
          </a:p>
        </p:txBody>
      </p:sp>
      <p:sp>
        <p:nvSpPr>
          <p:cNvPr id="2" name="Freeform 7">
            <a:extLst>
              <a:ext uri="{FF2B5EF4-FFF2-40B4-BE49-F238E27FC236}">
                <a16:creationId xmlns:a16="http://schemas.microsoft.com/office/drawing/2014/main" id="{D1F4619E-38B3-360F-8F3A-D9B581054DD2}"/>
              </a:ext>
            </a:extLst>
          </p:cNvPr>
          <p:cNvSpPr/>
          <p:nvPr/>
        </p:nvSpPr>
        <p:spPr>
          <a:xfrm>
            <a:off x="5110228" y="4381296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BD7AD1-3CBB-ED3B-8359-BF71E9CB0F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0175" y="1836493"/>
            <a:ext cx="3172638" cy="3102994"/>
          </a:xfrm>
          <a:prstGeom prst="rect">
            <a:avLst/>
          </a:prstGeom>
        </p:spPr>
      </p:pic>
      <p:pic>
        <p:nvPicPr>
          <p:cNvPr id="5" name="6.04.mp3">
            <a:hlinkClick r:id="" action="ppaction://media"/>
            <a:extLst>
              <a:ext uri="{FF2B5EF4-FFF2-40B4-BE49-F238E27FC236}">
                <a16:creationId xmlns:a16="http://schemas.microsoft.com/office/drawing/2014/main" id="{D4B814B8-F596-DFED-4165-611820D21BB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943.1026" end="2361.760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32224" y="2138363"/>
            <a:ext cx="1025525" cy="102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998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0"/>
      <p:bldP spid="13" grpId="0" animBg="1"/>
      <p:bldP spid="14" grpId="0" animBg="1"/>
      <p:bldP spid="15" grpId="0" animBg="1"/>
      <p:bldP spid="23" grpId="0" animBg="1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90C2BA69-9B5B-E74C-BAF0-15ED389CB514}"/>
              </a:ext>
            </a:extLst>
          </p:cNvPr>
          <p:cNvSpPr/>
          <p:nvPr/>
        </p:nvSpPr>
        <p:spPr>
          <a:xfrm>
            <a:off x="5248700" y="2589672"/>
            <a:ext cx="1523575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mouse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92E946AB-DCA8-FF4F-9B08-D4F8AC24F8CD}"/>
              </a:ext>
            </a:extLst>
          </p:cNvPr>
          <p:cNvSpPr/>
          <p:nvPr/>
        </p:nvSpPr>
        <p:spPr>
          <a:xfrm>
            <a:off x="8790525" y="2588444"/>
            <a:ext cx="2053688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keyboard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D8B05F42-E0B5-044A-B76A-C3B5B2C4197A}"/>
              </a:ext>
            </a:extLst>
          </p:cNvPr>
          <p:cNvSpPr/>
          <p:nvPr/>
        </p:nvSpPr>
        <p:spPr>
          <a:xfrm>
            <a:off x="1885063" y="5162876"/>
            <a:ext cx="1243900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</a:rPr>
              <a:t>study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BCD3BB5-7191-D044-844C-EB9F45363376}"/>
              </a:ext>
            </a:extLst>
          </p:cNvPr>
          <p:cNvSpPr txBox="1"/>
          <p:nvPr/>
        </p:nvSpPr>
        <p:spPr>
          <a:xfrm>
            <a:off x="2841571" y="6062870"/>
            <a:ext cx="57551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dirty="0"/>
              <a:t>- Show picture</a:t>
            </a:r>
            <a:r>
              <a:rPr lang="en-US"/>
              <a:t> one by one</a:t>
            </a:r>
            <a:r>
              <a:rPr lang="x-none"/>
              <a:t>, </a:t>
            </a:r>
            <a:r>
              <a:rPr lang="x-none" dirty="0"/>
              <a:t>students look and say the word.</a:t>
            </a:r>
          </a:p>
          <a:p>
            <a:r>
              <a:rPr lang="x-none" dirty="0"/>
              <a:t>- Show the word, students spell it again.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3AEBD63F-202B-D444-BC32-95AE3F7E3D2D}"/>
              </a:ext>
            </a:extLst>
          </p:cNvPr>
          <p:cNvSpPr/>
          <p:nvPr/>
        </p:nvSpPr>
        <p:spPr>
          <a:xfrm>
            <a:off x="1592717" y="2607384"/>
            <a:ext cx="1928356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CD player</a:t>
            </a:r>
            <a:endParaRPr lang="x-none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662D6E5E-2C0A-F84B-A322-9C8BDC42D0A4}"/>
              </a:ext>
            </a:extLst>
          </p:cNvPr>
          <p:cNvSpPr/>
          <p:nvPr/>
        </p:nvSpPr>
        <p:spPr>
          <a:xfrm>
            <a:off x="5614353" y="5134300"/>
            <a:ext cx="943610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use</a:t>
            </a: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7AE72D9D-07BE-8249-A4AA-4D8FD2CAF376}"/>
              </a:ext>
            </a:extLst>
          </p:cNvPr>
          <p:cNvSpPr/>
          <p:nvPr/>
        </p:nvSpPr>
        <p:spPr>
          <a:xfrm>
            <a:off x="9419248" y="5148589"/>
            <a:ext cx="910615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</a:rPr>
              <a:t>call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E2B78D4-6423-4E4C-9FF5-41C224303170}"/>
              </a:ext>
            </a:extLst>
          </p:cNvPr>
          <p:cNvSpPr/>
          <p:nvPr/>
        </p:nvSpPr>
        <p:spPr>
          <a:xfrm>
            <a:off x="1280345" y="701733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BE5101ED-2D58-0143-8C67-23E9021B9877}"/>
              </a:ext>
            </a:extLst>
          </p:cNvPr>
          <p:cNvSpPr/>
          <p:nvPr/>
        </p:nvSpPr>
        <p:spPr>
          <a:xfrm>
            <a:off x="4679443" y="701732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1FBB0E26-1AAF-0C4F-83C7-68CFF3A4AEA8}"/>
              </a:ext>
            </a:extLst>
          </p:cNvPr>
          <p:cNvSpPr/>
          <p:nvPr/>
        </p:nvSpPr>
        <p:spPr>
          <a:xfrm>
            <a:off x="8476273" y="701732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1C8F88EF-4417-374A-94CD-D4CC82732218}"/>
              </a:ext>
            </a:extLst>
          </p:cNvPr>
          <p:cNvSpPr/>
          <p:nvPr/>
        </p:nvSpPr>
        <p:spPr>
          <a:xfrm>
            <a:off x="1213095" y="3253880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962BC9DB-EEA9-3647-AD68-07E5B706B343}"/>
              </a:ext>
            </a:extLst>
          </p:cNvPr>
          <p:cNvSpPr/>
          <p:nvPr/>
        </p:nvSpPr>
        <p:spPr>
          <a:xfrm>
            <a:off x="4747626" y="3265897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F18FA6DC-4086-5F44-A8F0-FA0279D1BA3C}"/>
              </a:ext>
            </a:extLst>
          </p:cNvPr>
          <p:cNvSpPr/>
          <p:nvPr/>
        </p:nvSpPr>
        <p:spPr>
          <a:xfrm>
            <a:off x="8524473" y="3265880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" name="Google Shape;281;p15">
            <a:extLst>
              <a:ext uri="{FF2B5EF4-FFF2-40B4-BE49-F238E27FC236}">
                <a16:creationId xmlns:a16="http://schemas.microsoft.com/office/drawing/2014/main" id="{76165FDD-F1E1-79C4-BD80-BA5B19F8BA69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 REVIEW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3A5ADFD-1B91-2720-E5A3-0D4490788BC2}"/>
              </a:ext>
            </a:extLst>
          </p:cNvPr>
          <p:cNvGrpSpPr/>
          <p:nvPr/>
        </p:nvGrpSpPr>
        <p:grpSpPr>
          <a:xfrm>
            <a:off x="1585915" y="828675"/>
            <a:ext cx="1874062" cy="1543050"/>
            <a:chOff x="4129089" y="800106"/>
            <a:chExt cx="3586161" cy="295274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58CE9F2-E7A2-DB78-AB39-DD7187F007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00526" y="897137"/>
              <a:ext cx="3514724" cy="2855713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FEA49A4-E685-F672-B53C-E143D0D02CDC}"/>
                </a:ext>
              </a:extLst>
            </p:cNvPr>
            <p:cNvSpPr/>
            <p:nvPr/>
          </p:nvSpPr>
          <p:spPr>
            <a:xfrm>
              <a:off x="4129089" y="800106"/>
              <a:ext cx="942973" cy="9001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4F9E6A4-351B-6A0F-0D7E-B31D65FCE926}"/>
              </a:ext>
            </a:extLst>
          </p:cNvPr>
          <p:cNvGrpSpPr/>
          <p:nvPr/>
        </p:nvGrpSpPr>
        <p:grpSpPr>
          <a:xfrm>
            <a:off x="4972051" y="828675"/>
            <a:ext cx="1943263" cy="1468363"/>
            <a:chOff x="3971926" y="828680"/>
            <a:chExt cx="3871912" cy="292568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BA1A1C1-F5F0-7E0D-38FC-65CEE852DF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46476" y="862927"/>
              <a:ext cx="3697362" cy="2891436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8208B8B-4E56-4C7F-F2F5-A54209B32A45}"/>
                </a:ext>
              </a:extLst>
            </p:cNvPr>
            <p:cNvSpPr/>
            <p:nvPr/>
          </p:nvSpPr>
          <p:spPr>
            <a:xfrm>
              <a:off x="3971926" y="828680"/>
              <a:ext cx="1085849" cy="10001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687DFEC-1D4D-0002-09DC-90A06858F696}"/>
              </a:ext>
            </a:extLst>
          </p:cNvPr>
          <p:cNvGrpSpPr/>
          <p:nvPr/>
        </p:nvGrpSpPr>
        <p:grpSpPr>
          <a:xfrm>
            <a:off x="8694739" y="777085"/>
            <a:ext cx="2178049" cy="1608927"/>
            <a:chOff x="4379913" y="892175"/>
            <a:chExt cx="3463925" cy="255880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E2CB0AE-73D7-48F4-CB3C-9071E26E0C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86963" y="900088"/>
              <a:ext cx="3456875" cy="2550891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6509EC1-1B92-A501-9CCE-8594C6E55F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79913" y="892175"/>
              <a:ext cx="1006475" cy="822325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D3D90B97-8084-BFFC-23BB-635BE74890F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951" t="7500" r="19048" b="56250"/>
          <a:stretch/>
        </p:blipFill>
        <p:spPr>
          <a:xfrm>
            <a:off x="1514477" y="3308268"/>
            <a:ext cx="2000249" cy="1649495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652D30D4-252B-0A68-1B8D-467049E78739}"/>
              </a:ext>
            </a:extLst>
          </p:cNvPr>
          <p:cNvGrpSpPr/>
          <p:nvPr/>
        </p:nvGrpSpPr>
        <p:grpSpPr>
          <a:xfrm>
            <a:off x="4983126" y="3386138"/>
            <a:ext cx="2089187" cy="1522374"/>
            <a:chOff x="7326276" y="1797050"/>
            <a:chExt cx="4146588" cy="3197187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9D0F0AE-5A40-06CF-C1F9-953C0D6E978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326276" y="1797249"/>
              <a:ext cx="4146588" cy="3196988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55E74E0-ED3F-CBCB-AC11-563E344AB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326312" y="1797050"/>
              <a:ext cx="889001" cy="917575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66517FFF-9161-0416-ED3D-1E34CE4958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86025" y="3357563"/>
            <a:ext cx="1602820" cy="156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854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 animBg="1"/>
      <p:bldP spid="45" grpId="0" animBg="1"/>
      <p:bldP spid="46" grpId="0" animBg="1"/>
      <p:bldP spid="47" grpId="0" build="allAtOnce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"/>
          <p:cNvSpPr/>
          <p:nvPr/>
        </p:nvSpPr>
        <p:spPr>
          <a:xfrm>
            <a:off x="5545778" y="806116"/>
            <a:ext cx="5619528" cy="4585281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2"/>
          <p:cNvSpPr txBox="1"/>
          <p:nvPr/>
        </p:nvSpPr>
        <p:spPr>
          <a:xfrm>
            <a:off x="5759532" y="2040777"/>
            <a:ext cx="5213268" cy="1785064"/>
          </a:xfrm>
          <a:prstGeom prst="rect">
            <a:avLst/>
          </a:prstGeom>
          <a:solidFill>
            <a:srgbClr val="A8D08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To 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form simple past tense of regular verbs.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To use 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the structures: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People listened to music with a CD player.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They called each other by telephone.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They didn’t use a tablet.</a:t>
            </a:r>
          </a:p>
        </p:txBody>
      </p:sp>
      <p:sp>
        <p:nvSpPr>
          <p:cNvPr id="93" name="Google Shape;93;p2"/>
          <p:cNvSpPr txBox="1"/>
          <p:nvPr/>
        </p:nvSpPr>
        <p:spPr>
          <a:xfrm>
            <a:off x="5759532" y="3984121"/>
            <a:ext cx="5191790" cy="430847"/>
          </a:xfrm>
          <a:prstGeom prst="rect">
            <a:avLst/>
          </a:prstGeom>
          <a:solidFill>
            <a:srgbClr val="A8D08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PB p.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73</a:t>
            </a:r>
            <a:endParaRPr sz="2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2"/>
          <p:cNvSpPr txBox="1"/>
          <p:nvPr/>
        </p:nvSpPr>
        <p:spPr>
          <a:xfrm>
            <a:off x="5771407" y="4558484"/>
            <a:ext cx="5177641" cy="430847"/>
          </a:xfrm>
          <a:prstGeom prst="rect">
            <a:avLst/>
          </a:prstGeom>
          <a:solidFill>
            <a:srgbClr val="A8D08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AB p.56</a:t>
            </a:r>
            <a:endParaRPr sz="2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2"/>
          <p:cNvSpPr txBox="1"/>
          <p:nvPr/>
        </p:nvSpPr>
        <p:spPr>
          <a:xfrm>
            <a:off x="6625904" y="998904"/>
            <a:ext cx="33822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UNIT 6 – Lesson 3A</a:t>
            </a:r>
            <a:endParaRPr sz="28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2"/>
          <p:cNvSpPr txBox="1"/>
          <p:nvPr/>
        </p:nvSpPr>
        <p:spPr>
          <a:xfrm>
            <a:off x="7271126" y="1475938"/>
            <a:ext cx="276523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We’re learning…</a:t>
            </a: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46EF5C-61EA-EB28-2B4F-8693B1814E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2071" y="100410"/>
            <a:ext cx="1030265" cy="10302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90E072E-6C32-C13B-F2A4-0E511D0C3E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4643" y="700644"/>
            <a:ext cx="3482637" cy="4928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183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PRACTICE</a:t>
            </a:r>
          </a:p>
        </p:txBody>
      </p:sp>
      <p:sp>
        <p:nvSpPr>
          <p:cNvPr id="6" name="Rectangle: Rounded Corners 6">
            <a:extLst>
              <a:ext uri="{FF2B5EF4-FFF2-40B4-BE49-F238E27FC236}">
                <a16:creationId xmlns:a16="http://schemas.microsoft.com/office/drawing/2014/main" id="{A929908A-62CD-4A48-BA53-832F915000CF}"/>
              </a:ext>
            </a:extLst>
          </p:cNvPr>
          <p:cNvSpPr/>
          <p:nvPr/>
        </p:nvSpPr>
        <p:spPr>
          <a:xfrm>
            <a:off x="2120765" y="1873148"/>
            <a:ext cx="7968036" cy="306698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FF4BC5-8955-954B-A947-18D12BCC5B20}"/>
              </a:ext>
            </a:extLst>
          </p:cNvPr>
          <p:cNvSpPr txBox="1"/>
          <p:nvPr/>
        </p:nvSpPr>
        <p:spPr>
          <a:xfrm>
            <a:off x="2361642" y="2039302"/>
            <a:ext cx="746871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Divide the class into groups of 3 or 4. Each group takes out a </a:t>
            </a:r>
            <a:r>
              <a:rPr lang="en-US" sz="2400" dirty="0">
                <a:latin typeface="Calibri" panose="020F0502020204030204" pitchFamily="34" charset="0"/>
              </a:rPr>
              <a:t>mini-board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Show the slide with sentences, they look at them and write the correct answer on the board. 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After finishing, they raise the </a:t>
            </a:r>
            <a:r>
              <a:rPr lang="en-US" sz="2400" dirty="0">
                <a:latin typeface="Calibri" panose="020F0502020204030204" pitchFamily="34" charset="0"/>
              </a:rPr>
              <a:t>board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to check. 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The fastest group with all the correct answers receives 2 points.</a:t>
            </a:r>
          </a:p>
          <a:p>
            <a:pPr marL="342900" indent="-342900">
              <a:buFontTx/>
              <a:buChar char="-"/>
            </a:pPr>
            <a:endParaRPr lang="x-none" sz="3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94F301-8CFC-2F4B-B301-0055B0F4A0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71" r="12396"/>
          <a:stretch/>
        </p:blipFill>
        <p:spPr>
          <a:xfrm>
            <a:off x="9368231" y="1217882"/>
            <a:ext cx="1181120" cy="11011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49B49D-3D86-55B0-5E1C-BD6EDCB81E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8000" y="187617"/>
            <a:ext cx="1030265" cy="10302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B2EEF6-EDD5-580E-4049-0C5BDB6DF5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3925" y="888670"/>
            <a:ext cx="63754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934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sPham-093608278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MsPham-093608278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3" r="14169"/>
          <a:stretch/>
        </p:blipFill>
        <p:spPr>
          <a:xfrm>
            <a:off x="3625265" y="1649044"/>
            <a:ext cx="4718485" cy="4704626"/>
          </a:xfrm>
          <a:prstGeom prst="ellipse">
            <a:avLst/>
          </a:prstGeom>
        </p:spPr>
      </p:pic>
      <p:pic>
        <p:nvPicPr>
          <p:cNvPr id="11" name="MsPham-0936082789">
            <a:extLst>
              <a:ext uri="{FF2B5EF4-FFF2-40B4-BE49-F238E27FC236}">
                <a16:creationId xmlns:a16="http://schemas.microsoft.com/office/drawing/2014/main" id="{B6AAA7AA-E5AE-4F8A-BB6E-2F19B6CBAC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95" y="136823"/>
            <a:ext cx="1993079" cy="2568568"/>
          </a:xfrm>
          <a:prstGeom prst="rect">
            <a:avLst/>
          </a:prstGeom>
        </p:spPr>
      </p:pic>
      <p:pic>
        <p:nvPicPr>
          <p:cNvPr id="12" name="MsPham-0936082789">
            <a:extLst>
              <a:ext uri="{FF2B5EF4-FFF2-40B4-BE49-F238E27FC236}">
                <a16:creationId xmlns:a16="http://schemas.microsoft.com/office/drawing/2014/main" id="{BDCC1C2A-F994-4F3F-AD0F-DDDD3F8ACD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20366" y="86788"/>
            <a:ext cx="2191078" cy="1081530"/>
          </a:xfrm>
          <a:prstGeom prst="rect">
            <a:avLst/>
          </a:prstGeom>
        </p:spPr>
      </p:pic>
      <p:pic>
        <p:nvPicPr>
          <p:cNvPr id="18" name="MsPham-0936082789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5652264" flipH="1">
            <a:off x="5726722" y="4131428"/>
            <a:ext cx="1352842" cy="994474"/>
          </a:xfrm>
          <a:prstGeom prst="rect">
            <a:avLst/>
          </a:prstGeom>
        </p:spPr>
      </p:pic>
      <p:pic>
        <p:nvPicPr>
          <p:cNvPr id="22" name="MsPham-0936082789"/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4621643">
            <a:off x="3415104" y="3350448"/>
            <a:ext cx="1352842" cy="994474"/>
          </a:xfrm>
          <a:prstGeom prst="rect">
            <a:avLst/>
          </a:prstGeom>
        </p:spPr>
      </p:pic>
      <p:pic>
        <p:nvPicPr>
          <p:cNvPr id="25" name="MsPham-0936082789"/>
          <p:cNvPicPr>
            <a:picLocks noChangeAspect="1"/>
          </p:cNvPicPr>
          <p:nvPr/>
        </p:nvPicPr>
        <p:blipFill rotWithShape="1"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7014384">
            <a:off x="4272816" y="5275708"/>
            <a:ext cx="1352842" cy="994474"/>
          </a:xfrm>
          <a:prstGeom prst="rect">
            <a:avLst/>
          </a:prstGeom>
        </p:spPr>
      </p:pic>
      <p:pic>
        <p:nvPicPr>
          <p:cNvPr id="26" name="MsPham-0936082789"/>
          <p:cNvPicPr>
            <a:picLocks noChangeAspect="1"/>
          </p:cNvPicPr>
          <p:nvPr/>
        </p:nvPicPr>
        <p:blipFill rotWithShape="1"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6630209">
            <a:off x="7515546" y="4315016"/>
            <a:ext cx="1352842" cy="994474"/>
          </a:xfrm>
          <a:prstGeom prst="rect">
            <a:avLst/>
          </a:prstGeom>
        </p:spPr>
      </p:pic>
      <p:grpSp>
        <p:nvGrpSpPr>
          <p:cNvPr id="23" name="MsPham-0936082789"/>
          <p:cNvGrpSpPr/>
          <p:nvPr/>
        </p:nvGrpSpPr>
        <p:grpSpPr>
          <a:xfrm>
            <a:off x="927096" y="-6082510"/>
            <a:ext cx="10865874" cy="5791200"/>
            <a:chOff x="487204" y="800100"/>
            <a:chExt cx="10865874" cy="5791200"/>
          </a:xfrm>
        </p:grpSpPr>
        <p:pic>
          <p:nvPicPr>
            <p:cNvPr id="20" name="MsPham-093608278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204" y="800100"/>
              <a:ext cx="9614877" cy="5791200"/>
            </a:xfrm>
            <a:prstGeom prst="rect">
              <a:avLst/>
            </a:prstGeom>
          </p:spPr>
        </p:pic>
        <p:pic>
          <p:nvPicPr>
            <p:cNvPr id="21" name="MsPham-0936082789soc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224761" y="1717328"/>
              <a:ext cx="3128317" cy="32258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MsPham-0936082789"/>
            <p:cNvSpPr txBox="1"/>
            <p:nvPr/>
          </p:nvSpPr>
          <p:spPr>
            <a:xfrm>
              <a:off x="1705315" y="1349200"/>
              <a:ext cx="7075573" cy="3994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Luật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</a:t>
              </a:r>
              <a:r>
                <a:rPr lang="vi-VN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i:   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Bạn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có 5s đ</a:t>
              </a:r>
              <a:r>
                <a:rPr lang="vi-VN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ể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suy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nghi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̃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̀ </a:t>
              </a:r>
            </a:p>
            <a:p>
              <a:pPr>
                <a:lnSpc>
                  <a:spcPct val="150000"/>
                </a:lnSpc>
              </a:pP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           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</a:t>
              </a:r>
              <a:r>
                <a:rPr lang="vi-VN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ả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</a:t>
              </a:r>
              <a:r>
                <a:rPr lang="vi-VN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ời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các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</a:t>
              </a:r>
              <a:r>
                <a:rPr lang="vi-VN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ỏi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marL="457223" indent="-457223">
                <a:lnSpc>
                  <a:spcPct val="150000"/>
                </a:lnSpc>
                <a:buFontTx/>
                <a:buChar char="-"/>
              </a:pP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</a:t>
              </a:r>
              <a:r>
                <a:rPr lang="vi-VN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ả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</a:t>
              </a:r>
              <a:r>
                <a:rPr lang="vi-VN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ời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đúng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mũi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tiêu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</a:t>
              </a:r>
              <a:r>
                <a:rPr lang="vi-VN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ươ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 </a:t>
              </a:r>
              <a:r>
                <a:rPr lang="vi-VN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ứng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trúng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đích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bạn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nhận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đ</a:t>
              </a:r>
              <a:r>
                <a:rPr lang="vi-VN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ược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vi-VN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ể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 t</a:t>
              </a:r>
              <a:r>
                <a:rPr lang="vi-VN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ươ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 </a:t>
              </a:r>
              <a:r>
                <a:rPr lang="vi-VN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ứng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vị trí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mũi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tiêu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marL="457223" indent="-457223">
                <a:lnSpc>
                  <a:spcPct val="150000"/>
                </a:lnSpc>
                <a:buFontTx/>
                <a:buChar char="-"/>
              </a:pP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</a:t>
              </a:r>
              <a:r>
                <a:rPr lang="vi-VN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ả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</a:t>
              </a:r>
              <a:r>
                <a:rPr lang="vi-VN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ời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mũi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tiêu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r</a:t>
              </a:r>
              <a:r>
                <a:rPr lang="vi-VN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xuống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hoặc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trúng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đích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̀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có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vi-VN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ể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m.</a:t>
              </a:r>
            </a:p>
          </p:txBody>
        </p:sp>
      </p:grpSp>
      <p:sp>
        <p:nvSpPr>
          <p:cNvPr id="13" name="MsPham-0936082789">
            <a:hlinkClick r:id="" action="ppaction://hlinkshowjump?jump=nextslide"/>
          </p:cNvPr>
          <p:cNvSpPr/>
          <p:nvPr/>
        </p:nvSpPr>
        <p:spPr>
          <a:xfrm>
            <a:off x="10115550" y="5696806"/>
            <a:ext cx="1276350" cy="475395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solidFill>
              <a:schemeClr val="bg1"/>
            </a:solidFill>
          </a:ln>
          <a:effectLst/>
          <a:scene3d>
            <a:camera prst="perspectiveLeft"/>
            <a:lightRig rig="glow" dir="t">
              <a:rot lat="0" lon="0" rev="14100000"/>
            </a:lightRig>
          </a:scene3d>
          <a:sp3d prstMaterial="softEdge">
            <a:bevelT w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Arial Black" panose="020B0A04020102020204" pitchFamily="34" charset="0"/>
              </a:rPr>
              <a:t>PLAY</a:t>
            </a:r>
          </a:p>
        </p:txBody>
      </p:sp>
      <p:pic>
        <p:nvPicPr>
          <p:cNvPr id="2" name="MsPham-093608278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44848" y="601106"/>
            <a:ext cx="7370703" cy="1152244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359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58333E-6 4.81481E-6 L -0.01223 1.03703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" y="5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MsPham-0936082789">
            <a:extLst>
              <a:ext uri="{FF2B5EF4-FFF2-40B4-BE49-F238E27FC236}">
                <a16:creationId xmlns:a16="http://schemas.microsoft.com/office/drawing/2014/main" id="{18F5E438-6A31-ABD3-8A39-01F094E40A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MsPham-0936082789">
            <a:extLst>
              <a:ext uri="{FF2B5EF4-FFF2-40B4-BE49-F238E27FC236}">
                <a16:creationId xmlns:a16="http://schemas.microsoft.com/office/drawing/2014/main" id="{BDCC1C2A-F994-4F3F-AD0F-DDDD3F8ACD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75656" y="5550820"/>
            <a:ext cx="2191078" cy="1081530"/>
          </a:xfrm>
          <a:prstGeom prst="rect">
            <a:avLst/>
          </a:prstGeom>
        </p:spPr>
      </p:pic>
      <p:sp>
        <p:nvSpPr>
          <p:cNvPr id="14" name="MsPham-0936082789"/>
          <p:cNvSpPr/>
          <p:nvPr/>
        </p:nvSpPr>
        <p:spPr>
          <a:xfrm>
            <a:off x="5561122" y="2999619"/>
            <a:ext cx="2897077" cy="1585708"/>
          </a:xfrm>
          <a:prstGeom prst="hexagon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  <a:effectLst/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keyboards</a:t>
            </a:r>
          </a:p>
        </p:txBody>
      </p:sp>
      <p:sp>
        <p:nvSpPr>
          <p:cNvPr id="15" name="MsPham-0936082789"/>
          <p:cNvSpPr/>
          <p:nvPr/>
        </p:nvSpPr>
        <p:spPr>
          <a:xfrm>
            <a:off x="8777429" y="2950898"/>
            <a:ext cx="2941186" cy="1585708"/>
          </a:xfrm>
          <a:prstGeom prst="hexagon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  <a:effectLst/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keyboard</a:t>
            </a:r>
          </a:p>
        </p:txBody>
      </p:sp>
      <p:sp>
        <p:nvSpPr>
          <p:cNvPr id="18" name="MsPham-0936082789"/>
          <p:cNvSpPr/>
          <p:nvPr/>
        </p:nvSpPr>
        <p:spPr>
          <a:xfrm>
            <a:off x="6901628" y="4757965"/>
            <a:ext cx="2941186" cy="1585708"/>
          </a:xfrm>
          <a:prstGeom prst="hexagon">
            <a:avLst/>
          </a:prstGeom>
          <a:solidFill>
            <a:schemeClr val="bg1"/>
          </a:solidFill>
          <a:ln w="28575">
            <a:solidFill>
              <a:srgbClr val="FF5050"/>
            </a:solidFill>
          </a:ln>
          <a:effectLst/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an keyboard</a:t>
            </a:r>
          </a:p>
        </p:txBody>
      </p:sp>
      <p:pic>
        <p:nvPicPr>
          <p:cNvPr id="13" name="MsPham-093608278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3" r="14169"/>
          <a:stretch/>
        </p:blipFill>
        <p:spPr>
          <a:xfrm>
            <a:off x="418006" y="1413496"/>
            <a:ext cx="4718485" cy="4704626"/>
          </a:xfrm>
          <a:prstGeom prst="ellipse">
            <a:avLst/>
          </a:prstGeom>
        </p:spPr>
      </p:pic>
      <p:sp>
        <p:nvSpPr>
          <p:cNvPr id="21" name="MsPham-0936082789"/>
          <p:cNvSpPr txBox="1"/>
          <p:nvPr/>
        </p:nvSpPr>
        <p:spPr>
          <a:xfrm>
            <a:off x="5908909" y="6991473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Abc.xyz789</a:t>
            </a:r>
          </a:p>
        </p:txBody>
      </p:sp>
      <p:sp>
        <p:nvSpPr>
          <p:cNvPr id="2" name="MsPham-0936082789"/>
          <p:cNvSpPr/>
          <p:nvPr/>
        </p:nvSpPr>
        <p:spPr>
          <a:xfrm>
            <a:off x="4907281" y="711964"/>
            <a:ext cx="6611309" cy="1859402"/>
          </a:xfrm>
          <a:prstGeom prst="roundRect">
            <a:avLst/>
          </a:prstGeom>
          <a:ln w="38100">
            <a:solidFill>
              <a:srgbClr val="2C7C84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182889"/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There were no  _______.</a:t>
            </a:r>
          </a:p>
        </p:txBody>
      </p:sp>
      <p:pic>
        <p:nvPicPr>
          <p:cNvPr id="3" name="MsPham-093608278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6298950" y="5042305"/>
            <a:ext cx="1344251" cy="988159"/>
          </a:xfrm>
          <a:prstGeom prst="rect">
            <a:avLst/>
          </a:prstGeom>
          <a:effectLst>
            <a:glow rad="50800">
              <a:srgbClr val="FF5050"/>
            </a:glow>
          </a:effectLst>
        </p:spPr>
      </p:pic>
      <p:pic>
        <p:nvPicPr>
          <p:cNvPr id="19" name="MsPham-0936082789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8189037" y="3171147"/>
            <a:ext cx="1344251" cy="988159"/>
          </a:xfrm>
          <a:prstGeom prst="rect">
            <a:avLst/>
          </a:prstGeom>
          <a:effectLst>
            <a:glow rad="50800">
              <a:srgbClr val="FFFF99"/>
            </a:glow>
          </a:effectLst>
        </p:spPr>
      </p:pic>
      <p:pic>
        <p:nvPicPr>
          <p:cNvPr id="22" name="MsPham-0936082789"/>
          <p:cNvPicPr>
            <a:picLocks noChangeAspect="1"/>
          </p:cNvPicPr>
          <p:nvPr/>
        </p:nvPicPr>
        <p:blipFill rotWithShape="1"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4909482" y="3241791"/>
            <a:ext cx="1344251" cy="988159"/>
          </a:xfrm>
          <a:prstGeom prst="rect">
            <a:avLst/>
          </a:prstGeom>
          <a:effectLst>
            <a:glow rad="50800">
              <a:srgbClr val="99FF99"/>
            </a:glow>
          </a:effectLst>
        </p:spPr>
      </p:pic>
      <p:pic>
        <p:nvPicPr>
          <p:cNvPr id="23" name="MsPham-093608278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8144995" flipH="1">
            <a:off x="1612492" y="7529839"/>
            <a:ext cx="1352842" cy="994474"/>
          </a:xfrm>
          <a:prstGeom prst="rect">
            <a:avLst/>
          </a:prstGeom>
          <a:effectLst>
            <a:glow rad="50800">
              <a:srgbClr val="FF5050"/>
            </a:glow>
          </a:effectLst>
        </p:spPr>
      </p:pic>
      <p:pic>
        <p:nvPicPr>
          <p:cNvPr id="24" name="MsPham-0936082789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4623249">
            <a:off x="755602" y="7462895"/>
            <a:ext cx="1352842" cy="994474"/>
          </a:xfrm>
          <a:prstGeom prst="rect">
            <a:avLst/>
          </a:prstGeom>
          <a:effectLst>
            <a:glow rad="50800">
              <a:srgbClr val="FFFF99"/>
            </a:glow>
          </a:effectLst>
        </p:spPr>
      </p:pic>
      <p:pic>
        <p:nvPicPr>
          <p:cNvPr id="27" name="MsPham-0936082789"/>
          <p:cNvPicPr>
            <a:picLocks noChangeAspect="1"/>
          </p:cNvPicPr>
          <p:nvPr/>
        </p:nvPicPr>
        <p:blipFill rotWithShape="1"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7015235" flipH="1">
            <a:off x="2339028" y="7466574"/>
            <a:ext cx="1352842" cy="994474"/>
          </a:xfrm>
          <a:prstGeom prst="rect">
            <a:avLst/>
          </a:prstGeom>
          <a:effectLst>
            <a:glow rad="50800">
              <a:srgbClr val="99FF99"/>
            </a:glow>
          </a:effectLst>
        </p:spPr>
      </p:pic>
      <p:sp>
        <p:nvSpPr>
          <p:cNvPr id="6" name="MsPham-0936082789"/>
          <p:cNvSpPr txBox="1"/>
          <p:nvPr/>
        </p:nvSpPr>
        <p:spPr>
          <a:xfrm>
            <a:off x="2250065" y="2791367"/>
            <a:ext cx="13099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+</a:t>
            </a:r>
            <a:r>
              <a:rPr lang="en-US"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50</a:t>
            </a:r>
            <a:endParaRPr lang="en-US" sz="6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8" name="MsPham-0936082789">
            <a:extLst>
              <a:ext uri="{FF2B5EF4-FFF2-40B4-BE49-F238E27FC236}">
                <a16:creationId xmlns:a16="http://schemas.microsoft.com/office/drawing/2014/main" id="{B6AAA7AA-E5AE-4F8A-BB6E-2F19B6CBAC7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96" y="136824"/>
            <a:ext cx="1442802" cy="1859402"/>
          </a:xfrm>
          <a:prstGeom prst="rect">
            <a:avLst/>
          </a:prstGeom>
        </p:spPr>
      </p:pic>
      <p:sp>
        <p:nvSpPr>
          <p:cNvPr id="30" name="MsPham-0936082789">
            <a:hlinkClick r:id="" action="ppaction://hlinkshowjump?jump=nextslide"/>
          </p:cNvPr>
          <p:cNvSpPr/>
          <p:nvPr/>
        </p:nvSpPr>
        <p:spPr>
          <a:xfrm>
            <a:off x="10964522" y="5804453"/>
            <a:ext cx="1046922" cy="817117"/>
          </a:xfrm>
          <a:prstGeom prst="rightArrow">
            <a:avLst>
              <a:gd name="adj1" fmla="val 56488"/>
              <a:gd name="adj2" fmla="val 41891"/>
            </a:avLst>
          </a:prstGeom>
          <a:solidFill>
            <a:srgbClr val="FF0000"/>
          </a:solidFill>
          <a:ln>
            <a:solidFill>
              <a:schemeClr val="bg1"/>
            </a:solidFill>
          </a:ln>
          <a:effectLst/>
          <a:scene3d>
            <a:camera prst="perspectiveLeft"/>
            <a:lightRig rig="glow" dir="t">
              <a:rot lat="0" lon="0" rev="14100000"/>
            </a:lightRig>
          </a:scene3d>
          <a:sp3d prstMaterial="softEdge">
            <a:bevelT w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Arial Black" panose="020B0A04020102020204" pitchFamily="34" charset="0"/>
              </a:rPr>
              <a:t>Next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3588D51-AB34-B7CA-2D9D-3C1EFD6BFFDB}"/>
              </a:ext>
            </a:extLst>
          </p:cNvPr>
          <p:cNvGrpSpPr/>
          <p:nvPr/>
        </p:nvGrpSpPr>
        <p:grpSpPr>
          <a:xfrm>
            <a:off x="9856520" y="1033155"/>
            <a:ext cx="1555668" cy="1210354"/>
            <a:chOff x="4379913" y="892175"/>
            <a:chExt cx="3463925" cy="255880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0148D3C-521E-1474-830F-D134908D0D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386963" y="900088"/>
              <a:ext cx="3456875" cy="2550891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6AA0B3A-B8CE-E2D5-AE36-A74882F1B3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379913" y="892175"/>
              <a:ext cx="1006475" cy="8223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3795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7 L -0.18073 0.54467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44" y="2939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7.40741E-7 L 0.12826 0.13426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00651 -0.50116 " pathEditMode="relative" rAng="0" ptsTypes="AA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25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7.40741E-7 L -0.2375 0.68704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75" y="3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4.81481E-6 L 0.08151 -0.58426 " pathEditMode="relative" rAng="0" ptsTypes="AA">
                                      <p:cBhvr>
                                        <p:cTn id="41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" y="-2921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11111E-6 L -0.13346 0.46204 " pathEditMode="relative" rAng="0" ptsTypes="AA">
                                      <p:cBhvr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80" y="2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7.40741E-7 L -0.05833 -0.64375 " pathEditMode="relative" rAng="0" ptsTypes="AA">
                                      <p:cBhvr>
                                        <p:cTn id="4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-321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8" grpId="0" animBg="1"/>
      <p:bldP spid="6" grpId="0"/>
      <p:bldP spid="3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MsPham-0936082789">
            <a:extLst>
              <a:ext uri="{FF2B5EF4-FFF2-40B4-BE49-F238E27FC236}">
                <a16:creationId xmlns:a16="http://schemas.microsoft.com/office/drawing/2014/main" id="{DB53AEBA-7C0D-89F5-BBE7-BCBAEA6267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MsPham-0936082789">
            <a:extLst>
              <a:ext uri="{FF2B5EF4-FFF2-40B4-BE49-F238E27FC236}">
                <a16:creationId xmlns:a16="http://schemas.microsoft.com/office/drawing/2014/main" id="{BDCC1C2A-F994-4F3F-AD0F-DDDD3F8ACD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75656" y="5550820"/>
            <a:ext cx="2191078" cy="1081530"/>
          </a:xfrm>
          <a:prstGeom prst="rect">
            <a:avLst/>
          </a:prstGeom>
        </p:spPr>
      </p:pic>
      <p:sp>
        <p:nvSpPr>
          <p:cNvPr id="15" name="MsPham-0936082789"/>
          <p:cNvSpPr/>
          <p:nvPr/>
        </p:nvSpPr>
        <p:spPr>
          <a:xfrm>
            <a:off x="8577404" y="2893748"/>
            <a:ext cx="2941186" cy="1585708"/>
          </a:xfrm>
          <a:prstGeom prst="hexagon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  <a:effectLst/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called</a:t>
            </a:r>
          </a:p>
        </p:txBody>
      </p:sp>
      <p:sp>
        <p:nvSpPr>
          <p:cNvPr id="18" name="MsPham-0936082789"/>
          <p:cNvSpPr/>
          <p:nvPr/>
        </p:nvSpPr>
        <p:spPr>
          <a:xfrm>
            <a:off x="6901628" y="4757965"/>
            <a:ext cx="2941186" cy="1585708"/>
          </a:xfrm>
          <a:prstGeom prst="hexagon">
            <a:avLst/>
          </a:prstGeom>
          <a:solidFill>
            <a:schemeClr val="bg1"/>
          </a:solidFill>
          <a:ln w="28575">
            <a:solidFill>
              <a:srgbClr val="FF5050"/>
            </a:solidFill>
          </a:ln>
          <a:effectLst/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calling</a:t>
            </a:r>
          </a:p>
        </p:txBody>
      </p:sp>
      <p:pic>
        <p:nvPicPr>
          <p:cNvPr id="13" name="MsPham-093608278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3" r="14169"/>
          <a:stretch/>
        </p:blipFill>
        <p:spPr>
          <a:xfrm>
            <a:off x="418006" y="1413496"/>
            <a:ext cx="4718485" cy="4704626"/>
          </a:xfrm>
          <a:prstGeom prst="ellipse">
            <a:avLst/>
          </a:prstGeom>
        </p:spPr>
      </p:pic>
      <p:sp>
        <p:nvSpPr>
          <p:cNvPr id="21" name="MsPham-0936082789"/>
          <p:cNvSpPr txBox="1"/>
          <p:nvPr/>
        </p:nvSpPr>
        <p:spPr>
          <a:xfrm>
            <a:off x="5908909" y="6991473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Abc.xyz789</a:t>
            </a:r>
          </a:p>
        </p:txBody>
      </p:sp>
      <p:sp>
        <p:nvSpPr>
          <p:cNvPr id="2" name="MsPham-0936082789"/>
          <p:cNvSpPr/>
          <p:nvPr/>
        </p:nvSpPr>
        <p:spPr>
          <a:xfrm>
            <a:off x="4907281" y="711964"/>
            <a:ext cx="6611309" cy="1859402"/>
          </a:xfrm>
          <a:prstGeom prst="roundRect">
            <a:avLst/>
          </a:prstGeom>
          <a:ln w="38100">
            <a:solidFill>
              <a:srgbClr val="2C7C84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182889"/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They _____ each other </a:t>
            </a:r>
          </a:p>
          <a:p>
            <a:pPr marL="182889"/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by a telephone in </a:t>
            </a:r>
          </a:p>
          <a:p>
            <a:pPr marL="182889"/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the past.</a:t>
            </a:r>
          </a:p>
        </p:txBody>
      </p:sp>
      <p:pic>
        <p:nvPicPr>
          <p:cNvPr id="3" name="MsPham-093608278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6298950" y="5042305"/>
            <a:ext cx="1344251" cy="988159"/>
          </a:xfrm>
          <a:prstGeom prst="rect">
            <a:avLst/>
          </a:prstGeom>
          <a:effectLst>
            <a:glow rad="50800">
              <a:srgbClr val="FF5050"/>
            </a:glow>
          </a:effectLst>
        </p:spPr>
      </p:pic>
      <p:pic>
        <p:nvPicPr>
          <p:cNvPr id="19" name="MsPham-0936082789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7974725" y="3128285"/>
            <a:ext cx="1344251" cy="988159"/>
          </a:xfrm>
          <a:prstGeom prst="rect">
            <a:avLst/>
          </a:prstGeom>
          <a:effectLst>
            <a:glow rad="50800">
              <a:srgbClr val="FFFF99"/>
            </a:glow>
          </a:effectLst>
        </p:spPr>
      </p:pic>
      <p:pic>
        <p:nvPicPr>
          <p:cNvPr id="23" name="MsPham-093608278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8144995" flipH="1">
            <a:off x="1612492" y="7529839"/>
            <a:ext cx="1352842" cy="994474"/>
          </a:xfrm>
          <a:prstGeom prst="rect">
            <a:avLst/>
          </a:prstGeom>
          <a:effectLst>
            <a:glow rad="50800">
              <a:srgbClr val="FF5050"/>
            </a:glow>
          </a:effectLst>
        </p:spPr>
      </p:pic>
      <p:pic>
        <p:nvPicPr>
          <p:cNvPr id="24" name="MsPham-0936082789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4623249">
            <a:off x="755602" y="7462895"/>
            <a:ext cx="1352842" cy="994474"/>
          </a:xfrm>
          <a:prstGeom prst="rect">
            <a:avLst/>
          </a:prstGeom>
          <a:effectLst>
            <a:glow rad="50800">
              <a:srgbClr val="FFFF99"/>
            </a:glow>
          </a:effectLst>
        </p:spPr>
      </p:pic>
      <p:pic>
        <p:nvPicPr>
          <p:cNvPr id="27" name="MsPham-0936082789"/>
          <p:cNvPicPr>
            <a:picLocks noChangeAspect="1"/>
          </p:cNvPicPr>
          <p:nvPr/>
        </p:nvPicPr>
        <p:blipFill rotWithShape="1"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7015235" flipH="1">
            <a:off x="2339028" y="7466574"/>
            <a:ext cx="1352842" cy="994474"/>
          </a:xfrm>
          <a:prstGeom prst="rect">
            <a:avLst/>
          </a:prstGeom>
          <a:effectLst>
            <a:glow rad="50800">
              <a:srgbClr val="99FF99"/>
            </a:glow>
          </a:effectLst>
        </p:spPr>
      </p:pic>
      <p:sp>
        <p:nvSpPr>
          <p:cNvPr id="6" name="MsPham-0936082789"/>
          <p:cNvSpPr txBox="1"/>
          <p:nvPr/>
        </p:nvSpPr>
        <p:spPr>
          <a:xfrm>
            <a:off x="2250065" y="2791367"/>
            <a:ext cx="13099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+</a:t>
            </a:r>
            <a:r>
              <a:rPr lang="en-US"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50</a:t>
            </a:r>
            <a:endParaRPr lang="en-US" sz="6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8" name="MsPham-0936082789">
            <a:extLst>
              <a:ext uri="{FF2B5EF4-FFF2-40B4-BE49-F238E27FC236}">
                <a16:creationId xmlns:a16="http://schemas.microsoft.com/office/drawing/2014/main" id="{B6AAA7AA-E5AE-4F8A-BB6E-2F19B6CBAC7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96" y="136824"/>
            <a:ext cx="1442802" cy="1859402"/>
          </a:xfrm>
          <a:prstGeom prst="rect">
            <a:avLst/>
          </a:prstGeom>
        </p:spPr>
      </p:pic>
      <p:sp>
        <p:nvSpPr>
          <p:cNvPr id="30" name="MsPham-0936082789">
            <a:hlinkClick r:id="" action="ppaction://hlinkshowjump?jump=nextslide"/>
          </p:cNvPr>
          <p:cNvSpPr/>
          <p:nvPr/>
        </p:nvSpPr>
        <p:spPr>
          <a:xfrm>
            <a:off x="10964522" y="5804453"/>
            <a:ext cx="1046922" cy="817117"/>
          </a:xfrm>
          <a:prstGeom prst="rightArrow">
            <a:avLst>
              <a:gd name="adj1" fmla="val 56488"/>
              <a:gd name="adj2" fmla="val 41891"/>
            </a:avLst>
          </a:prstGeom>
          <a:solidFill>
            <a:srgbClr val="FF0000"/>
          </a:solidFill>
          <a:ln>
            <a:solidFill>
              <a:schemeClr val="bg1"/>
            </a:solidFill>
          </a:ln>
          <a:effectLst/>
          <a:scene3d>
            <a:camera prst="perspectiveLeft"/>
            <a:lightRig rig="glow" dir="t">
              <a:rot lat="0" lon="0" rev="14100000"/>
            </a:lightRig>
          </a:scene3d>
          <a:sp3d prstMaterial="softEdge">
            <a:bevelT w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Arial Black" panose="020B0A04020102020204" pitchFamily="34" charset="0"/>
              </a:rPr>
              <a:t>Next</a:t>
            </a:r>
          </a:p>
        </p:txBody>
      </p:sp>
      <p:sp>
        <p:nvSpPr>
          <p:cNvPr id="14" name="MsPham-0936082789"/>
          <p:cNvSpPr/>
          <p:nvPr/>
        </p:nvSpPr>
        <p:spPr>
          <a:xfrm>
            <a:off x="5561123" y="2999619"/>
            <a:ext cx="2674304" cy="1585708"/>
          </a:xfrm>
          <a:prstGeom prst="hexagon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  <a:effectLst/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calls</a:t>
            </a:r>
          </a:p>
        </p:txBody>
      </p:sp>
      <p:pic>
        <p:nvPicPr>
          <p:cNvPr id="22" name="MsPham-0936082789"/>
          <p:cNvPicPr>
            <a:picLocks noChangeAspect="1"/>
          </p:cNvPicPr>
          <p:nvPr/>
        </p:nvPicPr>
        <p:blipFill rotWithShape="1"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4909482" y="3241791"/>
            <a:ext cx="1344251" cy="988159"/>
          </a:xfrm>
          <a:prstGeom prst="rect">
            <a:avLst/>
          </a:prstGeom>
          <a:effectLst>
            <a:glow rad="50800">
              <a:srgbClr val="99FF99"/>
            </a:glo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F38180-64E6-1F84-BE11-973F77BCEEB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14687" y="857251"/>
            <a:ext cx="1602820" cy="156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548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11111E-6 L -0.13346 0.46204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80" y="2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7.40741E-7 L -0.05833 -0.64375 " pathEditMode="relative" rAng="0" ptsTypes="AA">
                                      <p:cBhvr>
                                        <p:cTn id="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-321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7.40741E-7 L -0.59166 0.6324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61" y="3157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-0.15534 0.13843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73" y="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42" presetClass="path" presetSubtype="0" accel="48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85185E-6 L 0.09375 -0.49954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88" y="-2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07407E-6 L -0.11393 0.63472 " pathEditMode="relative" rAng="0" ptsTypes="AA"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03" y="3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7.40741E-7 L -0.05833 -0.64375 " pathEditMode="relative" rAng="0" ptsTypes="AA">
                                      <p:cBhvr>
                                        <p:cTn id="4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-321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6" grpId="0"/>
      <p:bldP spid="30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MsPham-0936082789">
            <a:extLst>
              <a:ext uri="{FF2B5EF4-FFF2-40B4-BE49-F238E27FC236}">
                <a16:creationId xmlns:a16="http://schemas.microsoft.com/office/drawing/2014/main" id="{94DD18A1-57B1-4D54-358A-636549B4BC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MsPham-0936082789">
            <a:extLst>
              <a:ext uri="{FF2B5EF4-FFF2-40B4-BE49-F238E27FC236}">
                <a16:creationId xmlns:a16="http://schemas.microsoft.com/office/drawing/2014/main" id="{BDCC1C2A-F994-4F3F-AD0F-DDDD3F8ACD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75656" y="5550820"/>
            <a:ext cx="2191078" cy="1081530"/>
          </a:xfrm>
          <a:prstGeom prst="rect">
            <a:avLst/>
          </a:prstGeom>
        </p:spPr>
      </p:pic>
      <p:sp>
        <p:nvSpPr>
          <p:cNvPr id="14" name="MsPham-0936082789"/>
          <p:cNvSpPr/>
          <p:nvPr/>
        </p:nvSpPr>
        <p:spPr>
          <a:xfrm>
            <a:off x="5561123" y="2999619"/>
            <a:ext cx="2674304" cy="1585708"/>
          </a:xfrm>
          <a:prstGeom prst="hexagon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  <a:effectLst/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use</a:t>
            </a:r>
          </a:p>
        </p:txBody>
      </p:sp>
      <p:sp>
        <p:nvSpPr>
          <p:cNvPr id="15" name="MsPham-0936082789"/>
          <p:cNvSpPr/>
          <p:nvPr/>
        </p:nvSpPr>
        <p:spPr>
          <a:xfrm>
            <a:off x="8577404" y="2893748"/>
            <a:ext cx="2941186" cy="1585708"/>
          </a:xfrm>
          <a:prstGeom prst="hexagon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  <a:effectLst/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used</a:t>
            </a:r>
          </a:p>
        </p:txBody>
      </p:sp>
      <p:sp>
        <p:nvSpPr>
          <p:cNvPr id="18" name="MsPham-0936082789"/>
          <p:cNvSpPr/>
          <p:nvPr/>
        </p:nvSpPr>
        <p:spPr>
          <a:xfrm>
            <a:off x="6901628" y="4757965"/>
            <a:ext cx="2941186" cy="1585708"/>
          </a:xfrm>
          <a:prstGeom prst="hexagon">
            <a:avLst/>
          </a:prstGeom>
          <a:solidFill>
            <a:schemeClr val="bg1"/>
          </a:solidFill>
          <a:ln w="28575">
            <a:solidFill>
              <a:srgbClr val="FF5050"/>
            </a:solidFill>
          </a:ln>
          <a:effectLst/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to use</a:t>
            </a:r>
          </a:p>
        </p:txBody>
      </p:sp>
      <p:pic>
        <p:nvPicPr>
          <p:cNvPr id="13" name="MsPham-093608278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3" r="14169"/>
          <a:stretch/>
        </p:blipFill>
        <p:spPr>
          <a:xfrm>
            <a:off x="418006" y="1413496"/>
            <a:ext cx="4718485" cy="4704626"/>
          </a:xfrm>
          <a:prstGeom prst="ellipse">
            <a:avLst/>
          </a:prstGeom>
        </p:spPr>
      </p:pic>
      <p:sp>
        <p:nvSpPr>
          <p:cNvPr id="21" name="MsPham-0936082789"/>
          <p:cNvSpPr txBox="1"/>
          <p:nvPr/>
        </p:nvSpPr>
        <p:spPr>
          <a:xfrm>
            <a:off x="5908909" y="6991473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Abc.xyz789</a:t>
            </a:r>
          </a:p>
        </p:txBody>
      </p:sp>
      <p:sp>
        <p:nvSpPr>
          <p:cNvPr id="2" name="MsPham-0936082789"/>
          <p:cNvSpPr/>
          <p:nvPr/>
        </p:nvSpPr>
        <p:spPr>
          <a:xfrm>
            <a:off x="4907281" y="711964"/>
            <a:ext cx="6611309" cy="1859402"/>
          </a:xfrm>
          <a:prstGeom prst="roundRect">
            <a:avLst/>
          </a:prstGeom>
          <a:ln w="38100">
            <a:solidFill>
              <a:srgbClr val="2C7C84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182889"/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People didn’t _____ </a:t>
            </a:r>
          </a:p>
          <a:p>
            <a:pPr marL="182889"/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a tablet.</a:t>
            </a:r>
          </a:p>
        </p:txBody>
      </p:sp>
      <p:pic>
        <p:nvPicPr>
          <p:cNvPr id="3" name="MsPham-093608278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6298950" y="5042305"/>
            <a:ext cx="1344251" cy="988159"/>
          </a:xfrm>
          <a:prstGeom prst="rect">
            <a:avLst/>
          </a:prstGeom>
          <a:effectLst>
            <a:glow rad="50800">
              <a:srgbClr val="FF5050"/>
            </a:glow>
          </a:effectLst>
        </p:spPr>
      </p:pic>
      <p:pic>
        <p:nvPicPr>
          <p:cNvPr id="19" name="MsPham-0936082789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7974725" y="3128285"/>
            <a:ext cx="1344251" cy="988159"/>
          </a:xfrm>
          <a:prstGeom prst="rect">
            <a:avLst/>
          </a:prstGeom>
          <a:effectLst>
            <a:glow rad="50800">
              <a:srgbClr val="FFFF99"/>
            </a:glow>
          </a:effectLst>
        </p:spPr>
      </p:pic>
      <p:pic>
        <p:nvPicPr>
          <p:cNvPr id="22" name="MsPham-0936082789"/>
          <p:cNvPicPr>
            <a:picLocks noChangeAspect="1"/>
          </p:cNvPicPr>
          <p:nvPr/>
        </p:nvPicPr>
        <p:blipFill rotWithShape="1"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4909482" y="3241791"/>
            <a:ext cx="1344251" cy="988159"/>
          </a:xfrm>
          <a:prstGeom prst="rect">
            <a:avLst/>
          </a:prstGeom>
          <a:effectLst>
            <a:glow rad="50800">
              <a:srgbClr val="99FF99"/>
            </a:glow>
          </a:effectLst>
        </p:spPr>
      </p:pic>
      <p:pic>
        <p:nvPicPr>
          <p:cNvPr id="23" name="MsPham-093608278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8144995" flipH="1">
            <a:off x="1612492" y="7529839"/>
            <a:ext cx="1352842" cy="994474"/>
          </a:xfrm>
          <a:prstGeom prst="rect">
            <a:avLst/>
          </a:prstGeom>
          <a:effectLst>
            <a:glow rad="50800">
              <a:srgbClr val="FF5050"/>
            </a:glow>
          </a:effectLst>
        </p:spPr>
      </p:pic>
      <p:pic>
        <p:nvPicPr>
          <p:cNvPr id="24" name="MsPham-0936082789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4623249">
            <a:off x="755602" y="7462895"/>
            <a:ext cx="1352842" cy="994474"/>
          </a:xfrm>
          <a:prstGeom prst="rect">
            <a:avLst/>
          </a:prstGeom>
          <a:effectLst>
            <a:glow rad="50800">
              <a:srgbClr val="FFFF99"/>
            </a:glow>
          </a:effectLst>
        </p:spPr>
      </p:pic>
      <p:pic>
        <p:nvPicPr>
          <p:cNvPr id="27" name="MsPham-0936082789"/>
          <p:cNvPicPr>
            <a:picLocks noChangeAspect="1"/>
          </p:cNvPicPr>
          <p:nvPr/>
        </p:nvPicPr>
        <p:blipFill rotWithShape="1"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7015235" flipH="1">
            <a:off x="2339028" y="7466574"/>
            <a:ext cx="1352842" cy="994474"/>
          </a:xfrm>
          <a:prstGeom prst="rect">
            <a:avLst/>
          </a:prstGeom>
          <a:effectLst>
            <a:glow rad="50800">
              <a:srgbClr val="99FF99"/>
            </a:glow>
          </a:effectLst>
        </p:spPr>
      </p:pic>
      <p:sp>
        <p:nvSpPr>
          <p:cNvPr id="6" name="MsPham-0936082789"/>
          <p:cNvSpPr txBox="1"/>
          <p:nvPr/>
        </p:nvSpPr>
        <p:spPr>
          <a:xfrm>
            <a:off x="2250065" y="2791367"/>
            <a:ext cx="13099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+</a:t>
            </a:r>
            <a:r>
              <a:rPr lang="en-US"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25</a:t>
            </a:r>
            <a:endParaRPr lang="en-US" sz="6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8" name="MsPham-0936082789">
            <a:extLst>
              <a:ext uri="{FF2B5EF4-FFF2-40B4-BE49-F238E27FC236}">
                <a16:creationId xmlns:a16="http://schemas.microsoft.com/office/drawing/2014/main" id="{B6AAA7AA-E5AE-4F8A-BB6E-2F19B6CBAC7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96" y="136824"/>
            <a:ext cx="1442802" cy="1859402"/>
          </a:xfrm>
          <a:prstGeom prst="rect">
            <a:avLst/>
          </a:prstGeom>
        </p:spPr>
      </p:pic>
      <p:sp>
        <p:nvSpPr>
          <p:cNvPr id="30" name="MsPham-0936082789">
            <a:hlinkClick r:id="" action="ppaction://hlinkshowjump?jump=nextslide"/>
          </p:cNvPr>
          <p:cNvSpPr/>
          <p:nvPr/>
        </p:nvSpPr>
        <p:spPr>
          <a:xfrm>
            <a:off x="10964522" y="5804453"/>
            <a:ext cx="1046922" cy="817117"/>
          </a:xfrm>
          <a:prstGeom prst="rightArrow">
            <a:avLst>
              <a:gd name="adj1" fmla="val 56488"/>
              <a:gd name="adj2" fmla="val 41891"/>
            </a:avLst>
          </a:prstGeom>
          <a:solidFill>
            <a:srgbClr val="FF0000"/>
          </a:solidFill>
          <a:ln>
            <a:solidFill>
              <a:schemeClr val="bg1"/>
            </a:solidFill>
          </a:ln>
          <a:effectLst/>
          <a:scene3d>
            <a:camera prst="perspectiveLeft"/>
            <a:lightRig rig="glow" dir="t">
              <a:rot lat="0" lon="0" rev="14100000"/>
            </a:lightRig>
          </a:scene3d>
          <a:sp3d prstMaterial="softEdge">
            <a:bevelT w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Arial Black" panose="020B0A04020102020204" pitchFamily="34" charset="0"/>
              </a:rPr>
              <a:t>Next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D4841AA-A86E-E1FB-A74C-DDDEC3834585}"/>
              </a:ext>
            </a:extLst>
          </p:cNvPr>
          <p:cNvGrpSpPr/>
          <p:nvPr/>
        </p:nvGrpSpPr>
        <p:grpSpPr>
          <a:xfrm>
            <a:off x="10002307" y="1143000"/>
            <a:ext cx="1327682" cy="998746"/>
            <a:chOff x="7326276" y="1797050"/>
            <a:chExt cx="4146588" cy="319718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3E4AF6F-0DEF-5A70-DA87-22D3E19640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326276" y="1797249"/>
              <a:ext cx="4146588" cy="319698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B5B69F8-9F89-28C3-4C83-12E1D468D6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326312" y="1797050"/>
              <a:ext cx="889001" cy="9175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7797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7 L -0.18073 0.54467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44" y="2939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7.40741E-7 L 0.12826 0.13426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00638 -0.65301 " pathEditMode="relative" rAng="0" ptsTypes="AA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3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96296E-6 L -0.2375 0.68704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75" y="3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4.81481E-6 L 0.08151 -0.58426 " pathEditMode="relative" rAng="0" ptsTypes="AA">
                                      <p:cBhvr>
                                        <p:cTn id="41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" y="-2921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11111E-6 L -0.13346 0.46204 " pathEditMode="relative" rAng="0" ptsTypes="AA">
                                      <p:cBhvr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80" y="2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7.40741E-7 L -0.05833 -0.64375 " pathEditMode="relative" rAng="0" ptsTypes="AA">
                                      <p:cBhvr>
                                        <p:cTn id="4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-321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8" grpId="0" animBg="1"/>
      <p:bldP spid="6" grpId="0"/>
      <p:bldP spid="3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MsPham-0936082789">
            <a:extLst>
              <a:ext uri="{FF2B5EF4-FFF2-40B4-BE49-F238E27FC236}">
                <a16:creationId xmlns:a16="http://schemas.microsoft.com/office/drawing/2014/main" id="{1EFBD50A-DE1B-8771-F298-ABFE20AE1B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MsPham-0936082789">
            <a:extLst>
              <a:ext uri="{FF2B5EF4-FFF2-40B4-BE49-F238E27FC236}">
                <a16:creationId xmlns:a16="http://schemas.microsoft.com/office/drawing/2014/main" id="{BDCC1C2A-F994-4F3F-AD0F-DDDD3F8ACD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75656" y="5550820"/>
            <a:ext cx="2191078" cy="1081530"/>
          </a:xfrm>
          <a:prstGeom prst="rect">
            <a:avLst/>
          </a:prstGeom>
        </p:spPr>
      </p:pic>
      <p:sp>
        <p:nvSpPr>
          <p:cNvPr id="15" name="MsPham-0936082789"/>
          <p:cNvSpPr/>
          <p:nvPr/>
        </p:nvSpPr>
        <p:spPr>
          <a:xfrm>
            <a:off x="8577404" y="2893748"/>
            <a:ext cx="2941186" cy="1585708"/>
          </a:xfrm>
          <a:prstGeom prst="hexagon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  <a:effectLst/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amouse</a:t>
            </a:r>
            <a:endParaRPr lang="en-US" sz="2933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MsPham-0936082789"/>
          <p:cNvSpPr/>
          <p:nvPr/>
        </p:nvSpPr>
        <p:spPr>
          <a:xfrm>
            <a:off x="6901628" y="4757965"/>
            <a:ext cx="2941186" cy="1585708"/>
          </a:xfrm>
          <a:prstGeom prst="hexagon">
            <a:avLst/>
          </a:prstGeom>
          <a:solidFill>
            <a:schemeClr val="bg1"/>
          </a:solidFill>
          <a:ln w="28575">
            <a:solidFill>
              <a:srgbClr val="FF5050"/>
            </a:solidFill>
          </a:ln>
          <a:effectLst/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mouses</a:t>
            </a:r>
          </a:p>
        </p:txBody>
      </p:sp>
      <p:pic>
        <p:nvPicPr>
          <p:cNvPr id="13" name="MsPham-093608278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3" r="14169"/>
          <a:stretch/>
        </p:blipFill>
        <p:spPr>
          <a:xfrm>
            <a:off x="418006" y="1413496"/>
            <a:ext cx="4718485" cy="4704626"/>
          </a:xfrm>
          <a:prstGeom prst="ellipse">
            <a:avLst/>
          </a:prstGeom>
        </p:spPr>
      </p:pic>
      <p:sp>
        <p:nvSpPr>
          <p:cNvPr id="21" name="MsPham-0936082789"/>
          <p:cNvSpPr txBox="1"/>
          <p:nvPr/>
        </p:nvSpPr>
        <p:spPr>
          <a:xfrm>
            <a:off x="5908909" y="6991473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Abc.xyz789</a:t>
            </a:r>
          </a:p>
        </p:txBody>
      </p:sp>
      <p:sp>
        <p:nvSpPr>
          <p:cNvPr id="2" name="MsPham-0936082789"/>
          <p:cNvSpPr/>
          <p:nvPr/>
        </p:nvSpPr>
        <p:spPr>
          <a:xfrm>
            <a:off x="4907281" y="711964"/>
            <a:ext cx="6611309" cy="1859402"/>
          </a:xfrm>
          <a:prstGeom prst="roundRect">
            <a:avLst/>
          </a:prstGeom>
          <a:ln w="38100">
            <a:solidFill>
              <a:srgbClr val="2C7C84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182889"/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There were no </a:t>
            </a:r>
          </a:p>
          <a:p>
            <a:pPr marL="182889"/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_______ 20 years ago.</a:t>
            </a:r>
          </a:p>
        </p:txBody>
      </p:sp>
      <p:pic>
        <p:nvPicPr>
          <p:cNvPr id="3" name="MsPham-093608278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6298950" y="5042305"/>
            <a:ext cx="1344251" cy="988159"/>
          </a:xfrm>
          <a:prstGeom prst="rect">
            <a:avLst/>
          </a:prstGeom>
          <a:effectLst>
            <a:glow rad="50800">
              <a:srgbClr val="FF5050"/>
            </a:glow>
          </a:effectLst>
        </p:spPr>
      </p:pic>
      <p:pic>
        <p:nvPicPr>
          <p:cNvPr id="19" name="MsPham-0936082789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7974725" y="3128285"/>
            <a:ext cx="1344251" cy="988159"/>
          </a:xfrm>
          <a:prstGeom prst="rect">
            <a:avLst/>
          </a:prstGeom>
          <a:effectLst>
            <a:glow rad="50800">
              <a:srgbClr val="FFFF99"/>
            </a:glow>
          </a:effectLst>
        </p:spPr>
      </p:pic>
      <p:pic>
        <p:nvPicPr>
          <p:cNvPr id="23" name="MsPham-093608278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8144995" flipH="1">
            <a:off x="1612492" y="7529839"/>
            <a:ext cx="1352842" cy="994474"/>
          </a:xfrm>
          <a:prstGeom prst="rect">
            <a:avLst/>
          </a:prstGeom>
          <a:effectLst>
            <a:glow rad="50800">
              <a:srgbClr val="FF5050"/>
            </a:glow>
          </a:effectLst>
        </p:spPr>
      </p:pic>
      <p:pic>
        <p:nvPicPr>
          <p:cNvPr id="24" name="MsPham-0936082789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4623249">
            <a:off x="755602" y="7462895"/>
            <a:ext cx="1352842" cy="994474"/>
          </a:xfrm>
          <a:prstGeom prst="rect">
            <a:avLst/>
          </a:prstGeom>
          <a:effectLst>
            <a:glow rad="50800">
              <a:srgbClr val="FFFF99"/>
            </a:glow>
          </a:effectLst>
        </p:spPr>
      </p:pic>
      <p:pic>
        <p:nvPicPr>
          <p:cNvPr id="27" name="MsPham-0936082789"/>
          <p:cNvPicPr>
            <a:picLocks noChangeAspect="1"/>
          </p:cNvPicPr>
          <p:nvPr/>
        </p:nvPicPr>
        <p:blipFill rotWithShape="1"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7015235" flipH="1">
            <a:off x="2339028" y="7466574"/>
            <a:ext cx="1352842" cy="994474"/>
          </a:xfrm>
          <a:prstGeom prst="rect">
            <a:avLst/>
          </a:prstGeom>
          <a:effectLst>
            <a:glow rad="50800">
              <a:srgbClr val="99FF99"/>
            </a:glow>
          </a:effectLst>
        </p:spPr>
      </p:pic>
      <p:sp>
        <p:nvSpPr>
          <p:cNvPr id="6" name="MsPham-0936082789"/>
          <p:cNvSpPr txBox="1"/>
          <p:nvPr/>
        </p:nvSpPr>
        <p:spPr>
          <a:xfrm>
            <a:off x="2250065" y="2791367"/>
            <a:ext cx="13099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+</a:t>
            </a:r>
            <a:r>
              <a:rPr lang="en-US"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25</a:t>
            </a:r>
            <a:endParaRPr lang="en-US" sz="6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8" name="MsPham-0936082789">
            <a:extLst>
              <a:ext uri="{FF2B5EF4-FFF2-40B4-BE49-F238E27FC236}">
                <a16:creationId xmlns:a16="http://schemas.microsoft.com/office/drawing/2014/main" id="{B6AAA7AA-E5AE-4F8A-BB6E-2F19B6CBAC7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96" y="136824"/>
            <a:ext cx="1442802" cy="1859402"/>
          </a:xfrm>
          <a:prstGeom prst="rect">
            <a:avLst/>
          </a:prstGeom>
        </p:spPr>
      </p:pic>
      <p:sp>
        <p:nvSpPr>
          <p:cNvPr id="30" name="MsPham-0936082789">
            <a:hlinkClick r:id="" action="ppaction://hlinkshowjump?jump=nextslide"/>
          </p:cNvPr>
          <p:cNvSpPr/>
          <p:nvPr/>
        </p:nvSpPr>
        <p:spPr>
          <a:xfrm>
            <a:off x="10964522" y="5804453"/>
            <a:ext cx="1046922" cy="817117"/>
          </a:xfrm>
          <a:prstGeom prst="rightArrow">
            <a:avLst>
              <a:gd name="adj1" fmla="val 56488"/>
              <a:gd name="adj2" fmla="val 41891"/>
            </a:avLst>
          </a:prstGeom>
          <a:solidFill>
            <a:srgbClr val="FF0000"/>
          </a:solidFill>
          <a:ln>
            <a:solidFill>
              <a:schemeClr val="bg1"/>
            </a:solidFill>
          </a:ln>
          <a:effectLst/>
          <a:scene3d>
            <a:camera prst="perspectiveLeft"/>
            <a:lightRig rig="glow" dir="t">
              <a:rot lat="0" lon="0" rev="14100000"/>
            </a:lightRig>
          </a:scene3d>
          <a:sp3d prstMaterial="softEdge">
            <a:bevelT w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Arial Black" panose="020B0A04020102020204" pitchFamily="34" charset="0"/>
              </a:rPr>
              <a:t>Next</a:t>
            </a:r>
          </a:p>
        </p:txBody>
      </p:sp>
      <p:sp>
        <p:nvSpPr>
          <p:cNvPr id="14" name="MsPham-0936082789"/>
          <p:cNvSpPr/>
          <p:nvPr/>
        </p:nvSpPr>
        <p:spPr>
          <a:xfrm>
            <a:off x="5561123" y="2999619"/>
            <a:ext cx="2674304" cy="1585708"/>
          </a:xfrm>
          <a:prstGeom prst="hexagon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  <a:effectLst/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mouse</a:t>
            </a:r>
          </a:p>
        </p:txBody>
      </p:sp>
      <p:pic>
        <p:nvPicPr>
          <p:cNvPr id="22" name="MsPham-0936082789"/>
          <p:cNvPicPr>
            <a:picLocks noChangeAspect="1"/>
          </p:cNvPicPr>
          <p:nvPr/>
        </p:nvPicPr>
        <p:blipFill rotWithShape="1"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4909482" y="3241791"/>
            <a:ext cx="1344251" cy="988159"/>
          </a:xfrm>
          <a:prstGeom prst="rect">
            <a:avLst/>
          </a:prstGeom>
          <a:effectLst>
            <a:glow rad="50800">
              <a:srgbClr val="99FF99"/>
            </a:glow>
          </a:effec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706A1BB-23D1-0D7E-1F4C-2462AD99DE90}"/>
              </a:ext>
            </a:extLst>
          </p:cNvPr>
          <p:cNvGrpSpPr/>
          <p:nvPr/>
        </p:nvGrpSpPr>
        <p:grpSpPr>
          <a:xfrm>
            <a:off x="9337160" y="835355"/>
            <a:ext cx="2014701" cy="1539800"/>
            <a:chOff x="3971926" y="828680"/>
            <a:chExt cx="4014251" cy="306801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A447F71-1262-A5EB-B6A9-0CCBD1230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288814" y="1005263"/>
              <a:ext cx="3697363" cy="2891436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54DD2AD-9BEF-DE56-4B64-64C6111183E3}"/>
                </a:ext>
              </a:extLst>
            </p:cNvPr>
            <p:cNvSpPr/>
            <p:nvPr/>
          </p:nvSpPr>
          <p:spPr>
            <a:xfrm>
              <a:off x="3971926" y="828680"/>
              <a:ext cx="1085849" cy="10001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</p:spTree>
    <p:extLst>
      <p:ext uri="{BB962C8B-B14F-4D97-AF65-F5344CB8AC3E}">
        <p14:creationId xmlns:p14="http://schemas.microsoft.com/office/powerpoint/2010/main" val="257134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7.40741E-7 L -0.59166 0.6324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61" y="3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7.40741E-7 L -0.05833 -0.64375 " pathEditMode="relative" rAng="0" ptsTypes="AA">
                                      <p:cBhvr>
                                        <p:cTn id="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-321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07407E-6 L -0.11393 0.63472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03" y="3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7.40741E-7 L -0.05833 -0.64375 " pathEditMode="relative" rAng="0" ptsTypes="AA">
                                      <p:cBhvr>
                                        <p:cTn id="1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-321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7.40741E-7 L -0.59166 0.6324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61" y="3157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7.40741E-7 L 0.00404 -0.1831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-9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42" presetClass="path" presetSubtype="0" accel="48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7 L -0.04857 -0.55417 " pathEditMode="relative" rAng="0" ptsTypes="AA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5" y="-27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6" grpId="0"/>
      <p:bldP spid="30" grpId="0" animBg="1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MsPham-0936082789">
            <a:extLst>
              <a:ext uri="{FF2B5EF4-FFF2-40B4-BE49-F238E27FC236}">
                <a16:creationId xmlns:a16="http://schemas.microsoft.com/office/drawing/2014/main" id="{0366E527-E1B2-F35D-5F78-88B691997E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MsPham-0936082789">
            <a:extLst>
              <a:ext uri="{FF2B5EF4-FFF2-40B4-BE49-F238E27FC236}">
                <a16:creationId xmlns:a16="http://schemas.microsoft.com/office/drawing/2014/main" id="{BDCC1C2A-F994-4F3F-AD0F-DDDD3F8ACD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75656" y="5550820"/>
            <a:ext cx="2191078" cy="1081530"/>
          </a:xfrm>
          <a:prstGeom prst="rect">
            <a:avLst/>
          </a:prstGeom>
        </p:spPr>
      </p:pic>
      <p:sp>
        <p:nvSpPr>
          <p:cNvPr id="15" name="MsPham-0936082789"/>
          <p:cNvSpPr/>
          <p:nvPr/>
        </p:nvSpPr>
        <p:spPr>
          <a:xfrm>
            <a:off x="8577404" y="2893748"/>
            <a:ext cx="2941186" cy="1585708"/>
          </a:xfrm>
          <a:prstGeom prst="hexagon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  <a:effectLst/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studied</a:t>
            </a:r>
          </a:p>
        </p:txBody>
      </p:sp>
      <p:sp>
        <p:nvSpPr>
          <p:cNvPr id="18" name="MsPham-0936082789"/>
          <p:cNvSpPr/>
          <p:nvPr/>
        </p:nvSpPr>
        <p:spPr>
          <a:xfrm>
            <a:off x="6901628" y="4757965"/>
            <a:ext cx="2941186" cy="1585708"/>
          </a:xfrm>
          <a:prstGeom prst="hexagon">
            <a:avLst/>
          </a:prstGeom>
          <a:solidFill>
            <a:schemeClr val="bg1"/>
          </a:solidFill>
          <a:ln w="28575">
            <a:solidFill>
              <a:srgbClr val="FF505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study</a:t>
            </a:r>
          </a:p>
        </p:txBody>
      </p:sp>
      <p:pic>
        <p:nvPicPr>
          <p:cNvPr id="13" name="MsPham-093608278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3" r="14169"/>
          <a:stretch/>
        </p:blipFill>
        <p:spPr>
          <a:xfrm>
            <a:off x="418006" y="1413496"/>
            <a:ext cx="4718485" cy="4704626"/>
          </a:xfrm>
          <a:prstGeom prst="ellipse">
            <a:avLst/>
          </a:prstGeom>
        </p:spPr>
      </p:pic>
      <p:sp>
        <p:nvSpPr>
          <p:cNvPr id="21" name="MsPham-0936082789"/>
          <p:cNvSpPr txBox="1"/>
          <p:nvPr/>
        </p:nvSpPr>
        <p:spPr>
          <a:xfrm>
            <a:off x="5908909" y="6991473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Abc.xyz789</a:t>
            </a:r>
          </a:p>
        </p:txBody>
      </p:sp>
      <p:sp>
        <p:nvSpPr>
          <p:cNvPr id="2" name="MsPham-0936082789"/>
          <p:cNvSpPr/>
          <p:nvPr/>
        </p:nvSpPr>
        <p:spPr>
          <a:xfrm>
            <a:off x="4907281" y="711964"/>
            <a:ext cx="6611309" cy="1859402"/>
          </a:xfrm>
          <a:prstGeom prst="roundRect">
            <a:avLst/>
          </a:prstGeom>
          <a:ln w="38100">
            <a:solidFill>
              <a:srgbClr val="2C7C84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182889"/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She ______ English </a:t>
            </a:r>
          </a:p>
          <a:p>
            <a:pPr marL="182889"/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yesterday.</a:t>
            </a:r>
          </a:p>
        </p:txBody>
      </p:sp>
      <p:pic>
        <p:nvPicPr>
          <p:cNvPr id="3" name="MsPham-093608278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6298950" y="5042305"/>
            <a:ext cx="1344251" cy="988159"/>
          </a:xfrm>
          <a:prstGeom prst="rect">
            <a:avLst/>
          </a:prstGeom>
          <a:effectLst>
            <a:glow rad="50800">
              <a:srgbClr val="FF5050"/>
            </a:glow>
          </a:effectLst>
        </p:spPr>
      </p:pic>
      <p:pic>
        <p:nvPicPr>
          <p:cNvPr id="19" name="MsPham-0936082789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7974725" y="3128285"/>
            <a:ext cx="1344251" cy="988159"/>
          </a:xfrm>
          <a:prstGeom prst="rect">
            <a:avLst/>
          </a:prstGeom>
          <a:effectLst>
            <a:glow rad="50800">
              <a:srgbClr val="FFFF99"/>
            </a:glow>
          </a:effectLst>
        </p:spPr>
      </p:pic>
      <p:pic>
        <p:nvPicPr>
          <p:cNvPr id="23" name="MsPham-093608278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8144995" flipH="1">
            <a:off x="1612492" y="7529839"/>
            <a:ext cx="1352842" cy="994474"/>
          </a:xfrm>
          <a:prstGeom prst="rect">
            <a:avLst/>
          </a:prstGeom>
          <a:effectLst>
            <a:glow rad="50800">
              <a:srgbClr val="FF5050"/>
            </a:glow>
          </a:effectLst>
        </p:spPr>
      </p:pic>
      <p:pic>
        <p:nvPicPr>
          <p:cNvPr id="24" name="MsPham-0936082789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4623249">
            <a:off x="755602" y="7462895"/>
            <a:ext cx="1352842" cy="994474"/>
          </a:xfrm>
          <a:prstGeom prst="rect">
            <a:avLst/>
          </a:prstGeom>
          <a:effectLst>
            <a:glow rad="50800">
              <a:srgbClr val="FFFF99"/>
            </a:glow>
          </a:effectLst>
        </p:spPr>
      </p:pic>
      <p:pic>
        <p:nvPicPr>
          <p:cNvPr id="27" name="MsPham-0936082789"/>
          <p:cNvPicPr>
            <a:picLocks noChangeAspect="1"/>
          </p:cNvPicPr>
          <p:nvPr/>
        </p:nvPicPr>
        <p:blipFill rotWithShape="1"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7015235" flipH="1">
            <a:off x="2339028" y="7466574"/>
            <a:ext cx="1352842" cy="994474"/>
          </a:xfrm>
          <a:prstGeom prst="rect">
            <a:avLst/>
          </a:prstGeom>
          <a:effectLst>
            <a:glow rad="50800">
              <a:srgbClr val="99FF99"/>
            </a:glow>
          </a:effectLst>
        </p:spPr>
      </p:pic>
      <p:sp>
        <p:nvSpPr>
          <p:cNvPr id="6" name="MsPham-0936082789"/>
          <p:cNvSpPr txBox="1"/>
          <p:nvPr/>
        </p:nvSpPr>
        <p:spPr>
          <a:xfrm>
            <a:off x="2250065" y="2791367"/>
            <a:ext cx="13099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+</a:t>
            </a:r>
            <a:r>
              <a:rPr lang="en-US"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25</a:t>
            </a:r>
            <a:endParaRPr lang="en-US" sz="6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8" name="MsPham-0936082789">
            <a:extLst>
              <a:ext uri="{FF2B5EF4-FFF2-40B4-BE49-F238E27FC236}">
                <a16:creationId xmlns:a16="http://schemas.microsoft.com/office/drawing/2014/main" id="{B6AAA7AA-E5AE-4F8A-BB6E-2F19B6CBAC7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96" y="136824"/>
            <a:ext cx="1442802" cy="1859402"/>
          </a:xfrm>
          <a:prstGeom prst="rect">
            <a:avLst/>
          </a:prstGeom>
        </p:spPr>
      </p:pic>
      <p:sp>
        <p:nvSpPr>
          <p:cNvPr id="30" name="MsPham-0936082789">
            <a:hlinkClick r:id="" action="ppaction://hlinkshowjump?jump=nextslide"/>
          </p:cNvPr>
          <p:cNvSpPr/>
          <p:nvPr/>
        </p:nvSpPr>
        <p:spPr>
          <a:xfrm>
            <a:off x="10964522" y="5804453"/>
            <a:ext cx="1046922" cy="817117"/>
          </a:xfrm>
          <a:prstGeom prst="rightArrow">
            <a:avLst>
              <a:gd name="adj1" fmla="val 56488"/>
              <a:gd name="adj2" fmla="val 41891"/>
            </a:avLst>
          </a:prstGeom>
          <a:solidFill>
            <a:srgbClr val="FF0000"/>
          </a:solidFill>
          <a:ln>
            <a:solidFill>
              <a:schemeClr val="bg1"/>
            </a:solidFill>
          </a:ln>
          <a:effectLst/>
          <a:scene3d>
            <a:camera prst="perspectiveLeft"/>
            <a:lightRig rig="glow" dir="t">
              <a:rot lat="0" lon="0" rev="14100000"/>
            </a:lightRig>
          </a:scene3d>
          <a:sp3d prstMaterial="softEdge">
            <a:bevelT w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Arial Black" panose="020B0A04020102020204" pitchFamily="34" charset="0"/>
              </a:rPr>
              <a:t>Next</a:t>
            </a:r>
          </a:p>
        </p:txBody>
      </p:sp>
      <p:sp>
        <p:nvSpPr>
          <p:cNvPr id="14" name="MsPham-0936082789"/>
          <p:cNvSpPr/>
          <p:nvPr/>
        </p:nvSpPr>
        <p:spPr>
          <a:xfrm>
            <a:off x="5561123" y="2999619"/>
            <a:ext cx="2674304" cy="1585708"/>
          </a:xfrm>
          <a:prstGeom prst="hexagon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studies</a:t>
            </a:r>
          </a:p>
        </p:txBody>
      </p:sp>
      <p:pic>
        <p:nvPicPr>
          <p:cNvPr id="22" name="MsPham-0936082789"/>
          <p:cNvPicPr>
            <a:picLocks noChangeAspect="1"/>
          </p:cNvPicPr>
          <p:nvPr/>
        </p:nvPicPr>
        <p:blipFill rotWithShape="1"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4909482" y="3241791"/>
            <a:ext cx="1344251" cy="988159"/>
          </a:xfrm>
          <a:prstGeom prst="rect">
            <a:avLst/>
          </a:prstGeom>
          <a:effectLst>
            <a:glow rad="50800">
              <a:srgbClr val="99FF99"/>
            </a:glo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39BAD6-12AA-2451-3B5D-D51D7A8B34C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8951" t="7500" r="19048" b="56250"/>
          <a:stretch/>
        </p:blipFill>
        <p:spPr>
          <a:xfrm>
            <a:off x="9372602" y="822243"/>
            <a:ext cx="2000249" cy="164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42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11111E-6 L -0.13346 0.46204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80" y="2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7.40741E-7 L -0.05833 -0.64375 " pathEditMode="relative" rAng="0" ptsTypes="AA">
                                      <p:cBhvr>
                                        <p:cTn id="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-321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7.40741E-7 L -0.59166 0.6324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61" y="3157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-0.15534 0.13843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73" y="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42" presetClass="path" presetSubtype="0" accel="48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85185E-6 L 0.14505 -0.62431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53" y="-3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07407E-6 L -0.11393 0.63472 " pathEditMode="relative" rAng="0" ptsTypes="AA"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03" y="3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7.40741E-7 L -0.05833 -0.64375 " pathEditMode="relative" rAng="0" ptsTypes="AA">
                                      <p:cBhvr>
                                        <p:cTn id="4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-321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6" grpId="0"/>
      <p:bldP spid="30" grpId="0" animBg="1"/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MsPham0936082789">
            <a:extLst>
              <a:ext uri="{FF2B5EF4-FFF2-40B4-BE49-F238E27FC236}">
                <a16:creationId xmlns:a16="http://schemas.microsoft.com/office/drawing/2014/main" id="{251D8DFA-8944-25C1-C91B-0E7F2FB21C85}"/>
              </a:ext>
            </a:extLst>
          </p:cNvPr>
          <p:cNvGrpSpPr/>
          <p:nvPr/>
        </p:nvGrpSpPr>
        <p:grpSpPr>
          <a:xfrm>
            <a:off x="-56540400" y="-27432000"/>
            <a:ext cx="125272800" cy="61722000"/>
            <a:chOff x="-56540400" y="-27432000"/>
            <a:chExt cx="125272800" cy="61722000"/>
          </a:xfrm>
        </p:grpSpPr>
        <p:pic>
          <p:nvPicPr>
            <p:cNvPr id="26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E61DEA6A-E107-DCCB-668C-2B968AC7BB9F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288614" y="-415101"/>
              <a:ext cx="6477000" cy="7688199"/>
            </a:xfrm>
            <a:prstGeom prst="rect">
              <a:avLst/>
            </a:prstGeom>
          </p:spPr>
        </p:pic>
        <p:pic>
          <p:nvPicPr>
            <p:cNvPr id="31" name="MsPham0936082789">
              <a:extLst>
                <a:ext uri="{FF2B5EF4-FFF2-40B4-BE49-F238E27FC236}">
                  <a16:creationId xmlns:a16="http://schemas.microsoft.com/office/drawing/2014/main" id="{D3217457-1F3C-07EA-BBF1-30D866A180DE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73600" y="-415100"/>
              <a:ext cx="6477000" cy="7688199"/>
            </a:xfrm>
            <a:prstGeom prst="rect">
              <a:avLst/>
            </a:prstGeom>
          </p:spPr>
        </p:pic>
        <p:pic>
          <p:nvPicPr>
            <p:cNvPr id="32" name="MsPham0936082789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6738A594-3CB2-2BF4-C838-CAA9AAE897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63750" t="-400000" r="-463750" b="-400000"/>
            <a:stretch>
              <a:fillRect/>
            </a:stretch>
          </p:blipFill>
          <p:spPr>
            <a:xfrm>
              <a:off x="-56540400" y="-27432000"/>
              <a:ext cx="125272800" cy="61722000"/>
            </a:xfrm>
            <a:custGeom>
              <a:avLst/>
              <a:gdLst>
                <a:gd name="connsiteX0" fmla="*/ 0 w 125272800"/>
                <a:gd name="connsiteY0" fmla="*/ 0 h 61722000"/>
                <a:gd name="connsiteX1" fmla="*/ 125272800 w 125272800"/>
                <a:gd name="connsiteY1" fmla="*/ 0 h 61722000"/>
                <a:gd name="connsiteX2" fmla="*/ 125272800 w 125272800"/>
                <a:gd name="connsiteY2" fmla="*/ 61722000 h 61722000"/>
                <a:gd name="connsiteX3" fmla="*/ 0 w 125272800"/>
                <a:gd name="connsiteY3" fmla="*/ 61722000 h 6172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272800" h="61722000">
                  <a:moveTo>
                    <a:pt x="0" y="0"/>
                  </a:moveTo>
                  <a:lnTo>
                    <a:pt x="125272800" y="0"/>
                  </a:lnTo>
                  <a:lnTo>
                    <a:pt x="125272800" y="61722000"/>
                  </a:lnTo>
                  <a:lnTo>
                    <a:pt x="0" y="61722000"/>
                  </a:lnTo>
                  <a:close/>
                </a:path>
              </a:pathLst>
            </a:custGeom>
          </p:spPr>
        </p:pic>
      </p:grpSp>
      <p:grpSp>
        <p:nvGrpSpPr>
          <p:cNvPr id="33" name="MsPham0936082789">
            <a:extLst>
              <a:ext uri="{FF2B5EF4-FFF2-40B4-BE49-F238E27FC236}">
                <a16:creationId xmlns:a16="http://schemas.microsoft.com/office/drawing/2014/main" id="{4B6161AB-4595-90BC-E1EF-B03A1B38E45D}"/>
              </a:ext>
            </a:extLst>
          </p:cNvPr>
          <p:cNvGrpSpPr/>
          <p:nvPr/>
        </p:nvGrpSpPr>
        <p:grpSpPr>
          <a:xfrm>
            <a:off x="-56540400" y="-27432000"/>
            <a:ext cx="125272800" cy="61722000"/>
            <a:chOff x="-56540400" y="-27432000"/>
            <a:chExt cx="125272800" cy="61722000"/>
          </a:xfrm>
        </p:grpSpPr>
        <p:pic>
          <p:nvPicPr>
            <p:cNvPr id="34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0486B21F-0D9B-410D-685D-F460573A5F76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288614" y="-415101"/>
              <a:ext cx="6477000" cy="7688199"/>
            </a:xfrm>
            <a:prstGeom prst="rect">
              <a:avLst/>
            </a:prstGeom>
          </p:spPr>
        </p:pic>
        <p:pic>
          <p:nvPicPr>
            <p:cNvPr id="35" name="MsPham0936082789">
              <a:extLst>
                <a:ext uri="{FF2B5EF4-FFF2-40B4-BE49-F238E27FC236}">
                  <a16:creationId xmlns:a16="http://schemas.microsoft.com/office/drawing/2014/main" id="{5716C132-221D-79B2-1DFC-F9C9664569E7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73600" y="-415100"/>
              <a:ext cx="6477000" cy="7688199"/>
            </a:xfrm>
            <a:prstGeom prst="rect">
              <a:avLst/>
            </a:prstGeom>
          </p:spPr>
        </p:pic>
        <p:pic>
          <p:nvPicPr>
            <p:cNvPr id="36" name="MsPham0936082789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846D8F66-48C6-C44D-9D39-D78CD4F881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63750" t="-400000" r="-463750" b="-400000"/>
            <a:stretch>
              <a:fillRect/>
            </a:stretch>
          </p:blipFill>
          <p:spPr>
            <a:xfrm>
              <a:off x="-56540400" y="-27432000"/>
              <a:ext cx="125272800" cy="61722000"/>
            </a:xfrm>
            <a:custGeom>
              <a:avLst/>
              <a:gdLst>
                <a:gd name="connsiteX0" fmla="*/ 0 w 125272800"/>
                <a:gd name="connsiteY0" fmla="*/ 0 h 61722000"/>
                <a:gd name="connsiteX1" fmla="*/ 125272800 w 125272800"/>
                <a:gd name="connsiteY1" fmla="*/ 0 h 61722000"/>
                <a:gd name="connsiteX2" fmla="*/ 125272800 w 125272800"/>
                <a:gd name="connsiteY2" fmla="*/ 61722000 h 61722000"/>
                <a:gd name="connsiteX3" fmla="*/ 0 w 125272800"/>
                <a:gd name="connsiteY3" fmla="*/ 61722000 h 6172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272800" h="61722000">
                  <a:moveTo>
                    <a:pt x="0" y="0"/>
                  </a:moveTo>
                  <a:lnTo>
                    <a:pt x="125272800" y="0"/>
                  </a:lnTo>
                  <a:lnTo>
                    <a:pt x="125272800" y="61722000"/>
                  </a:lnTo>
                  <a:lnTo>
                    <a:pt x="0" y="61722000"/>
                  </a:lnTo>
                  <a:close/>
                </a:path>
              </a:pathLst>
            </a:custGeom>
          </p:spPr>
        </p:pic>
      </p:grpSp>
      <p:grpSp>
        <p:nvGrpSpPr>
          <p:cNvPr id="37" name="MsPham0936082789">
            <a:extLst>
              <a:ext uri="{FF2B5EF4-FFF2-40B4-BE49-F238E27FC236}">
                <a16:creationId xmlns:a16="http://schemas.microsoft.com/office/drawing/2014/main" id="{CAEE88CC-F389-750B-5350-45CC1D0FDED4}"/>
              </a:ext>
            </a:extLst>
          </p:cNvPr>
          <p:cNvGrpSpPr/>
          <p:nvPr/>
        </p:nvGrpSpPr>
        <p:grpSpPr>
          <a:xfrm>
            <a:off x="-56540400" y="-27432000"/>
            <a:ext cx="125272800" cy="61722000"/>
            <a:chOff x="-56540400" y="-27432000"/>
            <a:chExt cx="125272800" cy="61722000"/>
          </a:xfrm>
        </p:grpSpPr>
        <p:pic>
          <p:nvPicPr>
            <p:cNvPr id="38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6F473996-7DB1-3928-BD6F-E419757CD050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288614" y="-415101"/>
              <a:ext cx="6477000" cy="7688199"/>
            </a:xfrm>
            <a:prstGeom prst="rect">
              <a:avLst/>
            </a:prstGeom>
          </p:spPr>
        </p:pic>
        <p:pic>
          <p:nvPicPr>
            <p:cNvPr id="39" name="MsPham0936082789">
              <a:extLst>
                <a:ext uri="{FF2B5EF4-FFF2-40B4-BE49-F238E27FC236}">
                  <a16:creationId xmlns:a16="http://schemas.microsoft.com/office/drawing/2014/main" id="{E90310FB-A749-77AE-FDD3-724DA4C4AF8F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73600" y="-415100"/>
              <a:ext cx="6477000" cy="7688199"/>
            </a:xfrm>
            <a:prstGeom prst="rect">
              <a:avLst/>
            </a:prstGeom>
          </p:spPr>
        </p:pic>
        <p:pic>
          <p:nvPicPr>
            <p:cNvPr id="40" name="MsPham0936082789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3A286BEA-F5BC-02D1-876C-3544D205E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63750" t="-400000" r="-463750" b="-400000"/>
            <a:stretch>
              <a:fillRect/>
            </a:stretch>
          </p:blipFill>
          <p:spPr>
            <a:xfrm>
              <a:off x="-56540400" y="-27432000"/>
              <a:ext cx="125272800" cy="61722000"/>
            </a:xfrm>
            <a:custGeom>
              <a:avLst/>
              <a:gdLst>
                <a:gd name="connsiteX0" fmla="*/ 0 w 125272800"/>
                <a:gd name="connsiteY0" fmla="*/ 0 h 61722000"/>
                <a:gd name="connsiteX1" fmla="*/ 125272800 w 125272800"/>
                <a:gd name="connsiteY1" fmla="*/ 0 h 61722000"/>
                <a:gd name="connsiteX2" fmla="*/ 125272800 w 125272800"/>
                <a:gd name="connsiteY2" fmla="*/ 61722000 h 61722000"/>
                <a:gd name="connsiteX3" fmla="*/ 0 w 125272800"/>
                <a:gd name="connsiteY3" fmla="*/ 61722000 h 6172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272800" h="61722000">
                  <a:moveTo>
                    <a:pt x="0" y="0"/>
                  </a:moveTo>
                  <a:lnTo>
                    <a:pt x="125272800" y="0"/>
                  </a:lnTo>
                  <a:lnTo>
                    <a:pt x="125272800" y="61722000"/>
                  </a:lnTo>
                  <a:lnTo>
                    <a:pt x="0" y="61722000"/>
                  </a:lnTo>
                  <a:close/>
                </a:path>
              </a:pathLst>
            </a:custGeom>
          </p:spPr>
        </p:pic>
      </p:grpSp>
      <p:grpSp>
        <p:nvGrpSpPr>
          <p:cNvPr id="41" name="MsPham0936082789">
            <a:extLst>
              <a:ext uri="{FF2B5EF4-FFF2-40B4-BE49-F238E27FC236}">
                <a16:creationId xmlns:a16="http://schemas.microsoft.com/office/drawing/2014/main" id="{686F80E5-D663-FEE5-83DE-B39D6EB8637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56540400" y="-27432000"/>
            <a:ext cx="125272800" cy="61722000"/>
            <a:chOff x="-56540400" y="-27432000"/>
            <a:chExt cx="125272800" cy="61722000"/>
          </a:xfrm>
        </p:grpSpPr>
        <p:pic>
          <p:nvPicPr>
            <p:cNvPr id="42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E0D9EFB5-CB01-F266-ABC4-FC91E4FBE28D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288614" y="-415101"/>
              <a:ext cx="6477000" cy="7688199"/>
            </a:xfrm>
            <a:prstGeom prst="rect">
              <a:avLst/>
            </a:prstGeom>
          </p:spPr>
        </p:pic>
        <p:pic>
          <p:nvPicPr>
            <p:cNvPr id="43" name="MsPham0936082789">
              <a:extLst>
                <a:ext uri="{FF2B5EF4-FFF2-40B4-BE49-F238E27FC236}">
                  <a16:creationId xmlns:a16="http://schemas.microsoft.com/office/drawing/2014/main" id="{0DF97778-16F7-BABC-B132-F87D68196BA7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73600" y="-415100"/>
              <a:ext cx="6477000" cy="7688199"/>
            </a:xfrm>
            <a:prstGeom prst="rect">
              <a:avLst/>
            </a:prstGeom>
          </p:spPr>
        </p:pic>
        <p:pic>
          <p:nvPicPr>
            <p:cNvPr id="44" name="MsPham0936082789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08E21582-224B-2157-59DB-4C44DA29C652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63750" t="-400000" r="-463750" b="-400000"/>
            <a:stretch>
              <a:fillRect/>
            </a:stretch>
          </p:blipFill>
          <p:spPr>
            <a:xfrm>
              <a:off x="-56540400" y="-27432000"/>
              <a:ext cx="125272800" cy="61722000"/>
            </a:xfrm>
            <a:custGeom>
              <a:avLst/>
              <a:gdLst>
                <a:gd name="connsiteX0" fmla="*/ 0 w 125272800"/>
                <a:gd name="connsiteY0" fmla="*/ 0 h 61722000"/>
                <a:gd name="connsiteX1" fmla="*/ 125272800 w 125272800"/>
                <a:gd name="connsiteY1" fmla="*/ 0 h 61722000"/>
                <a:gd name="connsiteX2" fmla="*/ 125272800 w 125272800"/>
                <a:gd name="connsiteY2" fmla="*/ 61722000 h 61722000"/>
                <a:gd name="connsiteX3" fmla="*/ 0 w 125272800"/>
                <a:gd name="connsiteY3" fmla="*/ 61722000 h 6172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272800" h="61722000">
                  <a:moveTo>
                    <a:pt x="0" y="0"/>
                  </a:moveTo>
                  <a:lnTo>
                    <a:pt x="125272800" y="0"/>
                  </a:lnTo>
                  <a:lnTo>
                    <a:pt x="125272800" y="61722000"/>
                  </a:lnTo>
                  <a:lnTo>
                    <a:pt x="0" y="61722000"/>
                  </a:lnTo>
                  <a:close/>
                </a:path>
              </a:pathLst>
            </a:custGeom>
          </p:spPr>
        </p:pic>
      </p:grpSp>
      <p:grpSp>
        <p:nvGrpSpPr>
          <p:cNvPr id="45" name="MsPham0936082789">
            <a:extLst>
              <a:ext uri="{FF2B5EF4-FFF2-40B4-BE49-F238E27FC236}">
                <a16:creationId xmlns:a16="http://schemas.microsoft.com/office/drawing/2014/main" id="{DBD26CA9-AEDE-AD3B-445D-83EB9AEAB111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12288614" y="-415101"/>
            <a:ext cx="36139214" cy="7688200"/>
            <a:chOff x="-12288614" y="-415101"/>
            <a:chExt cx="36139214" cy="7688200"/>
          </a:xfrm>
        </p:grpSpPr>
        <p:pic>
          <p:nvPicPr>
            <p:cNvPr id="46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555B6386-D41F-3D82-47D0-ED687BD1748D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288614" y="-415101"/>
              <a:ext cx="6477000" cy="7688199"/>
            </a:xfrm>
            <a:prstGeom prst="rect">
              <a:avLst/>
            </a:prstGeom>
          </p:spPr>
        </p:pic>
        <p:pic>
          <p:nvPicPr>
            <p:cNvPr id="47" name="MsPham0936082789">
              <a:extLst>
                <a:ext uri="{FF2B5EF4-FFF2-40B4-BE49-F238E27FC236}">
                  <a16:creationId xmlns:a16="http://schemas.microsoft.com/office/drawing/2014/main" id="{EA60E743-7398-9362-D8BA-F9F1460D37E5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73600" y="-415100"/>
              <a:ext cx="6477000" cy="7688199"/>
            </a:xfrm>
            <a:prstGeom prst="rect">
              <a:avLst/>
            </a:prstGeom>
          </p:spPr>
        </p:pic>
      </p:grpSp>
      <p:pic>
        <p:nvPicPr>
          <p:cNvPr id="20" name="MsPham-0936082789">
            <a:extLst>
              <a:ext uri="{FF2B5EF4-FFF2-40B4-BE49-F238E27FC236}">
                <a16:creationId xmlns:a16="http://schemas.microsoft.com/office/drawing/2014/main" id="{94DD18A1-57B1-4D54-358A-636549B4BC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MsPham-0936082789">
            <a:extLst>
              <a:ext uri="{FF2B5EF4-FFF2-40B4-BE49-F238E27FC236}">
                <a16:creationId xmlns:a16="http://schemas.microsoft.com/office/drawing/2014/main" id="{BDCC1C2A-F994-4F3F-AD0F-DDDD3F8ACD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75656" y="5550820"/>
            <a:ext cx="2191078" cy="1081530"/>
          </a:xfrm>
          <a:prstGeom prst="rect">
            <a:avLst/>
          </a:prstGeom>
        </p:spPr>
      </p:pic>
      <p:sp>
        <p:nvSpPr>
          <p:cNvPr id="14" name="MsPham-0936082789"/>
          <p:cNvSpPr/>
          <p:nvPr/>
        </p:nvSpPr>
        <p:spPr>
          <a:xfrm>
            <a:off x="5561123" y="2999619"/>
            <a:ext cx="2674304" cy="1585708"/>
          </a:xfrm>
          <a:prstGeom prst="hexagon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  <a:effectLst/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 CD player</a:t>
            </a:r>
          </a:p>
        </p:txBody>
      </p:sp>
      <p:sp>
        <p:nvSpPr>
          <p:cNvPr id="15" name="MsPham-0936082789"/>
          <p:cNvSpPr/>
          <p:nvPr/>
        </p:nvSpPr>
        <p:spPr>
          <a:xfrm>
            <a:off x="8577404" y="2893748"/>
            <a:ext cx="2941186" cy="1585708"/>
          </a:xfrm>
          <a:prstGeom prst="hexagon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  <a:effectLst/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Audio</a:t>
            </a:r>
          </a:p>
        </p:txBody>
      </p:sp>
      <p:sp>
        <p:nvSpPr>
          <p:cNvPr id="18" name="MsPham-0936082789"/>
          <p:cNvSpPr/>
          <p:nvPr/>
        </p:nvSpPr>
        <p:spPr>
          <a:xfrm>
            <a:off x="6901628" y="4757965"/>
            <a:ext cx="2941186" cy="1585708"/>
          </a:xfrm>
          <a:prstGeom prst="hexagon">
            <a:avLst/>
          </a:prstGeom>
          <a:solidFill>
            <a:schemeClr val="bg1"/>
          </a:solidFill>
          <a:ln w="28575">
            <a:solidFill>
              <a:srgbClr val="FF5050"/>
            </a:solidFill>
          </a:ln>
          <a:effectLst/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Cassette</a:t>
            </a:r>
            <a:endParaRPr lang="en-US" sz="2933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MsPham-093608278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3" r="14169"/>
          <a:stretch/>
        </p:blipFill>
        <p:spPr>
          <a:xfrm>
            <a:off x="418006" y="1413496"/>
            <a:ext cx="4718485" cy="4704626"/>
          </a:xfrm>
          <a:prstGeom prst="ellipse">
            <a:avLst/>
          </a:prstGeom>
        </p:spPr>
      </p:pic>
      <p:sp>
        <p:nvSpPr>
          <p:cNvPr id="21" name="MsPham-0936082789"/>
          <p:cNvSpPr txBox="1"/>
          <p:nvPr/>
        </p:nvSpPr>
        <p:spPr>
          <a:xfrm>
            <a:off x="5908909" y="6991473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Abc.xyz789</a:t>
            </a:r>
          </a:p>
        </p:txBody>
      </p:sp>
      <p:sp>
        <p:nvSpPr>
          <p:cNvPr id="2" name="MsPham-0936082789"/>
          <p:cNvSpPr/>
          <p:nvPr/>
        </p:nvSpPr>
        <p:spPr>
          <a:xfrm>
            <a:off x="4907281" y="711964"/>
            <a:ext cx="6611309" cy="1859402"/>
          </a:xfrm>
          <a:prstGeom prst="roundRect">
            <a:avLst/>
          </a:prstGeom>
          <a:ln w="38100">
            <a:solidFill>
              <a:srgbClr val="2C7C84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182889"/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People listened to </a:t>
            </a:r>
          </a:p>
          <a:p>
            <a:pPr marL="182889"/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music with a ________.</a:t>
            </a:r>
          </a:p>
        </p:txBody>
      </p:sp>
      <p:pic>
        <p:nvPicPr>
          <p:cNvPr id="3" name="MsPham-0936082789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6298950" y="5042305"/>
            <a:ext cx="1344251" cy="988159"/>
          </a:xfrm>
          <a:prstGeom prst="rect">
            <a:avLst/>
          </a:prstGeom>
          <a:effectLst>
            <a:glow rad="50800">
              <a:srgbClr val="FF5050"/>
            </a:glow>
          </a:effectLst>
        </p:spPr>
      </p:pic>
      <p:pic>
        <p:nvPicPr>
          <p:cNvPr id="19" name="MsPham-0936082789"/>
          <p:cNvPicPr>
            <a:picLocks noChangeAspect="1"/>
          </p:cNvPicPr>
          <p:nvPr/>
        </p:nvPicPr>
        <p:blipFill rotWithShape="1"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7974725" y="3128285"/>
            <a:ext cx="1344251" cy="988159"/>
          </a:xfrm>
          <a:prstGeom prst="rect">
            <a:avLst/>
          </a:prstGeom>
          <a:effectLst>
            <a:glow rad="50800">
              <a:srgbClr val="FFFF99"/>
            </a:glow>
          </a:effectLst>
        </p:spPr>
      </p:pic>
      <p:pic>
        <p:nvPicPr>
          <p:cNvPr id="22" name="MsPham-0936082789"/>
          <p:cNvPicPr>
            <a:picLocks noChangeAspect="1"/>
          </p:cNvPicPr>
          <p:nvPr/>
        </p:nvPicPr>
        <p:blipFill rotWithShape="1">
          <a:blip r:embed="rId10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4909482" y="3241791"/>
            <a:ext cx="1344251" cy="988159"/>
          </a:xfrm>
          <a:prstGeom prst="rect">
            <a:avLst/>
          </a:prstGeom>
          <a:effectLst>
            <a:glow rad="50800">
              <a:srgbClr val="99FF99"/>
            </a:glow>
          </a:effectLst>
        </p:spPr>
      </p:pic>
      <p:pic>
        <p:nvPicPr>
          <p:cNvPr id="23" name="MsPham-0936082789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8144995" flipH="1">
            <a:off x="1612492" y="7529839"/>
            <a:ext cx="1352842" cy="994474"/>
          </a:xfrm>
          <a:prstGeom prst="rect">
            <a:avLst/>
          </a:prstGeom>
          <a:effectLst>
            <a:glow rad="50800">
              <a:srgbClr val="FF5050"/>
            </a:glow>
          </a:effectLst>
        </p:spPr>
      </p:pic>
      <p:pic>
        <p:nvPicPr>
          <p:cNvPr id="24" name="MsPham-0936082789"/>
          <p:cNvPicPr>
            <a:picLocks noChangeAspect="1"/>
          </p:cNvPicPr>
          <p:nvPr/>
        </p:nvPicPr>
        <p:blipFill rotWithShape="1"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4623249">
            <a:off x="755602" y="7462895"/>
            <a:ext cx="1352842" cy="994474"/>
          </a:xfrm>
          <a:prstGeom prst="rect">
            <a:avLst/>
          </a:prstGeom>
          <a:effectLst>
            <a:glow rad="50800">
              <a:srgbClr val="FFFF99"/>
            </a:glow>
          </a:effectLst>
        </p:spPr>
      </p:pic>
      <p:pic>
        <p:nvPicPr>
          <p:cNvPr id="27" name="MsPham-0936082789"/>
          <p:cNvPicPr>
            <a:picLocks noChangeAspect="1"/>
          </p:cNvPicPr>
          <p:nvPr/>
        </p:nvPicPr>
        <p:blipFill rotWithShape="1">
          <a:blip r:embed="rId10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7015235" flipH="1">
            <a:off x="2339028" y="7466574"/>
            <a:ext cx="1352842" cy="994474"/>
          </a:xfrm>
          <a:prstGeom prst="rect">
            <a:avLst/>
          </a:prstGeom>
          <a:effectLst>
            <a:glow rad="50800">
              <a:srgbClr val="99FF99"/>
            </a:glow>
          </a:effectLst>
        </p:spPr>
      </p:pic>
      <p:sp>
        <p:nvSpPr>
          <p:cNvPr id="6" name="MsPham-0936082789"/>
          <p:cNvSpPr txBox="1"/>
          <p:nvPr/>
        </p:nvSpPr>
        <p:spPr>
          <a:xfrm>
            <a:off x="2250065" y="2791367"/>
            <a:ext cx="13099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+</a:t>
            </a:r>
            <a:r>
              <a:rPr lang="en-US"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25</a:t>
            </a:r>
            <a:endParaRPr lang="en-US" sz="6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8" name="MsPham-0936082789">
            <a:extLst>
              <a:ext uri="{FF2B5EF4-FFF2-40B4-BE49-F238E27FC236}">
                <a16:creationId xmlns:a16="http://schemas.microsoft.com/office/drawing/2014/main" id="{B6AAA7AA-E5AE-4F8A-BB6E-2F19B6CBAC7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96" y="136824"/>
            <a:ext cx="1442802" cy="1859402"/>
          </a:xfrm>
          <a:prstGeom prst="rect">
            <a:avLst/>
          </a:prstGeom>
        </p:spPr>
      </p:pic>
      <p:sp>
        <p:nvSpPr>
          <p:cNvPr id="30" name="MsPham-0936082789">
            <a:hlinkClick r:id="" action="ppaction://hlinkshowjump?jump=nextslide"/>
          </p:cNvPr>
          <p:cNvSpPr/>
          <p:nvPr/>
        </p:nvSpPr>
        <p:spPr>
          <a:xfrm>
            <a:off x="10964522" y="5804453"/>
            <a:ext cx="1046922" cy="817117"/>
          </a:xfrm>
          <a:prstGeom prst="rightArrow">
            <a:avLst>
              <a:gd name="adj1" fmla="val 56488"/>
              <a:gd name="adj2" fmla="val 41891"/>
            </a:avLst>
          </a:prstGeom>
          <a:solidFill>
            <a:srgbClr val="FF0000"/>
          </a:solidFill>
          <a:ln>
            <a:solidFill>
              <a:schemeClr val="bg1"/>
            </a:solidFill>
          </a:ln>
          <a:effectLst/>
          <a:scene3d>
            <a:camera prst="perspectiveLeft"/>
            <a:lightRig rig="glow" dir="t">
              <a:rot lat="0" lon="0" rev="14100000"/>
            </a:lightRig>
          </a:scene3d>
          <a:sp3d prstMaterial="softEdge">
            <a:bevelT w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Arial Black" panose="020B0A04020102020204" pitchFamily="34" charset="0"/>
              </a:rPr>
              <a:t>Next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1568204-D481-4438-7A88-D66E3AB903A7}"/>
              </a:ext>
            </a:extLst>
          </p:cNvPr>
          <p:cNvGrpSpPr/>
          <p:nvPr/>
        </p:nvGrpSpPr>
        <p:grpSpPr>
          <a:xfrm>
            <a:off x="9729786" y="1042987"/>
            <a:ext cx="1616889" cy="1243013"/>
            <a:chOff x="4129089" y="800106"/>
            <a:chExt cx="3586161" cy="295274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881B6F0-ACA4-4907-9002-A0536C223D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200526" y="897137"/>
              <a:ext cx="3514724" cy="2855713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613007D-795E-DF50-3724-E030AB1063DF}"/>
                </a:ext>
              </a:extLst>
            </p:cNvPr>
            <p:cNvSpPr/>
            <p:nvPr/>
          </p:nvSpPr>
          <p:spPr>
            <a:xfrm>
              <a:off x="4129089" y="800106"/>
              <a:ext cx="942973" cy="9001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</p:spTree>
    <p:extLst>
      <p:ext uri="{BB962C8B-B14F-4D97-AF65-F5344CB8AC3E}">
        <p14:creationId xmlns:p14="http://schemas.microsoft.com/office/powerpoint/2010/main" val="252394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7 L -0.18073 0.54467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44" y="2939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7.40741E-7 L 0.12826 0.13426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00638 -0.65301 " pathEditMode="relative" rAng="0" ptsTypes="AA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3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96296E-6 L -0.2375 0.68704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75" y="3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4.81481E-6 L 0.08151 -0.58426 " pathEditMode="relative" rAng="0" ptsTypes="AA">
                                      <p:cBhvr>
                                        <p:cTn id="41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" y="-2921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11111E-6 L -0.13346 0.46204 " pathEditMode="relative" rAng="0" ptsTypes="AA">
                                      <p:cBhvr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80" y="2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7.40741E-7 L -0.05833 -0.64375 " pathEditMode="relative" rAng="0" ptsTypes="AA">
                                      <p:cBhvr>
                                        <p:cTn id="4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-321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8" grpId="0" animBg="1"/>
      <p:bldP spid="6" grpId="0"/>
      <p:bldP spid="3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E46C4502-A662-C21F-52B0-67272ABABC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30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4D373303-4E49-E559-A9F9-8540AE1BCBB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2" name="MsPham-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MsPham-0936082789">
            <a:hlinkClick r:id="" action="ppaction://hlinkshowjump?jump=nextslide"/>
          </p:cNvPr>
          <p:cNvSpPr/>
          <p:nvPr/>
        </p:nvSpPr>
        <p:spPr>
          <a:xfrm>
            <a:off x="6406113" y="929913"/>
            <a:ext cx="5194341" cy="3804889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urveUp">
              <a:avLst/>
            </a:prstTxWarp>
          </a:bodyPr>
          <a:lstStyle/>
          <a:p>
            <a:pPr algn="ctr"/>
            <a:r>
              <a:rPr lang="en-US" sz="9600" b="1" dirty="0">
                <a:ln w="6600">
                  <a:solidFill>
                    <a:srgbClr val="46B6C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WELL DONE!</a:t>
            </a:r>
          </a:p>
        </p:txBody>
      </p:sp>
      <p:pic>
        <p:nvPicPr>
          <p:cNvPr id="6" name="MsPham-093608278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3" r="14169"/>
          <a:stretch/>
        </p:blipFill>
        <p:spPr>
          <a:xfrm>
            <a:off x="1856666" y="1090252"/>
            <a:ext cx="4718485" cy="4704626"/>
          </a:xfrm>
          <a:prstGeom prst="ellipse">
            <a:avLst/>
          </a:prstGeom>
        </p:spPr>
      </p:pic>
      <p:pic>
        <p:nvPicPr>
          <p:cNvPr id="7" name="MsPham-0936082789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5652264" flipH="1">
            <a:off x="5729692" y="5517436"/>
            <a:ext cx="1352842" cy="994474"/>
          </a:xfrm>
          <a:prstGeom prst="rect">
            <a:avLst/>
          </a:prstGeom>
        </p:spPr>
      </p:pic>
      <p:pic>
        <p:nvPicPr>
          <p:cNvPr id="8" name="MsPham-0936082789"/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4621643">
            <a:off x="3339228" y="3653758"/>
            <a:ext cx="1352842" cy="994474"/>
          </a:xfrm>
          <a:prstGeom prst="rect">
            <a:avLst/>
          </a:prstGeom>
        </p:spPr>
      </p:pic>
      <p:pic>
        <p:nvPicPr>
          <p:cNvPr id="9" name="MsPham-0936082789"/>
          <p:cNvPicPr>
            <a:picLocks noChangeAspect="1"/>
          </p:cNvPicPr>
          <p:nvPr/>
        </p:nvPicPr>
        <p:blipFill rotWithShape="1"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7014384">
            <a:off x="4980178" y="3036368"/>
            <a:ext cx="1352842" cy="994474"/>
          </a:xfrm>
          <a:prstGeom prst="rect">
            <a:avLst/>
          </a:prstGeom>
        </p:spPr>
      </p:pic>
      <p:pic>
        <p:nvPicPr>
          <p:cNvPr id="10" name="MsPham-0936082789"/>
          <p:cNvPicPr>
            <a:picLocks noChangeAspect="1"/>
          </p:cNvPicPr>
          <p:nvPr/>
        </p:nvPicPr>
        <p:blipFill rotWithShape="1"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6630209">
            <a:off x="896740" y="5297642"/>
            <a:ext cx="1352842" cy="994474"/>
          </a:xfrm>
          <a:prstGeom prst="rect">
            <a:avLst/>
          </a:prstGeom>
        </p:spPr>
      </p:pic>
      <p:pic>
        <p:nvPicPr>
          <p:cNvPr id="11" name="MsPham-0936082789">
            <a:extLst>
              <a:ext uri="{FF2B5EF4-FFF2-40B4-BE49-F238E27FC236}">
                <a16:creationId xmlns:a16="http://schemas.microsoft.com/office/drawing/2014/main" id="{B6AAA7AA-E5AE-4F8A-BB6E-2F19B6CBAC7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95" y="136823"/>
            <a:ext cx="1993079" cy="2568568"/>
          </a:xfrm>
          <a:prstGeom prst="rect">
            <a:avLst/>
          </a:prstGeom>
        </p:spPr>
      </p:pic>
      <p:pic>
        <p:nvPicPr>
          <p:cNvPr id="12" name="MsPham-0936082789">
            <a:extLst>
              <a:ext uri="{FF2B5EF4-FFF2-40B4-BE49-F238E27FC236}">
                <a16:creationId xmlns:a16="http://schemas.microsoft.com/office/drawing/2014/main" id="{BDCC1C2A-F994-4F3F-AD0F-DDDD3F8ACD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20366" y="86788"/>
            <a:ext cx="2191078" cy="1081530"/>
          </a:xfrm>
          <a:prstGeom prst="rect">
            <a:avLst/>
          </a:prstGeom>
        </p:spPr>
      </p:pic>
      <p:sp>
        <p:nvSpPr>
          <p:cNvPr id="13" name="MsPham-0936082789">
            <a:hlinkClick r:id="" action="ppaction://hlinkshowjump?jump=endshow"/>
          </p:cNvPr>
          <p:cNvSpPr/>
          <p:nvPr/>
        </p:nvSpPr>
        <p:spPr>
          <a:xfrm>
            <a:off x="10160000" y="5810446"/>
            <a:ext cx="1276350" cy="475395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solidFill>
              <a:schemeClr val="bg1"/>
            </a:solidFill>
          </a:ln>
          <a:effectLst/>
          <a:scene3d>
            <a:camera prst="perspectiveLeft"/>
            <a:lightRig rig="glow" dir="t">
              <a:rot lat="0" lon="0" rev="14100000"/>
            </a:lightRig>
          </a:scene3d>
          <a:sp3d prstMaterial="softEdge">
            <a:bevelT w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Arial Black" panose="020B0A04020102020204" pitchFamily="34" charset="0"/>
              </a:rPr>
              <a:t>EXIT</a:t>
            </a:r>
          </a:p>
        </p:txBody>
      </p:sp>
    </p:spTree>
    <p:extLst>
      <p:ext uri="{BB962C8B-B14F-4D97-AF65-F5344CB8AC3E}">
        <p14:creationId xmlns:p14="http://schemas.microsoft.com/office/powerpoint/2010/main" val="328781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90C2BA69-9B5B-E74C-BAF0-15ED389CB514}"/>
              </a:ext>
            </a:extLst>
          </p:cNvPr>
          <p:cNvSpPr/>
          <p:nvPr/>
        </p:nvSpPr>
        <p:spPr>
          <a:xfrm>
            <a:off x="5248700" y="2589672"/>
            <a:ext cx="1523575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mouse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92E946AB-DCA8-FF4F-9B08-D4F8AC24F8CD}"/>
              </a:ext>
            </a:extLst>
          </p:cNvPr>
          <p:cNvSpPr/>
          <p:nvPr/>
        </p:nvSpPr>
        <p:spPr>
          <a:xfrm>
            <a:off x="8790525" y="2588444"/>
            <a:ext cx="2053688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keyboard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D8B05F42-E0B5-044A-B76A-C3B5B2C4197A}"/>
              </a:ext>
            </a:extLst>
          </p:cNvPr>
          <p:cNvSpPr/>
          <p:nvPr/>
        </p:nvSpPr>
        <p:spPr>
          <a:xfrm>
            <a:off x="1885063" y="5162876"/>
            <a:ext cx="1243900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</a:rPr>
              <a:t>study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BCD3BB5-7191-D044-844C-EB9F45363376}"/>
              </a:ext>
            </a:extLst>
          </p:cNvPr>
          <p:cNvSpPr txBox="1"/>
          <p:nvPr/>
        </p:nvSpPr>
        <p:spPr>
          <a:xfrm>
            <a:off x="2841571" y="6062870"/>
            <a:ext cx="58625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dirty="0"/>
              <a:t>- Show picture</a:t>
            </a:r>
            <a:r>
              <a:rPr lang="en-US" dirty="0"/>
              <a:t> </a:t>
            </a:r>
            <a:r>
              <a:rPr lang="x-none" dirty="0"/>
              <a:t>one by one, students look and say the word.</a:t>
            </a:r>
          </a:p>
          <a:p>
            <a:r>
              <a:rPr lang="x-none" dirty="0"/>
              <a:t>- Show the word, students spell it again.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3AEBD63F-202B-D444-BC32-95AE3F7E3D2D}"/>
              </a:ext>
            </a:extLst>
          </p:cNvPr>
          <p:cNvSpPr/>
          <p:nvPr/>
        </p:nvSpPr>
        <p:spPr>
          <a:xfrm>
            <a:off x="1592717" y="2607384"/>
            <a:ext cx="1928356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CD player</a:t>
            </a:r>
            <a:endParaRPr lang="x-none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662D6E5E-2C0A-F84B-A322-9C8BDC42D0A4}"/>
              </a:ext>
            </a:extLst>
          </p:cNvPr>
          <p:cNvSpPr/>
          <p:nvPr/>
        </p:nvSpPr>
        <p:spPr>
          <a:xfrm>
            <a:off x="5614353" y="5134300"/>
            <a:ext cx="943610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use</a:t>
            </a: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7AE72D9D-07BE-8249-A4AA-4D8FD2CAF376}"/>
              </a:ext>
            </a:extLst>
          </p:cNvPr>
          <p:cNvSpPr/>
          <p:nvPr/>
        </p:nvSpPr>
        <p:spPr>
          <a:xfrm>
            <a:off x="9419248" y="5148589"/>
            <a:ext cx="910615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</a:rPr>
              <a:t>call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E2B78D4-6423-4E4C-9FF5-41C224303170}"/>
              </a:ext>
            </a:extLst>
          </p:cNvPr>
          <p:cNvSpPr/>
          <p:nvPr/>
        </p:nvSpPr>
        <p:spPr>
          <a:xfrm>
            <a:off x="1280345" y="701733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BE5101ED-2D58-0143-8C67-23E9021B9877}"/>
              </a:ext>
            </a:extLst>
          </p:cNvPr>
          <p:cNvSpPr/>
          <p:nvPr/>
        </p:nvSpPr>
        <p:spPr>
          <a:xfrm>
            <a:off x="4679443" y="701732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1FBB0E26-1AAF-0C4F-83C7-68CFF3A4AEA8}"/>
              </a:ext>
            </a:extLst>
          </p:cNvPr>
          <p:cNvSpPr/>
          <p:nvPr/>
        </p:nvSpPr>
        <p:spPr>
          <a:xfrm>
            <a:off x="8476273" y="701732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1C8F88EF-4417-374A-94CD-D4CC82732218}"/>
              </a:ext>
            </a:extLst>
          </p:cNvPr>
          <p:cNvSpPr/>
          <p:nvPr/>
        </p:nvSpPr>
        <p:spPr>
          <a:xfrm>
            <a:off x="1213095" y="3253880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962BC9DB-EEA9-3647-AD68-07E5B706B343}"/>
              </a:ext>
            </a:extLst>
          </p:cNvPr>
          <p:cNvSpPr/>
          <p:nvPr/>
        </p:nvSpPr>
        <p:spPr>
          <a:xfrm>
            <a:off x="4747626" y="3265897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F18FA6DC-4086-5F44-A8F0-FA0279D1BA3C}"/>
              </a:ext>
            </a:extLst>
          </p:cNvPr>
          <p:cNvSpPr/>
          <p:nvPr/>
        </p:nvSpPr>
        <p:spPr>
          <a:xfrm>
            <a:off x="8524473" y="3265880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" name="Google Shape;281;p15">
            <a:extLst>
              <a:ext uri="{FF2B5EF4-FFF2-40B4-BE49-F238E27FC236}">
                <a16:creationId xmlns:a16="http://schemas.microsoft.com/office/drawing/2014/main" id="{76165FDD-F1E1-79C4-BD80-BA5B19F8BA69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PRODUCTION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3A5ADFD-1B91-2720-E5A3-0D4490788BC2}"/>
              </a:ext>
            </a:extLst>
          </p:cNvPr>
          <p:cNvGrpSpPr/>
          <p:nvPr/>
        </p:nvGrpSpPr>
        <p:grpSpPr>
          <a:xfrm>
            <a:off x="1585915" y="828675"/>
            <a:ext cx="1874062" cy="1543050"/>
            <a:chOff x="4129089" y="800106"/>
            <a:chExt cx="3586161" cy="295274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58CE9F2-E7A2-DB78-AB39-DD7187F007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00526" y="897137"/>
              <a:ext cx="3514724" cy="2855713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FEA49A4-E685-F672-B53C-E143D0D02CDC}"/>
                </a:ext>
              </a:extLst>
            </p:cNvPr>
            <p:cNvSpPr/>
            <p:nvPr/>
          </p:nvSpPr>
          <p:spPr>
            <a:xfrm>
              <a:off x="4129089" y="800106"/>
              <a:ext cx="942973" cy="9001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4F9E6A4-351B-6A0F-0D7E-B31D65FCE926}"/>
              </a:ext>
            </a:extLst>
          </p:cNvPr>
          <p:cNvGrpSpPr/>
          <p:nvPr/>
        </p:nvGrpSpPr>
        <p:grpSpPr>
          <a:xfrm>
            <a:off x="4972051" y="828675"/>
            <a:ext cx="1943263" cy="1468363"/>
            <a:chOff x="3971926" y="828680"/>
            <a:chExt cx="3871912" cy="292568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BA1A1C1-F5F0-7E0D-38FC-65CEE852DF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46476" y="862927"/>
              <a:ext cx="3697362" cy="2891436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8208B8B-4E56-4C7F-F2F5-A54209B32A45}"/>
                </a:ext>
              </a:extLst>
            </p:cNvPr>
            <p:cNvSpPr/>
            <p:nvPr/>
          </p:nvSpPr>
          <p:spPr>
            <a:xfrm>
              <a:off x="3971926" y="828680"/>
              <a:ext cx="1085849" cy="10001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687DFEC-1D4D-0002-09DC-90A06858F696}"/>
              </a:ext>
            </a:extLst>
          </p:cNvPr>
          <p:cNvGrpSpPr/>
          <p:nvPr/>
        </p:nvGrpSpPr>
        <p:grpSpPr>
          <a:xfrm>
            <a:off x="8694739" y="777085"/>
            <a:ext cx="2178049" cy="1608927"/>
            <a:chOff x="4379913" y="892175"/>
            <a:chExt cx="3463925" cy="255880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E2CB0AE-73D7-48F4-CB3C-9071E26E0C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86963" y="900088"/>
              <a:ext cx="3456875" cy="2550891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6509EC1-1B92-A501-9CCE-8594C6E55F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79913" y="892175"/>
              <a:ext cx="1006475" cy="822325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D3D90B97-8084-BFFC-23BB-635BE74890F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951" t="7500" r="19048" b="56250"/>
          <a:stretch/>
        </p:blipFill>
        <p:spPr>
          <a:xfrm>
            <a:off x="1514477" y="3308268"/>
            <a:ext cx="2000249" cy="1649495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652D30D4-252B-0A68-1B8D-467049E78739}"/>
              </a:ext>
            </a:extLst>
          </p:cNvPr>
          <p:cNvGrpSpPr/>
          <p:nvPr/>
        </p:nvGrpSpPr>
        <p:grpSpPr>
          <a:xfrm>
            <a:off x="4983126" y="3386138"/>
            <a:ext cx="2089187" cy="1522374"/>
            <a:chOff x="7326276" y="1797050"/>
            <a:chExt cx="4146588" cy="3197187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9D0F0AE-5A40-06CF-C1F9-953C0D6E978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326276" y="1797249"/>
              <a:ext cx="4146588" cy="3196988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55E74E0-ED3F-CBCB-AC11-563E344AB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326312" y="1797050"/>
              <a:ext cx="889001" cy="917575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66517FFF-9161-0416-ED3D-1E34CE4958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86025" y="3357563"/>
            <a:ext cx="1602820" cy="156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565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 animBg="1"/>
      <p:bldP spid="45" grpId="0" animBg="1"/>
      <p:bldP spid="46" grpId="0" animBg="1"/>
      <p:bldP spid="47" grpId="0" build="allAtOnce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WARM-UP ACTIVITY</a:t>
            </a:r>
          </a:p>
        </p:txBody>
      </p:sp>
      <p:sp>
        <p:nvSpPr>
          <p:cNvPr id="6" name="Rectangle: Rounded Corners 6">
            <a:extLst>
              <a:ext uri="{FF2B5EF4-FFF2-40B4-BE49-F238E27FC236}">
                <a16:creationId xmlns:a16="http://schemas.microsoft.com/office/drawing/2014/main" id="{A929908A-62CD-4A48-BA53-832F915000CF}"/>
              </a:ext>
            </a:extLst>
          </p:cNvPr>
          <p:cNvSpPr/>
          <p:nvPr/>
        </p:nvSpPr>
        <p:spPr>
          <a:xfrm>
            <a:off x="2120765" y="1873148"/>
            <a:ext cx="8519526" cy="255597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FF4BC5-8955-954B-A947-18D12BCC5B20}"/>
              </a:ext>
            </a:extLst>
          </p:cNvPr>
          <p:cNvSpPr txBox="1"/>
          <p:nvPr/>
        </p:nvSpPr>
        <p:spPr>
          <a:xfrm>
            <a:off x="2254011" y="2235963"/>
            <a:ext cx="83506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Divide the class into groups of 3 or 4. Takes out a mini-board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Show the slide with pictures about learned vocabulary, then students look at and write the correct answer on the board.</a:t>
            </a:r>
            <a:endParaRPr lang="en-US" sz="2400" dirty="0">
              <a:latin typeface="Calibri" panose="020F0502020204030204" pitchFamily="34" charset="0"/>
            </a:endParaRP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After finishing, they raise the board to check. 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The fastest </a:t>
            </a:r>
            <a:r>
              <a:rPr lang="en-US" sz="2400" dirty="0">
                <a:latin typeface="Calibri" panose="020F0502020204030204" pitchFamily="34" charset="0"/>
              </a:rPr>
              <a:t>group with all correct answers receives 2 points.</a:t>
            </a:r>
            <a:endParaRPr lang="x-none" sz="3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94F301-8CFC-2F4B-B301-0055B0F4A0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71" r="12396"/>
          <a:stretch/>
        </p:blipFill>
        <p:spPr>
          <a:xfrm>
            <a:off x="9599941" y="1275058"/>
            <a:ext cx="1181120" cy="11011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49B49D-3D86-55B0-5E1C-BD6EDCB81E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8000" y="187617"/>
            <a:ext cx="1030265" cy="10302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39676E-44CD-6E83-9E42-BF788FE37C10}"/>
              </a:ext>
            </a:extLst>
          </p:cNvPr>
          <p:cNvSpPr txBox="1"/>
          <p:nvPr/>
        </p:nvSpPr>
        <p:spPr>
          <a:xfrm>
            <a:off x="3540147" y="950026"/>
            <a:ext cx="58753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dirty="0">
                <a:solidFill>
                  <a:schemeClr val="accent2"/>
                </a:solidFill>
                <a:latin typeface="Carter One" panose="03080802040405060005" pitchFamily="66" charset="77"/>
              </a:rPr>
              <a:t>Activity: QUIZ GAME</a:t>
            </a:r>
          </a:p>
        </p:txBody>
      </p:sp>
    </p:spTree>
    <p:extLst>
      <p:ext uri="{BB962C8B-B14F-4D97-AF65-F5344CB8AC3E}">
        <p14:creationId xmlns:p14="http://schemas.microsoft.com/office/powerpoint/2010/main" val="25379840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Google Shape;1035;p43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HOMEWORK</a:t>
            </a:r>
            <a:endParaRPr/>
          </a:p>
        </p:txBody>
      </p:sp>
      <p:sp>
        <p:nvSpPr>
          <p:cNvPr id="1036" name="Google Shape;1036;p43"/>
          <p:cNvSpPr/>
          <p:nvPr/>
        </p:nvSpPr>
        <p:spPr>
          <a:xfrm>
            <a:off x="1989104" y="2730500"/>
            <a:ext cx="8061563" cy="2657707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37" name="Google Shape;1037;p43"/>
          <p:cNvPicPr preferRelativeResize="0"/>
          <p:nvPr/>
        </p:nvPicPr>
        <p:blipFill rotWithShape="1">
          <a:blip r:embed="rId3">
            <a:alphaModFix/>
          </a:blip>
          <a:srcRect l="12071" r="12396"/>
          <a:stretch/>
        </p:blipFill>
        <p:spPr>
          <a:xfrm>
            <a:off x="9716231" y="1469793"/>
            <a:ext cx="1181120" cy="1101175"/>
          </a:xfrm>
          <a:prstGeom prst="rect">
            <a:avLst/>
          </a:prstGeom>
          <a:noFill/>
          <a:ln>
            <a:noFill/>
          </a:ln>
        </p:spPr>
      </p:pic>
      <p:sp>
        <p:nvSpPr>
          <p:cNvPr id="1038" name="Google Shape;1038;p43"/>
          <p:cNvSpPr txBox="1"/>
          <p:nvPr/>
        </p:nvSpPr>
        <p:spPr>
          <a:xfrm>
            <a:off x="2381945" y="4079976"/>
            <a:ext cx="733428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Char char="-"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Do exercises in the Activity book (page 56).</a:t>
            </a:r>
            <a:endParaRPr dirty="0"/>
          </a:p>
        </p:txBody>
      </p:sp>
      <p:sp>
        <p:nvSpPr>
          <p:cNvPr id="1039" name="Google Shape;1039;p43"/>
          <p:cNvSpPr txBox="1"/>
          <p:nvPr/>
        </p:nvSpPr>
        <p:spPr>
          <a:xfrm>
            <a:off x="2353216" y="6253287"/>
            <a:ext cx="760655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-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Check answers in the Teacher’s book (page 124) or Active Teach.</a:t>
            </a:r>
            <a:endParaRPr dirty="0"/>
          </a:p>
        </p:txBody>
      </p:sp>
      <p:sp>
        <p:nvSpPr>
          <p:cNvPr id="1040" name="Google Shape;1040;p43"/>
          <p:cNvSpPr txBox="1"/>
          <p:nvPr/>
        </p:nvSpPr>
        <p:spPr>
          <a:xfrm>
            <a:off x="3129965" y="3385826"/>
            <a:ext cx="605305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Char char="-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Review vocabulary and grammar.</a:t>
            </a:r>
            <a:endParaRPr/>
          </a:p>
        </p:txBody>
      </p:sp>
      <p:pic>
        <p:nvPicPr>
          <p:cNvPr id="1041" name="Google Shape;1041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76596" y="1200985"/>
            <a:ext cx="7226300" cy="177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EE2481E-1831-1FFA-1F0E-85083AB798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68000" y="187617"/>
            <a:ext cx="1030265" cy="1030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0655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"/>
          <p:cNvSpPr/>
          <p:nvPr/>
        </p:nvSpPr>
        <p:spPr>
          <a:xfrm>
            <a:off x="5545778" y="806116"/>
            <a:ext cx="5619528" cy="4585281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2"/>
          <p:cNvSpPr txBox="1"/>
          <p:nvPr/>
        </p:nvSpPr>
        <p:spPr>
          <a:xfrm>
            <a:off x="5759532" y="2040777"/>
            <a:ext cx="5213268" cy="1785064"/>
          </a:xfrm>
          <a:prstGeom prst="rect">
            <a:avLst/>
          </a:prstGeom>
          <a:solidFill>
            <a:srgbClr val="A8D08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To 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form simple past tense of regular verbs.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To use 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the structures: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People listened to music with a CD player.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They called each other by telephone.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They didn’t use a tablet.</a:t>
            </a:r>
          </a:p>
        </p:txBody>
      </p:sp>
      <p:sp>
        <p:nvSpPr>
          <p:cNvPr id="93" name="Google Shape;93;p2"/>
          <p:cNvSpPr txBox="1"/>
          <p:nvPr/>
        </p:nvSpPr>
        <p:spPr>
          <a:xfrm>
            <a:off x="5759532" y="3984121"/>
            <a:ext cx="5191790" cy="430847"/>
          </a:xfrm>
          <a:prstGeom prst="rect">
            <a:avLst/>
          </a:prstGeom>
          <a:solidFill>
            <a:srgbClr val="A8D08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PB p.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71</a:t>
            </a:r>
            <a:endParaRPr sz="2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2"/>
          <p:cNvSpPr txBox="1"/>
          <p:nvPr/>
        </p:nvSpPr>
        <p:spPr>
          <a:xfrm>
            <a:off x="5771407" y="4558484"/>
            <a:ext cx="5177641" cy="430847"/>
          </a:xfrm>
          <a:prstGeom prst="rect">
            <a:avLst/>
          </a:prstGeom>
          <a:solidFill>
            <a:srgbClr val="A8D08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AB </a:t>
            </a:r>
            <a:r>
              <a:rPr lang="en-US"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p.56</a:t>
            </a:r>
            <a:endParaRPr sz="2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2"/>
          <p:cNvSpPr txBox="1"/>
          <p:nvPr/>
        </p:nvSpPr>
        <p:spPr>
          <a:xfrm>
            <a:off x="6625904" y="998904"/>
            <a:ext cx="33822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UNIT 6 – Lesson 3A</a:t>
            </a:r>
            <a:endParaRPr sz="28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2"/>
          <p:cNvSpPr txBox="1"/>
          <p:nvPr/>
        </p:nvSpPr>
        <p:spPr>
          <a:xfrm>
            <a:off x="7271126" y="1475938"/>
            <a:ext cx="228851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We’ve learned…</a:t>
            </a: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46EF5C-61EA-EB28-2B4F-8693B1814E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2071" y="100410"/>
            <a:ext cx="1030265" cy="10302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90E072E-6C32-C13B-F2A4-0E511D0C3E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4643" y="700644"/>
            <a:ext cx="3482637" cy="4928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840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D7DA55A6-104B-4C83-9316-ED01575E82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98"/>
          <a:stretch/>
        </p:blipFill>
        <p:spPr>
          <a:xfrm>
            <a:off x="2300737" y="471488"/>
            <a:ext cx="6555845" cy="54149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3737C3-F47E-79DC-A41F-178667C2226D}"/>
              </a:ext>
            </a:extLst>
          </p:cNvPr>
          <p:cNvSpPr txBox="1"/>
          <p:nvPr/>
        </p:nvSpPr>
        <p:spPr>
          <a:xfrm>
            <a:off x="3932635" y="3689449"/>
            <a:ext cx="486846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VN" sz="6600" dirty="0">
                <a:solidFill>
                  <a:schemeClr val="accent4"/>
                </a:solidFill>
                <a:latin typeface="Carter One" panose="03080802040405060005" pitchFamily="66" charset="77"/>
              </a:rPr>
              <a:t>QUIZ GAME</a:t>
            </a:r>
            <a:endParaRPr lang="en-VN" sz="6600" dirty="0">
              <a:solidFill>
                <a:schemeClr val="accent4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D94943-971A-D7BA-217F-36327B9F3E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539039" y="1195387"/>
            <a:ext cx="2362199" cy="236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474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D7DA55A6-104B-4C83-9316-ED01575E82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98"/>
          <a:stretch/>
        </p:blipFill>
        <p:spPr>
          <a:xfrm>
            <a:off x="457649" y="904013"/>
            <a:ext cx="5856003" cy="4836910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2E92AE0-FEB3-416F-83C2-22C544CAD02A}"/>
              </a:ext>
            </a:extLst>
          </p:cNvPr>
          <p:cNvSpPr/>
          <p:nvPr/>
        </p:nvSpPr>
        <p:spPr>
          <a:xfrm>
            <a:off x="7625918" y="2166152"/>
            <a:ext cx="289412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computer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E878F49-6E4C-4309-9496-FF0786826335}"/>
              </a:ext>
            </a:extLst>
          </p:cNvPr>
          <p:cNvSpPr/>
          <p:nvPr/>
        </p:nvSpPr>
        <p:spPr>
          <a:xfrm>
            <a:off x="6844683" y="2166151"/>
            <a:ext cx="63919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05634C2-68F3-4026-A4AD-6A37D105FCA8}"/>
              </a:ext>
            </a:extLst>
          </p:cNvPr>
          <p:cNvSpPr/>
          <p:nvPr/>
        </p:nvSpPr>
        <p:spPr>
          <a:xfrm>
            <a:off x="10662083" y="2166150"/>
            <a:ext cx="63919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248A10A-B02D-4758-AE50-D20C4EB0164E}"/>
              </a:ext>
            </a:extLst>
          </p:cNvPr>
          <p:cNvSpPr/>
          <p:nvPr/>
        </p:nvSpPr>
        <p:spPr>
          <a:xfrm>
            <a:off x="7625918" y="3103855"/>
            <a:ext cx="289412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tablet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BE72145-B866-41A3-BF1F-ADEFF89D21E0}"/>
              </a:ext>
            </a:extLst>
          </p:cNvPr>
          <p:cNvSpPr/>
          <p:nvPr/>
        </p:nvSpPr>
        <p:spPr>
          <a:xfrm>
            <a:off x="6844683" y="3103854"/>
            <a:ext cx="63919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D8E460F-A616-409F-AAC8-BEEC4FD5E125}"/>
              </a:ext>
            </a:extLst>
          </p:cNvPr>
          <p:cNvSpPr/>
          <p:nvPr/>
        </p:nvSpPr>
        <p:spPr>
          <a:xfrm>
            <a:off x="10662083" y="3103853"/>
            <a:ext cx="63919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A5BF0433-0CF2-456B-B35A-03D298FFAB0E}"/>
              </a:ext>
            </a:extLst>
          </p:cNvPr>
          <p:cNvSpPr/>
          <p:nvPr/>
        </p:nvSpPr>
        <p:spPr>
          <a:xfrm>
            <a:off x="7625918" y="4041558"/>
            <a:ext cx="289412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CD3101D-C86B-42C5-BED5-E1390CC841C1}"/>
              </a:ext>
            </a:extLst>
          </p:cNvPr>
          <p:cNvSpPr/>
          <p:nvPr/>
        </p:nvSpPr>
        <p:spPr>
          <a:xfrm>
            <a:off x="6844683" y="4041557"/>
            <a:ext cx="63919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Century Gothic" panose="020B0502020202020204" pitchFamily="34" charset="0"/>
              </a:rPr>
              <a:t>c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BCD89EB2-1366-46E0-9C49-BCE25FAAA23E}"/>
              </a:ext>
            </a:extLst>
          </p:cNvPr>
          <p:cNvSpPr/>
          <p:nvPr/>
        </p:nvSpPr>
        <p:spPr>
          <a:xfrm>
            <a:off x="10662083" y="4041556"/>
            <a:ext cx="63919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 descr="Logo&#10;&#10;Description automatically generated">
            <a:extLst>
              <a:ext uri="{FF2B5EF4-FFF2-40B4-BE49-F238E27FC236}">
                <a16:creationId xmlns:a16="http://schemas.microsoft.com/office/drawing/2014/main" id="{4E8197EB-94D6-4C2C-8570-C4C8D8E385D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8" t="13240" r="10181" b="30265"/>
          <a:stretch/>
        </p:blipFill>
        <p:spPr>
          <a:xfrm>
            <a:off x="10757776" y="4041555"/>
            <a:ext cx="791708" cy="650289"/>
          </a:xfrm>
          <a:prstGeom prst="rect">
            <a:avLst/>
          </a:prstGeom>
        </p:spPr>
      </p:pic>
      <p:sp>
        <p:nvSpPr>
          <p:cNvPr id="39" name="Mspham-0936082789">
            <a:extLst>
              <a:ext uri="{FF2B5EF4-FFF2-40B4-BE49-F238E27FC236}">
                <a16:creationId xmlns:a16="http://schemas.microsoft.com/office/drawing/2014/main" id="{8BA3A326-EADD-483A-B84E-E757D8FF008B}"/>
              </a:ext>
            </a:extLst>
          </p:cNvPr>
          <p:cNvSpPr txBox="1"/>
          <p:nvPr/>
        </p:nvSpPr>
        <p:spPr>
          <a:xfrm>
            <a:off x="7625918" y="1080430"/>
            <a:ext cx="3185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and tick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56DA94-3B59-D299-0764-00680C8225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0606" y="3137462"/>
            <a:ext cx="3761570" cy="2443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34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D7DA55A6-104B-4C83-9316-ED01575E82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30" y="905522"/>
            <a:ext cx="5856003" cy="486113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1F1F38E-B98A-49C7-962F-57859757BE20}"/>
              </a:ext>
            </a:extLst>
          </p:cNvPr>
          <p:cNvSpPr/>
          <p:nvPr/>
        </p:nvSpPr>
        <p:spPr>
          <a:xfrm>
            <a:off x="7625918" y="2166152"/>
            <a:ext cx="289412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computer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67B50A2-A5ED-46B6-84BD-333DA005F4C1}"/>
              </a:ext>
            </a:extLst>
          </p:cNvPr>
          <p:cNvSpPr/>
          <p:nvPr/>
        </p:nvSpPr>
        <p:spPr>
          <a:xfrm>
            <a:off x="6844683" y="2166151"/>
            <a:ext cx="63919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1923E44-EA87-491C-A289-0505237BC371}"/>
              </a:ext>
            </a:extLst>
          </p:cNvPr>
          <p:cNvSpPr/>
          <p:nvPr/>
        </p:nvSpPr>
        <p:spPr>
          <a:xfrm>
            <a:off x="10662083" y="2166150"/>
            <a:ext cx="63919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21FDCB2-40F5-47AE-B1FC-12F9C896A80C}"/>
              </a:ext>
            </a:extLst>
          </p:cNvPr>
          <p:cNvSpPr/>
          <p:nvPr/>
        </p:nvSpPr>
        <p:spPr>
          <a:xfrm>
            <a:off x="7625918" y="3103855"/>
            <a:ext cx="289412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mobile phone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C3FC0C8-5224-4C04-9538-CFFE6797AA58}"/>
              </a:ext>
            </a:extLst>
          </p:cNvPr>
          <p:cNvSpPr/>
          <p:nvPr/>
        </p:nvSpPr>
        <p:spPr>
          <a:xfrm>
            <a:off x="6844683" y="3103854"/>
            <a:ext cx="63919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36F0D86-B29C-4F89-9731-337664A95D59}"/>
              </a:ext>
            </a:extLst>
          </p:cNvPr>
          <p:cNvSpPr/>
          <p:nvPr/>
        </p:nvSpPr>
        <p:spPr>
          <a:xfrm>
            <a:off x="10662083" y="3103853"/>
            <a:ext cx="63919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F03056F-C632-4A87-ACCC-B5FABD1B0BEA}"/>
              </a:ext>
            </a:extLst>
          </p:cNvPr>
          <p:cNvSpPr/>
          <p:nvPr/>
        </p:nvSpPr>
        <p:spPr>
          <a:xfrm>
            <a:off x="7625918" y="4041558"/>
            <a:ext cx="289412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letter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AC883F2-7267-401D-8907-3682357368D0}"/>
              </a:ext>
            </a:extLst>
          </p:cNvPr>
          <p:cNvSpPr/>
          <p:nvPr/>
        </p:nvSpPr>
        <p:spPr>
          <a:xfrm>
            <a:off x="6844683" y="4041557"/>
            <a:ext cx="63919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Century Gothic" panose="020B0502020202020204" pitchFamily="34" charset="0"/>
              </a:rPr>
              <a:t>c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C0506EC-0EAC-4155-9C00-6A9F43A87CAD}"/>
              </a:ext>
            </a:extLst>
          </p:cNvPr>
          <p:cNvSpPr/>
          <p:nvPr/>
        </p:nvSpPr>
        <p:spPr>
          <a:xfrm>
            <a:off x="10662083" y="4041556"/>
            <a:ext cx="63919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 descr="Logo&#10;&#10;Description automatically generated">
            <a:extLst>
              <a:ext uri="{FF2B5EF4-FFF2-40B4-BE49-F238E27FC236}">
                <a16:creationId xmlns:a16="http://schemas.microsoft.com/office/drawing/2014/main" id="{8A568F50-D8EE-4A39-9B00-2EECC82FD22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8" t="13240" r="10181" b="30265"/>
          <a:stretch/>
        </p:blipFill>
        <p:spPr>
          <a:xfrm>
            <a:off x="10662083" y="2095810"/>
            <a:ext cx="791708" cy="650289"/>
          </a:xfrm>
          <a:prstGeom prst="rect">
            <a:avLst/>
          </a:prstGeom>
        </p:spPr>
      </p:pic>
      <p:sp>
        <p:nvSpPr>
          <p:cNvPr id="30" name="Mspham-0936082789">
            <a:extLst>
              <a:ext uri="{FF2B5EF4-FFF2-40B4-BE49-F238E27FC236}">
                <a16:creationId xmlns:a16="http://schemas.microsoft.com/office/drawing/2014/main" id="{448F13E4-8B7F-4640-904F-1AC4717EC9FE}"/>
              </a:ext>
            </a:extLst>
          </p:cNvPr>
          <p:cNvSpPr txBox="1"/>
          <p:nvPr/>
        </p:nvSpPr>
        <p:spPr>
          <a:xfrm>
            <a:off x="7625918" y="1080430"/>
            <a:ext cx="3185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and tick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4DD4BAF-156C-6185-136E-3846D1F752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6054" y="3274248"/>
            <a:ext cx="3593247" cy="229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639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D7DA55A6-104B-4C83-9316-ED01575E82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43" y="805509"/>
            <a:ext cx="5856003" cy="486113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684C02F-CEBF-40BE-BC30-E6488975DDF8}"/>
              </a:ext>
            </a:extLst>
          </p:cNvPr>
          <p:cNvSpPr/>
          <p:nvPr/>
        </p:nvSpPr>
        <p:spPr>
          <a:xfrm>
            <a:off x="7625918" y="2166152"/>
            <a:ext cx="289412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letter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3544014-7355-414D-92E3-820A36C399A3}"/>
              </a:ext>
            </a:extLst>
          </p:cNvPr>
          <p:cNvSpPr/>
          <p:nvPr/>
        </p:nvSpPr>
        <p:spPr>
          <a:xfrm>
            <a:off x="6844683" y="2166151"/>
            <a:ext cx="63919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B375A52-92CE-4229-A66B-920C41DAAB0D}"/>
              </a:ext>
            </a:extLst>
          </p:cNvPr>
          <p:cNvSpPr/>
          <p:nvPr/>
        </p:nvSpPr>
        <p:spPr>
          <a:xfrm>
            <a:off x="10662083" y="2166150"/>
            <a:ext cx="63919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9302EBE-C0CA-4620-B767-B3DDC6A49D06}"/>
              </a:ext>
            </a:extLst>
          </p:cNvPr>
          <p:cNvSpPr/>
          <p:nvPr/>
        </p:nvSpPr>
        <p:spPr>
          <a:xfrm>
            <a:off x="7625918" y="3103855"/>
            <a:ext cx="289412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62EE490-3851-44AD-8FB3-C09B196F4D51}"/>
              </a:ext>
            </a:extLst>
          </p:cNvPr>
          <p:cNvSpPr/>
          <p:nvPr/>
        </p:nvSpPr>
        <p:spPr>
          <a:xfrm>
            <a:off x="6844683" y="3103854"/>
            <a:ext cx="63919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EAD252E-FA83-4949-B2F7-89EF7C224C52}"/>
              </a:ext>
            </a:extLst>
          </p:cNvPr>
          <p:cNvSpPr/>
          <p:nvPr/>
        </p:nvSpPr>
        <p:spPr>
          <a:xfrm>
            <a:off x="10662083" y="3103853"/>
            <a:ext cx="63919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329B602-E5D9-4154-8592-8F00A81B180D}"/>
              </a:ext>
            </a:extLst>
          </p:cNvPr>
          <p:cNvSpPr/>
          <p:nvPr/>
        </p:nvSpPr>
        <p:spPr>
          <a:xfrm>
            <a:off x="7625918" y="4041558"/>
            <a:ext cx="289412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telephone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32890E6-B5C9-4961-AEFE-5CB6BDE3FE59}"/>
              </a:ext>
            </a:extLst>
          </p:cNvPr>
          <p:cNvSpPr/>
          <p:nvPr/>
        </p:nvSpPr>
        <p:spPr>
          <a:xfrm>
            <a:off x="6844683" y="4041557"/>
            <a:ext cx="63919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Century Gothic" panose="020B0502020202020204" pitchFamily="34" charset="0"/>
              </a:rPr>
              <a:t>c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8A1FD78-94CC-4CE8-A51E-E5D6D2CFCA90}"/>
              </a:ext>
            </a:extLst>
          </p:cNvPr>
          <p:cNvSpPr/>
          <p:nvPr/>
        </p:nvSpPr>
        <p:spPr>
          <a:xfrm>
            <a:off x="10662083" y="4041556"/>
            <a:ext cx="63919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 descr="Logo&#10;&#10;Description automatically generated">
            <a:extLst>
              <a:ext uri="{FF2B5EF4-FFF2-40B4-BE49-F238E27FC236}">
                <a16:creationId xmlns:a16="http://schemas.microsoft.com/office/drawing/2014/main" id="{D75AF475-95E8-49E5-ADA0-12FD2557718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8" t="13240" r="10181" b="30265"/>
          <a:stretch/>
        </p:blipFill>
        <p:spPr>
          <a:xfrm>
            <a:off x="10662083" y="3928062"/>
            <a:ext cx="791708" cy="650289"/>
          </a:xfrm>
          <a:prstGeom prst="rect">
            <a:avLst/>
          </a:prstGeom>
        </p:spPr>
      </p:pic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3FAF86F0-25C6-4DD5-A975-D5F316BF4229}"/>
              </a:ext>
            </a:extLst>
          </p:cNvPr>
          <p:cNvSpPr txBox="1"/>
          <p:nvPr/>
        </p:nvSpPr>
        <p:spPr>
          <a:xfrm>
            <a:off x="7625918" y="1080430"/>
            <a:ext cx="3185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and tick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95333D-1561-2F77-2C7C-3388C9F611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1801" y="3200400"/>
            <a:ext cx="2429058" cy="22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059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D7DA55A6-104B-4C83-9316-ED01575E82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30" y="905522"/>
            <a:ext cx="5856003" cy="486113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FB6D942-E875-4D00-85D9-88AE32BE49B3}"/>
              </a:ext>
            </a:extLst>
          </p:cNvPr>
          <p:cNvSpPr/>
          <p:nvPr/>
        </p:nvSpPr>
        <p:spPr>
          <a:xfrm>
            <a:off x="7625918" y="2166152"/>
            <a:ext cx="289412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tablet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FDCE588-5839-4417-AB99-8C80B44C52F7}"/>
              </a:ext>
            </a:extLst>
          </p:cNvPr>
          <p:cNvSpPr/>
          <p:nvPr/>
        </p:nvSpPr>
        <p:spPr>
          <a:xfrm>
            <a:off x="6844683" y="2166151"/>
            <a:ext cx="63919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C8D369E-4913-4856-8C9B-F553549FBC3A}"/>
              </a:ext>
            </a:extLst>
          </p:cNvPr>
          <p:cNvSpPr/>
          <p:nvPr/>
        </p:nvSpPr>
        <p:spPr>
          <a:xfrm>
            <a:off x="10662083" y="2166150"/>
            <a:ext cx="63919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2B8EB5B-93F1-4B74-87FF-3FFE70641E1C}"/>
              </a:ext>
            </a:extLst>
          </p:cNvPr>
          <p:cNvSpPr/>
          <p:nvPr/>
        </p:nvSpPr>
        <p:spPr>
          <a:xfrm>
            <a:off x="7625918" y="3103855"/>
            <a:ext cx="289412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computer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5A34752-5E8B-4757-8405-BCCEF957A1D8}"/>
              </a:ext>
            </a:extLst>
          </p:cNvPr>
          <p:cNvSpPr/>
          <p:nvPr/>
        </p:nvSpPr>
        <p:spPr>
          <a:xfrm>
            <a:off x="6844683" y="3103854"/>
            <a:ext cx="63919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66FCDC6-11E3-4538-B8BF-8C6A1E897368}"/>
              </a:ext>
            </a:extLst>
          </p:cNvPr>
          <p:cNvSpPr/>
          <p:nvPr/>
        </p:nvSpPr>
        <p:spPr>
          <a:xfrm>
            <a:off x="10662083" y="3103853"/>
            <a:ext cx="63919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C1F69A0-9503-4A7D-9998-3D2A10899A83}"/>
              </a:ext>
            </a:extLst>
          </p:cNvPr>
          <p:cNvSpPr/>
          <p:nvPr/>
        </p:nvSpPr>
        <p:spPr>
          <a:xfrm>
            <a:off x="7625918" y="4041558"/>
            <a:ext cx="289412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letter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B294DC9-67D1-4F05-8FF7-861DE2FBE2B8}"/>
              </a:ext>
            </a:extLst>
          </p:cNvPr>
          <p:cNvSpPr/>
          <p:nvPr/>
        </p:nvSpPr>
        <p:spPr>
          <a:xfrm>
            <a:off x="6844683" y="4041557"/>
            <a:ext cx="63919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Century Gothic" panose="020B0502020202020204" pitchFamily="34" charset="0"/>
              </a:rPr>
              <a:t>c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F475632-7F5E-4E2B-B768-25DE9F868835}"/>
              </a:ext>
            </a:extLst>
          </p:cNvPr>
          <p:cNvSpPr/>
          <p:nvPr/>
        </p:nvSpPr>
        <p:spPr>
          <a:xfrm>
            <a:off x="10662083" y="4041556"/>
            <a:ext cx="63919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Logo&#10;&#10;Description automatically generated">
            <a:extLst>
              <a:ext uri="{FF2B5EF4-FFF2-40B4-BE49-F238E27FC236}">
                <a16:creationId xmlns:a16="http://schemas.microsoft.com/office/drawing/2014/main" id="{8BF0ADC0-5EAB-4C3D-AE6D-0C81F0C5AD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8" t="13240" r="10181" b="30265"/>
          <a:stretch/>
        </p:blipFill>
        <p:spPr>
          <a:xfrm>
            <a:off x="10662083" y="2095810"/>
            <a:ext cx="791708" cy="650289"/>
          </a:xfrm>
          <a:prstGeom prst="rect">
            <a:avLst/>
          </a:prstGeom>
        </p:spPr>
      </p:pic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3D83EC9F-9C7F-4923-9A76-9C5E54125ED9}"/>
              </a:ext>
            </a:extLst>
          </p:cNvPr>
          <p:cNvSpPr txBox="1"/>
          <p:nvPr/>
        </p:nvSpPr>
        <p:spPr>
          <a:xfrm>
            <a:off x="7625918" y="1080430"/>
            <a:ext cx="3185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and tick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E309E4-5986-EF93-BE86-345B029848A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84"/>
          <a:stretch/>
        </p:blipFill>
        <p:spPr>
          <a:xfrm>
            <a:off x="2871789" y="3169572"/>
            <a:ext cx="2643186" cy="2365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706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D7DA55A6-104B-4C83-9316-ED01575E82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30" y="905522"/>
            <a:ext cx="5856003" cy="486113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830C8F8-0FC4-4ED4-9C04-D8E720361387}"/>
              </a:ext>
            </a:extLst>
          </p:cNvPr>
          <p:cNvSpPr/>
          <p:nvPr/>
        </p:nvSpPr>
        <p:spPr>
          <a:xfrm>
            <a:off x="7625918" y="2166152"/>
            <a:ext cx="289412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mobile phone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0095530-C1DC-4F97-8DA0-DF1DFE564C93}"/>
              </a:ext>
            </a:extLst>
          </p:cNvPr>
          <p:cNvSpPr/>
          <p:nvPr/>
        </p:nvSpPr>
        <p:spPr>
          <a:xfrm>
            <a:off x="6844683" y="2166151"/>
            <a:ext cx="63919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7B6FA81-44A4-4509-8E5F-831E6F838999}"/>
              </a:ext>
            </a:extLst>
          </p:cNvPr>
          <p:cNvSpPr/>
          <p:nvPr/>
        </p:nvSpPr>
        <p:spPr>
          <a:xfrm>
            <a:off x="10662083" y="2166150"/>
            <a:ext cx="63919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FEE04E5-3B0B-412B-8D5B-27D07B344436}"/>
              </a:ext>
            </a:extLst>
          </p:cNvPr>
          <p:cNvSpPr/>
          <p:nvPr/>
        </p:nvSpPr>
        <p:spPr>
          <a:xfrm>
            <a:off x="7625918" y="3103855"/>
            <a:ext cx="289412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letter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08E503B-0B3A-415B-AA66-89B571A6DA78}"/>
              </a:ext>
            </a:extLst>
          </p:cNvPr>
          <p:cNvSpPr/>
          <p:nvPr/>
        </p:nvSpPr>
        <p:spPr>
          <a:xfrm>
            <a:off x="6844683" y="3103854"/>
            <a:ext cx="63919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936FB80-FF61-412B-9811-945539C8114B}"/>
              </a:ext>
            </a:extLst>
          </p:cNvPr>
          <p:cNvSpPr/>
          <p:nvPr/>
        </p:nvSpPr>
        <p:spPr>
          <a:xfrm>
            <a:off x="10662083" y="3103853"/>
            <a:ext cx="63919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AA87FBD-849A-4D3B-81DA-422CD5C25C15}"/>
              </a:ext>
            </a:extLst>
          </p:cNvPr>
          <p:cNvSpPr/>
          <p:nvPr/>
        </p:nvSpPr>
        <p:spPr>
          <a:xfrm>
            <a:off x="7625918" y="4041558"/>
            <a:ext cx="289412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B41B94E-60BC-4214-A4DA-4E6CE1537F86}"/>
              </a:ext>
            </a:extLst>
          </p:cNvPr>
          <p:cNvSpPr/>
          <p:nvPr/>
        </p:nvSpPr>
        <p:spPr>
          <a:xfrm>
            <a:off x="6844683" y="4041557"/>
            <a:ext cx="63919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Century Gothic" panose="020B0502020202020204" pitchFamily="34" charset="0"/>
              </a:rPr>
              <a:t>c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5ED04C6-1200-4E76-8637-83B933331C5F}"/>
              </a:ext>
            </a:extLst>
          </p:cNvPr>
          <p:cNvSpPr/>
          <p:nvPr/>
        </p:nvSpPr>
        <p:spPr>
          <a:xfrm>
            <a:off x="10662083" y="4041556"/>
            <a:ext cx="63919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 descr="Logo&#10;&#10;Description automatically generated">
            <a:extLst>
              <a:ext uri="{FF2B5EF4-FFF2-40B4-BE49-F238E27FC236}">
                <a16:creationId xmlns:a16="http://schemas.microsoft.com/office/drawing/2014/main" id="{86361648-AA41-4C1D-978C-F9780B7AAC3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8" t="13240" r="10181" b="30265"/>
          <a:stretch/>
        </p:blipFill>
        <p:spPr>
          <a:xfrm>
            <a:off x="10736511" y="3010942"/>
            <a:ext cx="791708" cy="650289"/>
          </a:xfrm>
          <a:prstGeom prst="rect">
            <a:avLst/>
          </a:prstGeom>
        </p:spPr>
      </p:pic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28D472D0-298B-4FAC-9634-370FAD8DA595}"/>
              </a:ext>
            </a:extLst>
          </p:cNvPr>
          <p:cNvSpPr txBox="1"/>
          <p:nvPr/>
        </p:nvSpPr>
        <p:spPr>
          <a:xfrm>
            <a:off x="7625918" y="1080430"/>
            <a:ext cx="3185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and tick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51752FE-360D-5ABA-353C-F6E6C7BF3A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7675" y="3172823"/>
            <a:ext cx="3494487" cy="2444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400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</TotalTime>
  <Words>747</Words>
  <Application>Microsoft Office PowerPoint</Application>
  <PresentationFormat>Widescreen</PresentationFormat>
  <Paragraphs>224</Paragraphs>
  <Slides>31</Slides>
  <Notes>14</Notes>
  <HiddenSlides>0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Arial</vt:lpstr>
      <vt:lpstr>Arial Black</vt:lpstr>
      <vt:lpstr>Calibri</vt:lpstr>
      <vt:lpstr>Calibri Light</vt:lpstr>
      <vt:lpstr>Carter One</vt:lpstr>
      <vt:lpstr>Century Gothic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lenguyennhatha@outlook.com</dc:creator>
  <cp:lastModifiedBy>Lan Anh</cp:lastModifiedBy>
  <cp:revision>16</cp:revision>
  <dcterms:created xsi:type="dcterms:W3CDTF">2024-02-29T08:30:09Z</dcterms:created>
  <dcterms:modified xsi:type="dcterms:W3CDTF">2024-11-07T07:16:49Z</dcterms:modified>
</cp:coreProperties>
</file>