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JPG" ContentType="image/.jpg"/>
  <Default Extension="png" ContentType="image/png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1"/>
  </p:notesMasterIdLst>
  <p:sldIdLst>
    <p:sldId id="256" r:id="rId3"/>
    <p:sldId id="266" r:id="rId4"/>
    <p:sldId id="267" r:id="rId5"/>
    <p:sldId id="733" r:id="rId6"/>
    <p:sldId id="734" r:id="rId7"/>
    <p:sldId id="270" r:id="rId8"/>
    <p:sldId id="527" r:id="rId9"/>
    <p:sldId id="525" r:id="rId10"/>
    <p:sldId id="526" r:id="rId12"/>
    <p:sldId id="271" r:id="rId13"/>
    <p:sldId id="500" r:id="rId14"/>
    <p:sldId id="529" r:id="rId15"/>
    <p:sldId id="530" r:id="rId16"/>
    <p:sldId id="735" r:id="rId17"/>
    <p:sldId id="257" r:id="rId18"/>
    <p:sldId id="736" r:id="rId19"/>
    <p:sldId id="738" r:id="rId20"/>
    <p:sldId id="737" r:id="rId21"/>
    <p:sldId id="268" r:id="rId22"/>
    <p:sldId id="265" r:id="rId23"/>
    <p:sldId id="510" r:id="rId24"/>
    <p:sldId id="739" r:id="rId25"/>
    <p:sldId id="748" r:id="rId26"/>
    <p:sldId id="302" r:id="rId27"/>
    <p:sldId id="749" r:id="rId28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2001" userDrawn="1">
          <p15:clr>
            <a:srgbClr val="A4A3A4"/>
          </p15:clr>
        </p15:guide>
        <p15:guide id="3" pos="39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5D"/>
    <a:srgbClr val="F88438"/>
    <a:srgbClr val="F78437"/>
    <a:srgbClr val="D67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65" autoAdjust="0"/>
    <p:restoredTop sz="95118"/>
  </p:normalViewPr>
  <p:slideViewPr>
    <p:cSldViewPr snapToGrid="0" snapToObjects="1" showGuides="1">
      <p:cViewPr varScale="1">
        <p:scale>
          <a:sx n="64" d="100"/>
          <a:sy n="64" d="100"/>
        </p:scale>
        <p:origin x="152" y="32"/>
      </p:cViewPr>
      <p:guideLst>
        <p:guide orient="horz" pos="2001"/>
        <p:guide pos="39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220F1-D177-C84F-A95C-93D85BD840FC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40BB4-DBA3-F940-8E65-56195634E8B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0" name="Google Shape;24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0" name="Google Shape;24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8" name="Google Shape;41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56345-128C-994A-923E-DC503EB6F2DE}" type="datetimeFigureOut">
              <a:rPr lang="x-none" smtClean="0"/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A462-1078-974E-9411-14989EDF0743}" type="slidenum">
              <a:rPr lang="x-none" smtClean="0"/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microsoft.com/office/2007/relationships/media" Target="../media/media1.mp3"/><Relationship Id="rId3" Type="http://schemas.openxmlformats.org/officeDocument/2006/relationships/audio" Target="NULL" TargetMode="External"/><Relationship Id="rId2" Type="http://schemas.openxmlformats.org/officeDocument/2006/relationships/image" Target="../media/image4.png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microsoft.com/office/2007/relationships/media" Target="../media/media1.mp3"/><Relationship Id="rId3" Type="http://schemas.openxmlformats.org/officeDocument/2006/relationships/audio" Target="NULL" TargetMode="External"/><Relationship Id="rId2" Type="http://schemas.openxmlformats.org/officeDocument/2006/relationships/image" Target="../media/image4.png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audio" Target="../media/audio1.wav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3.png"/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38.png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5" Type="http://schemas.openxmlformats.org/officeDocument/2006/relationships/slideLayout" Target="../slideLayouts/slideLayout1.xml"/><Relationship Id="rId14" Type="http://schemas.openxmlformats.org/officeDocument/2006/relationships/audio" Target="../media/audio3.wav"/><Relationship Id="rId13" Type="http://schemas.openxmlformats.org/officeDocument/2006/relationships/audio" Target="../media/audio2.wav"/><Relationship Id="rId12" Type="http://schemas.openxmlformats.org/officeDocument/2006/relationships/image" Target="../media/image20.png"/><Relationship Id="rId11" Type="http://schemas.openxmlformats.org/officeDocument/2006/relationships/image" Target="../media/image41.png"/><Relationship Id="rId10" Type="http://schemas.openxmlformats.org/officeDocument/2006/relationships/image" Target="../media/image40.png"/><Relationship Id="rId1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38.png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5" Type="http://schemas.openxmlformats.org/officeDocument/2006/relationships/slideLayout" Target="../slideLayouts/slideLayout1.xml"/><Relationship Id="rId14" Type="http://schemas.openxmlformats.org/officeDocument/2006/relationships/audio" Target="../media/audio3.wav"/><Relationship Id="rId13" Type="http://schemas.openxmlformats.org/officeDocument/2006/relationships/audio" Target="../media/audio2.wav"/><Relationship Id="rId12" Type="http://schemas.openxmlformats.org/officeDocument/2006/relationships/image" Target="../media/image23.png"/><Relationship Id="rId11" Type="http://schemas.openxmlformats.org/officeDocument/2006/relationships/image" Target="../media/image41.png"/><Relationship Id="rId10" Type="http://schemas.openxmlformats.org/officeDocument/2006/relationships/image" Target="../media/image40.png"/><Relationship Id="rId1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38.png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5" Type="http://schemas.openxmlformats.org/officeDocument/2006/relationships/slideLayout" Target="../slideLayouts/slideLayout1.xml"/><Relationship Id="rId14" Type="http://schemas.openxmlformats.org/officeDocument/2006/relationships/audio" Target="../media/audio3.wav"/><Relationship Id="rId13" Type="http://schemas.openxmlformats.org/officeDocument/2006/relationships/audio" Target="../media/audio2.wav"/><Relationship Id="rId12" Type="http://schemas.openxmlformats.org/officeDocument/2006/relationships/image" Target="../media/image18.png"/><Relationship Id="rId11" Type="http://schemas.openxmlformats.org/officeDocument/2006/relationships/image" Target="../media/image41.png"/><Relationship Id="rId10" Type="http://schemas.openxmlformats.org/officeDocument/2006/relationships/image" Target="../media/image40.png"/><Relationship Id="rId1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38.png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5" Type="http://schemas.openxmlformats.org/officeDocument/2006/relationships/slideLayout" Target="../slideLayouts/slideLayout1.xml"/><Relationship Id="rId14" Type="http://schemas.openxmlformats.org/officeDocument/2006/relationships/audio" Target="../media/audio3.wav"/><Relationship Id="rId13" Type="http://schemas.openxmlformats.org/officeDocument/2006/relationships/audio" Target="../media/audio2.wav"/><Relationship Id="rId12" Type="http://schemas.openxmlformats.org/officeDocument/2006/relationships/image" Target="../media/image21.png"/><Relationship Id="rId11" Type="http://schemas.openxmlformats.org/officeDocument/2006/relationships/image" Target="../media/image41.png"/><Relationship Id="rId10" Type="http://schemas.openxmlformats.org/officeDocument/2006/relationships/image" Target="../media/image40.png"/><Relationship Id="rId1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38.png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5" Type="http://schemas.openxmlformats.org/officeDocument/2006/relationships/slideLayout" Target="../slideLayouts/slideLayout1.xml"/><Relationship Id="rId14" Type="http://schemas.openxmlformats.org/officeDocument/2006/relationships/audio" Target="../media/audio3.wav"/><Relationship Id="rId13" Type="http://schemas.openxmlformats.org/officeDocument/2006/relationships/audio" Target="../media/audio2.wav"/><Relationship Id="rId12" Type="http://schemas.openxmlformats.org/officeDocument/2006/relationships/image" Target="../media/image22.png"/><Relationship Id="rId11" Type="http://schemas.openxmlformats.org/officeDocument/2006/relationships/image" Target="../media/image41.png"/><Relationship Id="rId10" Type="http://schemas.openxmlformats.org/officeDocument/2006/relationships/image" Target="../media/image40.png"/><Relationship Id="rId1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4.wav"/><Relationship Id="rId2" Type="http://schemas.openxmlformats.org/officeDocument/2006/relationships/image" Target="../media/image42.png"/><Relationship Id="rId1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1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43.png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3.png"/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44.emf"/><Relationship Id="rId1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5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microsoft.com/office/2007/relationships/media" Target="../media/media1.mp3"/><Relationship Id="rId3" Type="http://schemas.openxmlformats.org/officeDocument/2006/relationships/audio" Target="NULL" TargetMode="External"/><Relationship Id="rId2" Type="http://schemas.openxmlformats.org/officeDocument/2006/relationships/image" Target="../media/image4.pn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microsoft.com/office/2007/relationships/media" Target="../media/media1.mp3"/><Relationship Id="rId3" Type="http://schemas.openxmlformats.org/officeDocument/2006/relationships/audio" Target="NULL" TargetMode="External"/><Relationship Id="rId2" Type="http://schemas.openxmlformats.org/officeDocument/2006/relationships/image" Target="../media/image4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microsoft.com/office/2007/relationships/media" Target="../media/media1.mp3"/><Relationship Id="rId3" Type="http://schemas.openxmlformats.org/officeDocument/2006/relationships/audio" Target="NULL" TargetMode="External"/><Relationship Id="rId2" Type="http://schemas.openxmlformats.org/officeDocument/2006/relationships/image" Target="../media/image4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234068" y="1950418"/>
            <a:ext cx="9723864" cy="2114550"/>
          </a:xfrm>
          <a:prstGeom prst="roundRect">
            <a:avLst/>
          </a:prstGeom>
          <a:solidFill>
            <a:srgbClr val="E2F3DB"/>
          </a:solidFill>
          <a:ln w="28575">
            <a:solidFill>
              <a:srgbClr val="BD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</a:rPr>
              <a:t>UNIT 7 – MY PARTY</a:t>
            </a:r>
            <a:endParaRPr lang="en-US" sz="4400" b="1" dirty="0">
              <a:solidFill>
                <a:srgbClr val="7030A0"/>
              </a:solidFill>
            </a:endParaRPr>
          </a:p>
          <a:p>
            <a:pPr algn="ctr"/>
            <a:r>
              <a:rPr lang="en-US" sz="4400" b="1" dirty="0">
                <a:solidFill>
                  <a:srgbClr val="7030A0"/>
                </a:solidFill>
              </a:rPr>
              <a:t>Lesson 3A – Vocabulary and Grammar 1 </a:t>
            </a:r>
            <a:endParaRPr lang="en-US" sz="4400" b="1" dirty="0">
              <a:solidFill>
                <a:srgbClr val="7030A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8504" y="3383260"/>
            <a:ext cx="5121406" cy="36065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6526" y="3731864"/>
            <a:ext cx="1929161" cy="192916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31971" t="2930" r="32991"/>
          <a:stretch>
            <a:fillRect/>
          </a:stretch>
        </p:blipFill>
        <p:spPr>
          <a:xfrm>
            <a:off x="0" y="1716513"/>
            <a:ext cx="2158123" cy="421033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880338" y="723966"/>
            <a:ext cx="4431323" cy="3046176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138750" y="3750451"/>
            <a:ext cx="3914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1"/>
                </a:solidFill>
              </a:rPr>
              <a:t>invitation</a:t>
            </a:r>
            <a:endParaRPr lang="en-US" sz="7200" b="1" dirty="0">
              <a:solidFill>
                <a:schemeClr val="accent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02740" y="6234970"/>
            <a:ext cx="4361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spell the word.</a:t>
            </a:r>
            <a:endParaRPr lang="en-US" dirty="0"/>
          </a:p>
        </p:txBody>
      </p:sp>
      <p:sp>
        <p:nvSpPr>
          <p:cNvPr id="11" name="Speech Bubble: Rectangle with Corners Rounded 10"/>
          <p:cNvSpPr/>
          <p:nvPr/>
        </p:nvSpPr>
        <p:spPr>
          <a:xfrm rot="438702">
            <a:off x="1177379" y="926623"/>
            <a:ext cx="2175816" cy="898773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  <a:endParaRPr lang="en-US" sz="3200" dirty="0"/>
          </a:p>
        </p:txBody>
      </p:sp>
      <p:sp>
        <p:nvSpPr>
          <p:cNvPr id="12" name="Freeform 7"/>
          <p:cNvSpPr/>
          <p:nvPr/>
        </p:nvSpPr>
        <p:spPr>
          <a:xfrm>
            <a:off x="2790342" y="499202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i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3" name="Freeform 7"/>
          <p:cNvSpPr/>
          <p:nvPr/>
        </p:nvSpPr>
        <p:spPr>
          <a:xfrm>
            <a:off x="3460442" y="498401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n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4" name="Freeform 7"/>
          <p:cNvSpPr/>
          <p:nvPr/>
        </p:nvSpPr>
        <p:spPr>
          <a:xfrm>
            <a:off x="4122651" y="499456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v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5" name="Freeform 7"/>
          <p:cNvSpPr/>
          <p:nvPr/>
        </p:nvSpPr>
        <p:spPr>
          <a:xfrm>
            <a:off x="4778792" y="500047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i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6" name="Freeform 7"/>
          <p:cNvSpPr/>
          <p:nvPr/>
        </p:nvSpPr>
        <p:spPr>
          <a:xfrm>
            <a:off x="5447486" y="500599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t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0" name="Freeform 7"/>
          <p:cNvSpPr/>
          <p:nvPr/>
        </p:nvSpPr>
        <p:spPr>
          <a:xfrm>
            <a:off x="6114742" y="500258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a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1" name="Freeform 7"/>
          <p:cNvSpPr/>
          <p:nvPr/>
        </p:nvSpPr>
        <p:spPr>
          <a:xfrm>
            <a:off x="6746059" y="500225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t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2" name="Freeform 7"/>
          <p:cNvSpPr/>
          <p:nvPr/>
        </p:nvSpPr>
        <p:spPr>
          <a:xfrm>
            <a:off x="7400037" y="4996262"/>
            <a:ext cx="653978" cy="64727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i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6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My party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2636" y="167268"/>
            <a:ext cx="880946" cy="880946"/>
          </a:xfrm>
          <a:prstGeom prst="rect">
            <a:avLst/>
          </a:prstGeom>
        </p:spPr>
      </p:pic>
      <p:sp>
        <p:nvSpPr>
          <p:cNvPr id="2" name="Freeform 7"/>
          <p:cNvSpPr/>
          <p:nvPr/>
        </p:nvSpPr>
        <p:spPr>
          <a:xfrm>
            <a:off x="8721670" y="4998386"/>
            <a:ext cx="653978" cy="64727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n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3" name="Freeform 7"/>
          <p:cNvSpPr/>
          <p:nvPr/>
        </p:nvSpPr>
        <p:spPr>
          <a:xfrm>
            <a:off x="8047112" y="5013750"/>
            <a:ext cx="653978" cy="647275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o</a:t>
            </a:r>
            <a:endParaRPr lang="en-US" sz="4000" b="1" dirty="0">
              <a:solidFill>
                <a:prstClr val="white"/>
              </a:solidFill>
            </a:endParaRPr>
          </a:p>
        </p:txBody>
      </p:sp>
      <p:pic>
        <p:nvPicPr>
          <p:cNvPr id="10" name="7.03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5293.872070" end="4561.62890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3076" y="3873709"/>
            <a:ext cx="966033" cy="96603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/>
          <a:srcRect l="3719"/>
          <a:stretch>
            <a:fillRect/>
          </a:stretch>
        </p:blipFill>
        <p:spPr>
          <a:xfrm>
            <a:off x="4560276" y="788344"/>
            <a:ext cx="3194859" cy="29143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22" grpId="0" animBg="1"/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31971" t="2930" r="32991"/>
          <a:stretch>
            <a:fillRect/>
          </a:stretch>
        </p:blipFill>
        <p:spPr>
          <a:xfrm>
            <a:off x="193734" y="1716513"/>
            <a:ext cx="2158123" cy="42103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677226" y="3724518"/>
            <a:ext cx="48375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1"/>
                </a:solidFill>
              </a:rPr>
              <a:t>honeymoon</a:t>
            </a:r>
            <a:endParaRPr lang="en-US" sz="7200" b="1" dirty="0">
              <a:solidFill>
                <a:schemeClr val="accent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02740" y="6234970"/>
            <a:ext cx="4361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spell the word.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055586" y="724642"/>
            <a:ext cx="4080828" cy="30275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endParaRPr lang="en-US" dirty="0"/>
          </a:p>
        </p:txBody>
      </p:sp>
      <p:sp>
        <p:nvSpPr>
          <p:cNvPr id="11" name="Freeform 7"/>
          <p:cNvSpPr/>
          <p:nvPr/>
        </p:nvSpPr>
        <p:spPr>
          <a:xfrm>
            <a:off x="3136286" y="501395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h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2" name="Freeform 7"/>
          <p:cNvSpPr/>
          <p:nvPr/>
        </p:nvSpPr>
        <p:spPr>
          <a:xfrm>
            <a:off x="3806386" y="502000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o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3" name="Freeform 7"/>
          <p:cNvSpPr/>
          <p:nvPr/>
        </p:nvSpPr>
        <p:spPr>
          <a:xfrm>
            <a:off x="4467156" y="501810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n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4" name="Freeform 7"/>
          <p:cNvSpPr/>
          <p:nvPr/>
        </p:nvSpPr>
        <p:spPr>
          <a:xfrm>
            <a:off x="5116832" y="500994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5" name="Freeform 7"/>
          <p:cNvSpPr/>
          <p:nvPr/>
        </p:nvSpPr>
        <p:spPr>
          <a:xfrm>
            <a:off x="5785526" y="501546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y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6" name="Freeform 7"/>
          <p:cNvSpPr/>
          <p:nvPr/>
        </p:nvSpPr>
        <p:spPr>
          <a:xfrm>
            <a:off x="6452782" y="501205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m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0" name="Freeform 7"/>
          <p:cNvSpPr/>
          <p:nvPr/>
        </p:nvSpPr>
        <p:spPr>
          <a:xfrm>
            <a:off x="7084099" y="501172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o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1" name="Freeform 7"/>
          <p:cNvSpPr/>
          <p:nvPr/>
        </p:nvSpPr>
        <p:spPr>
          <a:xfrm>
            <a:off x="7738077" y="501980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o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2" name="Freeform 7"/>
          <p:cNvSpPr/>
          <p:nvPr/>
        </p:nvSpPr>
        <p:spPr>
          <a:xfrm>
            <a:off x="8380702" y="501098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n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3" name="Speech Bubble: Rectangle with Corners Rounded 22"/>
          <p:cNvSpPr/>
          <p:nvPr/>
        </p:nvSpPr>
        <p:spPr>
          <a:xfrm rot="438702">
            <a:off x="1407710" y="949141"/>
            <a:ext cx="2087887" cy="777682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2636" y="167268"/>
            <a:ext cx="880946" cy="880946"/>
          </a:xfrm>
          <a:prstGeom prst="rect">
            <a:avLst/>
          </a:prstGeom>
        </p:spPr>
      </p:pic>
      <p:sp>
        <p:nvSpPr>
          <p:cNvPr id="8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My party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7.03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7970.251953" end="1476.23449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2761" y="3843728"/>
            <a:ext cx="966033" cy="966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8828" y="829418"/>
            <a:ext cx="3254344" cy="2858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- REVIEW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39080" y="6211116"/>
            <a:ext cx="5031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US" dirty="0"/>
              <a:t>Students look at the pictures and say the words.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21195" y="1873250"/>
            <a:ext cx="592455" cy="52387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7680" y="1061720"/>
            <a:ext cx="332740" cy="33083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99155" y="1051560"/>
            <a:ext cx="357505" cy="37528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9175" y="1007110"/>
            <a:ext cx="296545" cy="3854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8735" y="908685"/>
            <a:ext cx="375285" cy="38544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9595" y="3658870"/>
            <a:ext cx="357505" cy="37528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54705" y="3664585"/>
            <a:ext cx="357505" cy="37528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39815" y="3658870"/>
            <a:ext cx="339090" cy="3752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3500" y="3604895"/>
            <a:ext cx="339090" cy="375285"/>
          </a:xfrm>
          <a:prstGeom prst="rect">
            <a:avLst/>
          </a:prstGeom>
        </p:spPr>
      </p:pic>
      <p:sp>
        <p:nvSpPr>
          <p:cNvPr id="62" name="TextBox 18"/>
          <p:cNvSpPr txBox="1"/>
          <p:nvPr/>
        </p:nvSpPr>
        <p:spPr>
          <a:xfrm>
            <a:off x="1482415" y="2685624"/>
            <a:ext cx="16482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wedding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extBox 18"/>
          <p:cNvSpPr txBox="1"/>
          <p:nvPr/>
        </p:nvSpPr>
        <p:spPr>
          <a:xfrm>
            <a:off x="5395704" y="2705981"/>
            <a:ext cx="1077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4472C4"/>
                </a:solidFill>
                <a:latin typeface="Calibri" panose="020F0502020204030204"/>
              </a:rPr>
              <a:t>bride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Box 18"/>
          <p:cNvSpPr txBox="1"/>
          <p:nvPr/>
        </p:nvSpPr>
        <p:spPr>
          <a:xfrm>
            <a:off x="8954666" y="2705346"/>
            <a:ext cx="1295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groom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TextBox 18"/>
          <p:cNvSpPr txBox="1"/>
          <p:nvPr/>
        </p:nvSpPr>
        <p:spPr>
          <a:xfrm>
            <a:off x="3055199" y="5223405"/>
            <a:ext cx="1815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invitation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18"/>
          <p:cNvSpPr txBox="1"/>
          <p:nvPr/>
        </p:nvSpPr>
        <p:spPr>
          <a:xfrm>
            <a:off x="6917976" y="5230318"/>
            <a:ext cx="2237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honeymoon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2636" y="167268"/>
            <a:ext cx="880946" cy="8809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318" y="731852"/>
            <a:ext cx="2358420" cy="20713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8449" y="3266810"/>
            <a:ext cx="2375531" cy="2086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9964" y="697810"/>
            <a:ext cx="2450384" cy="21520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r="3741"/>
          <a:stretch>
            <a:fillRect/>
          </a:stretch>
        </p:blipFill>
        <p:spPr>
          <a:xfrm>
            <a:off x="8297662" y="697994"/>
            <a:ext cx="2358615" cy="21519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/>
          <a:srcRect l="4071"/>
          <a:stretch>
            <a:fillRect/>
          </a:stretch>
        </p:blipFill>
        <p:spPr>
          <a:xfrm>
            <a:off x="2848708" y="3239209"/>
            <a:ext cx="2292918" cy="20992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4" grpId="0"/>
      <p:bldP spid="65" grpId="0"/>
      <p:bldP spid="6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6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VOCABULARY –  Practice</a:t>
            </a:r>
            <a:endParaRPr dirty="0"/>
          </a:p>
        </p:txBody>
      </p:sp>
      <p:sp>
        <p:nvSpPr>
          <p:cNvPr id="421" name="Google Shape;421;p16"/>
          <p:cNvSpPr/>
          <p:nvPr/>
        </p:nvSpPr>
        <p:spPr>
          <a:xfrm>
            <a:off x="2120765" y="1685280"/>
            <a:ext cx="7968036" cy="3756810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22" name="Google Shape;422;p16"/>
          <p:cNvSpPr txBox="1"/>
          <p:nvPr/>
        </p:nvSpPr>
        <p:spPr>
          <a:xfrm>
            <a:off x="2238001" y="2020417"/>
            <a:ext cx="7850800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Divide the class into two teams: team A and team B.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Each student takes out a mini-board. 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Students look at the pictures and write down the answers. 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If all students in the team write the correct answer, that team will receive 2 points. But if the team has 2 or 3 students write the wrong picture, they won’t receive points.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team with the highest points wins the game. </a:t>
            </a:r>
            <a:endParaRPr dirty="0"/>
          </a:p>
        </p:txBody>
      </p:sp>
      <p:pic>
        <p:nvPicPr>
          <p:cNvPr id="423" name="Google Shape;423;p16"/>
          <p:cNvPicPr preferRelativeResize="0"/>
          <p:nvPr/>
        </p:nvPicPr>
        <p:blipFill rotWithShape="1">
          <a:blip r:embed="rId1"/>
          <a:srcRect l="12071" r="12396"/>
          <a:stretch>
            <a:fillRect/>
          </a:stretch>
        </p:blipFill>
        <p:spPr>
          <a:xfrm>
            <a:off x="9302916" y="1261165"/>
            <a:ext cx="118112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16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397612" y="-32076"/>
            <a:ext cx="2056208" cy="1447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500" y="752007"/>
            <a:ext cx="5969000" cy="1066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39" y="2675533"/>
            <a:ext cx="1873261" cy="102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983686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36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573"/>
            <a:ext cx="12192000" cy="6877335"/>
            <a:chOff x="0" y="573"/>
            <a:chExt cx="12192000" cy="6877335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573"/>
              <a:ext cx="12192000" cy="6877335"/>
              <a:chOff x="0" y="573"/>
              <a:chExt cx="12192000" cy="6877335"/>
            </a:xfrm>
          </p:grpSpPr>
          <p:pic>
            <p:nvPicPr>
              <p:cNvPr id="67" name="Picture 2"/>
              <p:cNvPicPr>
                <a:picLocks noChangeAspect="1" noChangeArrowheads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573"/>
                <a:ext cx="12192000" cy="6856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1357" y="1670837"/>
                <a:ext cx="2465031" cy="5207071"/>
              </a:xfrm>
              <a:prstGeom prst="rect">
                <a:avLst/>
              </a:prstGeom>
            </p:spPr>
          </p:pic>
          <p:grpSp>
            <p:nvGrpSpPr>
              <p:cNvPr id="3" name="Group 2"/>
              <p:cNvGrpSpPr/>
              <p:nvPr/>
            </p:nvGrpSpPr>
            <p:grpSpPr>
              <a:xfrm>
                <a:off x="2485602" y="354245"/>
                <a:ext cx="6193496" cy="3805918"/>
                <a:chOff x="2647696" y="488383"/>
                <a:chExt cx="5661578" cy="3479053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488383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1647001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2805619"/>
                  <a:ext cx="5661578" cy="1161817"/>
                </a:xfrm>
                <a:prstGeom prst="rect">
                  <a:avLst/>
                </a:prstGeom>
              </p:spPr>
            </p:pic>
          </p:grpSp>
          <p:grpSp>
            <p:nvGrpSpPr>
              <p:cNvPr id="4" name="Group 3"/>
              <p:cNvGrpSpPr/>
              <p:nvPr/>
            </p:nvGrpSpPr>
            <p:grpSpPr>
              <a:xfrm>
                <a:off x="8156791" y="2257569"/>
                <a:ext cx="3704494" cy="2920409"/>
                <a:chOff x="8196778" y="3750206"/>
                <a:chExt cx="3942189" cy="3107794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3686" y="3750206"/>
                  <a:ext cx="2185281" cy="2004544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96778" y="4167945"/>
                  <a:ext cx="2096830" cy="2237186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4408" y="3814591"/>
                  <a:ext cx="1220211" cy="1944967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00323" y="3951486"/>
                  <a:ext cx="2585943" cy="2906514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13478" y="4911527"/>
                  <a:ext cx="1288076" cy="1718683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01064" y="4688118"/>
                  <a:ext cx="1447706" cy="1988690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42065" y="4771834"/>
                  <a:ext cx="1466754" cy="1965832"/>
                </a:xfrm>
                <a:prstGeom prst="rect">
                  <a:avLst/>
                </a:prstGeom>
              </p:spPr>
            </p:pic>
          </p:grpSp>
        </p:grpSp>
        <p:sp>
          <p:nvSpPr>
            <p:cNvPr id="16" name="Rectangle 15"/>
            <p:cNvSpPr/>
            <p:nvPr/>
          </p:nvSpPr>
          <p:spPr>
            <a:xfrm>
              <a:off x="2911643" y="582708"/>
              <a:ext cx="5315730" cy="3294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9865506" y="7596246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next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grpSp>
        <p:nvGrpSpPr>
          <p:cNvPr id="40" name="bMsPham"/>
          <p:cNvGrpSpPr/>
          <p:nvPr/>
        </p:nvGrpSpPr>
        <p:grpSpPr>
          <a:xfrm>
            <a:off x="6274950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2" name="Rectangle 41"/>
            <p:cNvSpPr/>
            <p:nvPr/>
          </p:nvSpPr>
          <p:spPr>
            <a:xfrm>
              <a:off x="8519425" y="2069134"/>
              <a:ext cx="2656082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groom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6" name="dMsPham"/>
          <p:cNvGrpSpPr/>
          <p:nvPr/>
        </p:nvGrpSpPr>
        <p:grpSpPr>
          <a:xfrm>
            <a:off x="6274950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8" name="Rectangle 47"/>
            <p:cNvSpPr/>
            <p:nvPr/>
          </p:nvSpPr>
          <p:spPr>
            <a:xfrm>
              <a:off x="8519425" y="2069134"/>
              <a:ext cx="2656081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honeymoon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4" name="cMsPham"/>
          <p:cNvGrpSpPr/>
          <p:nvPr/>
        </p:nvGrpSpPr>
        <p:grpSpPr>
          <a:xfrm>
            <a:off x="2717029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13" name="Rectangle 12"/>
            <p:cNvSpPr/>
            <p:nvPr/>
          </p:nvSpPr>
          <p:spPr>
            <a:xfrm>
              <a:off x="8557546" y="2069134"/>
              <a:ext cx="2597279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invitation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717029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5" name="Rectangle 44"/>
            <p:cNvSpPr/>
            <p:nvPr/>
          </p:nvSpPr>
          <p:spPr>
            <a:xfrm>
              <a:off x="8557546" y="2069134"/>
              <a:ext cx="2597280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bride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15504" y="674557"/>
            <a:ext cx="3550362" cy="3118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573"/>
            <a:ext cx="12192000" cy="6877335"/>
            <a:chOff x="0" y="573"/>
            <a:chExt cx="12192000" cy="6877335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573"/>
              <a:ext cx="12192000" cy="6877335"/>
              <a:chOff x="0" y="573"/>
              <a:chExt cx="12192000" cy="6877335"/>
            </a:xfrm>
          </p:grpSpPr>
          <p:pic>
            <p:nvPicPr>
              <p:cNvPr id="67" name="Picture 2"/>
              <p:cNvPicPr>
                <a:picLocks noChangeAspect="1" noChangeArrowheads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573"/>
                <a:ext cx="12192000" cy="6856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1357" y="1670837"/>
                <a:ext cx="2465031" cy="5207071"/>
              </a:xfrm>
              <a:prstGeom prst="rect">
                <a:avLst/>
              </a:prstGeom>
            </p:spPr>
          </p:pic>
          <p:grpSp>
            <p:nvGrpSpPr>
              <p:cNvPr id="3" name="Group 2"/>
              <p:cNvGrpSpPr/>
              <p:nvPr/>
            </p:nvGrpSpPr>
            <p:grpSpPr>
              <a:xfrm>
                <a:off x="2485602" y="354245"/>
                <a:ext cx="6193496" cy="3805918"/>
                <a:chOff x="2647696" y="488383"/>
                <a:chExt cx="5661578" cy="3479053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488383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1647001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2805619"/>
                  <a:ext cx="5661578" cy="1161817"/>
                </a:xfrm>
                <a:prstGeom prst="rect">
                  <a:avLst/>
                </a:prstGeom>
              </p:spPr>
            </p:pic>
          </p:grpSp>
          <p:grpSp>
            <p:nvGrpSpPr>
              <p:cNvPr id="4" name="Group 3"/>
              <p:cNvGrpSpPr/>
              <p:nvPr/>
            </p:nvGrpSpPr>
            <p:grpSpPr>
              <a:xfrm>
                <a:off x="8156791" y="2257569"/>
                <a:ext cx="3704494" cy="2920409"/>
                <a:chOff x="8196778" y="3750206"/>
                <a:chExt cx="3942189" cy="3107794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3686" y="3750206"/>
                  <a:ext cx="2185281" cy="2004544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96778" y="4167945"/>
                  <a:ext cx="2096830" cy="2237186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4408" y="3814591"/>
                  <a:ext cx="1220211" cy="1944967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00323" y="3951486"/>
                  <a:ext cx="2585943" cy="2906514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13478" y="4911527"/>
                  <a:ext cx="1288076" cy="1718683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01064" y="4688118"/>
                  <a:ext cx="1447706" cy="1988690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42065" y="4771834"/>
                  <a:ext cx="1466754" cy="1965832"/>
                </a:xfrm>
                <a:prstGeom prst="rect">
                  <a:avLst/>
                </a:prstGeom>
              </p:spPr>
            </p:pic>
          </p:grpSp>
        </p:grpSp>
        <p:sp>
          <p:nvSpPr>
            <p:cNvPr id="16" name="Rectangle 15"/>
            <p:cNvSpPr/>
            <p:nvPr/>
          </p:nvSpPr>
          <p:spPr>
            <a:xfrm>
              <a:off x="2911643" y="582708"/>
              <a:ext cx="5315730" cy="3294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9865506" y="7596246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next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grpSp>
        <p:nvGrpSpPr>
          <p:cNvPr id="40" name="bMsPham"/>
          <p:cNvGrpSpPr/>
          <p:nvPr/>
        </p:nvGrpSpPr>
        <p:grpSpPr>
          <a:xfrm>
            <a:off x="6274950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2" name="Rectangle 41"/>
            <p:cNvSpPr/>
            <p:nvPr/>
          </p:nvSpPr>
          <p:spPr>
            <a:xfrm>
              <a:off x="8519425" y="2069134"/>
              <a:ext cx="2656082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groom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6" name="dMsPham"/>
          <p:cNvGrpSpPr/>
          <p:nvPr/>
        </p:nvGrpSpPr>
        <p:grpSpPr>
          <a:xfrm>
            <a:off x="6274950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8" name="Rectangle 47"/>
            <p:cNvSpPr/>
            <p:nvPr/>
          </p:nvSpPr>
          <p:spPr>
            <a:xfrm>
              <a:off x="8519425" y="2069134"/>
              <a:ext cx="2656081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invitation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4" name="cMsPham"/>
          <p:cNvGrpSpPr/>
          <p:nvPr/>
        </p:nvGrpSpPr>
        <p:grpSpPr>
          <a:xfrm>
            <a:off x="2717029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13" name="Rectangle 12"/>
            <p:cNvSpPr/>
            <p:nvPr/>
          </p:nvSpPr>
          <p:spPr>
            <a:xfrm>
              <a:off x="8557546" y="2069134"/>
              <a:ext cx="2597279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honeymoon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717029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5" name="Rectangle 44"/>
            <p:cNvSpPr/>
            <p:nvPr/>
          </p:nvSpPr>
          <p:spPr>
            <a:xfrm>
              <a:off x="8557546" y="2069134"/>
              <a:ext cx="2597280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wedding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40456" y="627496"/>
            <a:ext cx="3620797" cy="3180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573"/>
            <a:ext cx="12192000" cy="6877335"/>
            <a:chOff x="0" y="573"/>
            <a:chExt cx="12192000" cy="6877335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573"/>
              <a:ext cx="12192000" cy="6877335"/>
              <a:chOff x="0" y="573"/>
              <a:chExt cx="12192000" cy="6877335"/>
            </a:xfrm>
          </p:grpSpPr>
          <p:pic>
            <p:nvPicPr>
              <p:cNvPr id="67" name="Picture 2"/>
              <p:cNvPicPr>
                <a:picLocks noChangeAspect="1" noChangeArrowheads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573"/>
                <a:ext cx="12192000" cy="6856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1357" y="1670837"/>
                <a:ext cx="2465031" cy="5207071"/>
              </a:xfrm>
              <a:prstGeom prst="rect">
                <a:avLst/>
              </a:prstGeom>
            </p:spPr>
          </p:pic>
          <p:grpSp>
            <p:nvGrpSpPr>
              <p:cNvPr id="3" name="Group 2"/>
              <p:cNvGrpSpPr/>
              <p:nvPr/>
            </p:nvGrpSpPr>
            <p:grpSpPr>
              <a:xfrm>
                <a:off x="2485602" y="354245"/>
                <a:ext cx="6193496" cy="3805918"/>
                <a:chOff x="2647696" y="488383"/>
                <a:chExt cx="5661578" cy="3479053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488383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1647001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2805619"/>
                  <a:ext cx="5661578" cy="1161817"/>
                </a:xfrm>
                <a:prstGeom prst="rect">
                  <a:avLst/>
                </a:prstGeom>
              </p:spPr>
            </p:pic>
          </p:grpSp>
          <p:grpSp>
            <p:nvGrpSpPr>
              <p:cNvPr id="4" name="Group 3"/>
              <p:cNvGrpSpPr/>
              <p:nvPr/>
            </p:nvGrpSpPr>
            <p:grpSpPr>
              <a:xfrm>
                <a:off x="8156791" y="2257569"/>
                <a:ext cx="3704494" cy="2920409"/>
                <a:chOff x="8196778" y="3750206"/>
                <a:chExt cx="3942189" cy="3107794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3686" y="3750206"/>
                  <a:ext cx="2185281" cy="2004544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96778" y="4167945"/>
                  <a:ext cx="2096830" cy="2237186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4408" y="3814591"/>
                  <a:ext cx="1220211" cy="1944967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00323" y="3951486"/>
                  <a:ext cx="2585943" cy="2906514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13478" y="4911527"/>
                  <a:ext cx="1288076" cy="1718683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01064" y="4688118"/>
                  <a:ext cx="1447706" cy="1988690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42065" y="4771834"/>
                  <a:ext cx="1466754" cy="1965832"/>
                </a:xfrm>
                <a:prstGeom prst="rect">
                  <a:avLst/>
                </a:prstGeom>
              </p:spPr>
            </p:pic>
          </p:grpSp>
        </p:grpSp>
        <p:sp>
          <p:nvSpPr>
            <p:cNvPr id="16" name="Rectangle 15"/>
            <p:cNvSpPr/>
            <p:nvPr/>
          </p:nvSpPr>
          <p:spPr>
            <a:xfrm>
              <a:off x="2911643" y="582708"/>
              <a:ext cx="5315730" cy="3294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9865506" y="7596246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next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grpSp>
        <p:nvGrpSpPr>
          <p:cNvPr id="40" name="bMsPham"/>
          <p:cNvGrpSpPr/>
          <p:nvPr/>
        </p:nvGrpSpPr>
        <p:grpSpPr>
          <a:xfrm>
            <a:off x="6274950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2" name="Rectangle 41"/>
            <p:cNvSpPr/>
            <p:nvPr/>
          </p:nvSpPr>
          <p:spPr>
            <a:xfrm>
              <a:off x="8519425" y="2069134"/>
              <a:ext cx="2656082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bride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6" name="dMsPham"/>
          <p:cNvGrpSpPr/>
          <p:nvPr/>
        </p:nvGrpSpPr>
        <p:grpSpPr>
          <a:xfrm>
            <a:off x="6274950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8" name="Rectangle 47"/>
            <p:cNvSpPr/>
            <p:nvPr/>
          </p:nvSpPr>
          <p:spPr>
            <a:xfrm>
              <a:off x="8519425" y="2069134"/>
              <a:ext cx="2656081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wedding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4" name="cMsPham"/>
          <p:cNvGrpSpPr/>
          <p:nvPr/>
        </p:nvGrpSpPr>
        <p:grpSpPr>
          <a:xfrm>
            <a:off x="2717029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13" name="Rectangle 12"/>
            <p:cNvSpPr/>
            <p:nvPr/>
          </p:nvSpPr>
          <p:spPr>
            <a:xfrm>
              <a:off x="8557546" y="2069134"/>
              <a:ext cx="2597279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honeymoon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717029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5" name="Rectangle 44"/>
            <p:cNvSpPr/>
            <p:nvPr/>
          </p:nvSpPr>
          <p:spPr>
            <a:xfrm>
              <a:off x="8557546" y="2069134"/>
              <a:ext cx="2597280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groom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7546" y="643997"/>
            <a:ext cx="3602605" cy="3164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573"/>
            <a:ext cx="12192000" cy="6877335"/>
            <a:chOff x="0" y="573"/>
            <a:chExt cx="12192000" cy="6877335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573"/>
              <a:ext cx="12192000" cy="6877335"/>
              <a:chOff x="0" y="573"/>
              <a:chExt cx="12192000" cy="6877335"/>
            </a:xfrm>
          </p:grpSpPr>
          <p:pic>
            <p:nvPicPr>
              <p:cNvPr id="67" name="Picture 2"/>
              <p:cNvPicPr>
                <a:picLocks noChangeAspect="1" noChangeArrowheads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573"/>
                <a:ext cx="12192000" cy="6856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1357" y="1670837"/>
                <a:ext cx="2465031" cy="5207071"/>
              </a:xfrm>
              <a:prstGeom prst="rect">
                <a:avLst/>
              </a:prstGeom>
            </p:spPr>
          </p:pic>
          <p:grpSp>
            <p:nvGrpSpPr>
              <p:cNvPr id="3" name="Group 2"/>
              <p:cNvGrpSpPr/>
              <p:nvPr/>
            </p:nvGrpSpPr>
            <p:grpSpPr>
              <a:xfrm>
                <a:off x="2485602" y="354245"/>
                <a:ext cx="6193496" cy="3805918"/>
                <a:chOff x="2647696" y="488383"/>
                <a:chExt cx="5661578" cy="3479053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488383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1647001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2805619"/>
                  <a:ext cx="5661578" cy="1161817"/>
                </a:xfrm>
                <a:prstGeom prst="rect">
                  <a:avLst/>
                </a:prstGeom>
              </p:spPr>
            </p:pic>
          </p:grpSp>
          <p:grpSp>
            <p:nvGrpSpPr>
              <p:cNvPr id="4" name="Group 3"/>
              <p:cNvGrpSpPr/>
              <p:nvPr/>
            </p:nvGrpSpPr>
            <p:grpSpPr>
              <a:xfrm>
                <a:off x="8156791" y="2257569"/>
                <a:ext cx="3704494" cy="2920409"/>
                <a:chOff x="8196778" y="3750206"/>
                <a:chExt cx="3942189" cy="3107794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3686" y="3750206"/>
                  <a:ext cx="2185281" cy="2004544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96778" y="4167945"/>
                  <a:ext cx="2096830" cy="2237186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4408" y="3814591"/>
                  <a:ext cx="1220211" cy="1944967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00323" y="3951486"/>
                  <a:ext cx="2585943" cy="2906514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13478" y="4911527"/>
                  <a:ext cx="1288076" cy="1718683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01064" y="4688118"/>
                  <a:ext cx="1447706" cy="1988690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42065" y="4771834"/>
                  <a:ext cx="1466754" cy="1965832"/>
                </a:xfrm>
                <a:prstGeom prst="rect">
                  <a:avLst/>
                </a:prstGeom>
              </p:spPr>
            </p:pic>
          </p:grpSp>
        </p:grpSp>
        <p:sp>
          <p:nvSpPr>
            <p:cNvPr id="16" name="Rectangle 15"/>
            <p:cNvSpPr/>
            <p:nvPr/>
          </p:nvSpPr>
          <p:spPr>
            <a:xfrm>
              <a:off x="2911643" y="582708"/>
              <a:ext cx="5315730" cy="3294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grpSp>
        <p:nvGrpSpPr>
          <p:cNvPr id="40" name="bMsPham"/>
          <p:cNvGrpSpPr/>
          <p:nvPr/>
        </p:nvGrpSpPr>
        <p:grpSpPr>
          <a:xfrm>
            <a:off x="6274950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2" name="Rectangle 41"/>
            <p:cNvSpPr/>
            <p:nvPr/>
          </p:nvSpPr>
          <p:spPr>
            <a:xfrm>
              <a:off x="8519425" y="2069134"/>
              <a:ext cx="2656082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groom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6" name="dMsPham"/>
          <p:cNvGrpSpPr/>
          <p:nvPr/>
        </p:nvGrpSpPr>
        <p:grpSpPr>
          <a:xfrm>
            <a:off x="6274950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8" name="Rectangle 47"/>
            <p:cNvSpPr/>
            <p:nvPr/>
          </p:nvSpPr>
          <p:spPr>
            <a:xfrm>
              <a:off x="8519425" y="2069134"/>
              <a:ext cx="2656081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invitation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4" name="cMsPham"/>
          <p:cNvGrpSpPr/>
          <p:nvPr/>
        </p:nvGrpSpPr>
        <p:grpSpPr>
          <a:xfrm>
            <a:off x="2717029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13" name="Rectangle 12"/>
            <p:cNvSpPr/>
            <p:nvPr/>
          </p:nvSpPr>
          <p:spPr>
            <a:xfrm>
              <a:off x="8557546" y="2069134"/>
              <a:ext cx="2597279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bride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717029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5" name="Rectangle 44"/>
            <p:cNvSpPr/>
            <p:nvPr/>
          </p:nvSpPr>
          <p:spPr>
            <a:xfrm>
              <a:off x="8557546" y="2069134"/>
              <a:ext cx="2597280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honeymoon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/>
          <a:srcRect r="3089"/>
          <a:stretch>
            <a:fillRect/>
          </a:stretch>
        </p:blipFill>
        <p:spPr>
          <a:xfrm>
            <a:off x="3735653" y="631562"/>
            <a:ext cx="3556101" cy="32227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573"/>
            <a:ext cx="12192000" cy="6877335"/>
            <a:chOff x="0" y="573"/>
            <a:chExt cx="12192000" cy="6877335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573"/>
              <a:ext cx="12192000" cy="6877335"/>
              <a:chOff x="0" y="573"/>
              <a:chExt cx="12192000" cy="6877335"/>
            </a:xfrm>
          </p:grpSpPr>
          <p:pic>
            <p:nvPicPr>
              <p:cNvPr id="67" name="Picture 2"/>
              <p:cNvPicPr>
                <a:picLocks noChangeAspect="1" noChangeArrowheads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573"/>
                <a:ext cx="12192000" cy="6856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1357" y="1670837"/>
                <a:ext cx="2465031" cy="5207071"/>
              </a:xfrm>
              <a:prstGeom prst="rect">
                <a:avLst/>
              </a:prstGeom>
            </p:spPr>
          </p:pic>
          <p:grpSp>
            <p:nvGrpSpPr>
              <p:cNvPr id="3" name="Group 2"/>
              <p:cNvGrpSpPr/>
              <p:nvPr/>
            </p:nvGrpSpPr>
            <p:grpSpPr>
              <a:xfrm>
                <a:off x="2485602" y="354245"/>
                <a:ext cx="6193496" cy="3805918"/>
                <a:chOff x="2647696" y="488383"/>
                <a:chExt cx="5661578" cy="3479053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488383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1647001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2805619"/>
                  <a:ext cx="5661578" cy="1161817"/>
                </a:xfrm>
                <a:prstGeom prst="rect">
                  <a:avLst/>
                </a:prstGeom>
              </p:spPr>
            </p:pic>
          </p:grpSp>
          <p:grpSp>
            <p:nvGrpSpPr>
              <p:cNvPr id="4" name="Group 3"/>
              <p:cNvGrpSpPr/>
              <p:nvPr/>
            </p:nvGrpSpPr>
            <p:grpSpPr>
              <a:xfrm>
                <a:off x="8156791" y="2257569"/>
                <a:ext cx="3704494" cy="2920409"/>
                <a:chOff x="8196778" y="3750206"/>
                <a:chExt cx="3942189" cy="3107794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3686" y="3750206"/>
                  <a:ext cx="2185281" cy="2004544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96778" y="4167945"/>
                  <a:ext cx="2096830" cy="2237186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4408" y="3814591"/>
                  <a:ext cx="1220211" cy="1944967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00323" y="3951486"/>
                  <a:ext cx="2585943" cy="2906514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13478" y="4911527"/>
                  <a:ext cx="1288076" cy="1718683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01064" y="4688118"/>
                  <a:ext cx="1447706" cy="1988690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42065" y="4771834"/>
                  <a:ext cx="1466754" cy="1965832"/>
                </a:xfrm>
                <a:prstGeom prst="rect">
                  <a:avLst/>
                </a:prstGeom>
              </p:spPr>
            </p:pic>
          </p:grpSp>
        </p:grpSp>
        <p:sp>
          <p:nvSpPr>
            <p:cNvPr id="16" name="Rectangle 15"/>
            <p:cNvSpPr/>
            <p:nvPr/>
          </p:nvSpPr>
          <p:spPr>
            <a:xfrm>
              <a:off x="2911643" y="582708"/>
              <a:ext cx="5315730" cy="3294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9865506" y="7596246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next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grpSp>
        <p:nvGrpSpPr>
          <p:cNvPr id="40" name="bMsPham"/>
          <p:cNvGrpSpPr/>
          <p:nvPr/>
        </p:nvGrpSpPr>
        <p:grpSpPr>
          <a:xfrm>
            <a:off x="6274950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2" name="Rectangle 41"/>
            <p:cNvSpPr/>
            <p:nvPr/>
          </p:nvSpPr>
          <p:spPr>
            <a:xfrm>
              <a:off x="8519425" y="2069134"/>
              <a:ext cx="2656082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bride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6" name="dMsPham"/>
          <p:cNvGrpSpPr/>
          <p:nvPr/>
        </p:nvGrpSpPr>
        <p:grpSpPr>
          <a:xfrm>
            <a:off x="6274950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8" name="Rectangle 47"/>
            <p:cNvSpPr/>
            <p:nvPr/>
          </p:nvSpPr>
          <p:spPr>
            <a:xfrm>
              <a:off x="8519425" y="2069134"/>
              <a:ext cx="2656081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invitation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4" name="cMsPham"/>
          <p:cNvGrpSpPr/>
          <p:nvPr/>
        </p:nvGrpSpPr>
        <p:grpSpPr>
          <a:xfrm>
            <a:off x="2717029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13" name="Rectangle 12"/>
            <p:cNvSpPr/>
            <p:nvPr/>
          </p:nvSpPr>
          <p:spPr>
            <a:xfrm>
              <a:off x="8557546" y="2069134"/>
              <a:ext cx="2597279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letter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717029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5" name="Rectangle 44"/>
            <p:cNvSpPr/>
            <p:nvPr/>
          </p:nvSpPr>
          <p:spPr>
            <a:xfrm>
              <a:off x="8557546" y="2069134"/>
              <a:ext cx="2597280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groom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/>
          <a:srcRect l="2727" r="-1"/>
          <a:stretch>
            <a:fillRect/>
          </a:stretch>
        </p:blipFill>
        <p:spPr>
          <a:xfrm>
            <a:off x="3868614" y="627010"/>
            <a:ext cx="3491555" cy="3152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/>
          <p:cNvSpPr/>
          <p:nvPr/>
        </p:nvSpPr>
        <p:spPr>
          <a:xfrm>
            <a:off x="6096000" y="1003609"/>
            <a:ext cx="4091066" cy="4427035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" name="Google Shape;101;p3"/>
          <p:cNvSpPr txBox="1"/>
          <p:nvPr/>
        </p:nvSpPr>
        <p:spPr>
          <a:xfrm>
            <a:off x="6274420" y="2088018"/>
            <a:ext cx="3735664" cy="17850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200" dirty="0"/>
              <a:t>To correctly read and pronounce words related to </a:t>
            </a:r>
            <a:r>
              <a:rPr lang="en-US" sz="2200" b="1" i="1" dirty="0"/>
              <a:t>Weddings.</a:t>
            </a:r>
            <a:endParaRPr lang="en-US" sz="2200" b="1" i="1" dirty="0"/>
          </a:p>
          <a:p>
            <a:pPr marL="285750" indent="-285750">
              <a:buFontTx/>
              <a:buChar char="-"/>
            </a:pPr>
            <a:r>
              <a:rPr lang="en-US" sz="2200" dirty="0"/>
              <a:t>To introduce </a:t>
            </a:r>
            <a:r>
              <a:rPr lang="en-US" sz="2200" b="1" i="1" dirty="0"/>
              <a:t>Simple past forms of irregular verbs.</a:t>
            </a:r>
            <a:r>
              <a:rPr lang="en-US" sz="2200" dirty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81835" y="4015510"/>
            <a:ext cx="3728243" cy="430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- PB 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p.83</a:t>
            </a:r>
            <a:endParaRPr kumimoji="0" lang="en-US" sz="2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81836" y="4577546"/>
            <a:ext cx="3739394" cy="430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- AB p.64</a:t>
            </a:r>
            <a:endParaRPr kumimoji="0" lang="en-US" sz="2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Google Shape;99;p3"/>
          <p:cNvSpPr txBox="1"/>
          <p:nvPr/>
        </p:nvSpPr>
        <p:spPr>
          <a:xfrm>
            <a:off x="6363024" y="1078536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7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– Lesson 3A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100;p3"/>
          <p:cNvSpPr txBox="1"/>
          <p:nvPr/>
        </p:nvSpPr>
        <p:spPr>
          <a:xfrm>
            <a:off x="7008246" y="1555570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We’re learning…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10334" y="156117"/>
            <a:ext cx="880946" cy="8809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507" y="676608"/>
            <a:ext cx="3525800" cy="49844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90"/>
            <a:ext cx="12192000" cy="686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isney Snow White and The Seven Dwarfs | ティンカーベル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891687"/>
            <a:ext cx="6000750" cy="505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p.83 – PRE LISTENING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10334" y="156117"/>
            <a:ext cx="880946" cy="8809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193" y="1095722"/>
            <a:ext cx="10741613" cy="43457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6777" y="5829740"/>
            <a:ext cx="6096000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buFontTx/>
              <a:buChar char="-"/>
            </a:pPr>
            <a:r>
              <a:rPr lang="en-US" sz="1800" dirty="0"/>
              <a:t>Work in pairs. </a:t>
            </a:r>
            <a:endParaRPr lang="en-US" sz="1800" dirty="0"/>
          </a:p>
          <a:p>
            <a:pPr marL="342900" indent="-342900" fontAlgn="base">
              <a:buFontTx/>
              <a:buChar char="-"/>
            </a:pPr>
            <a:r>
              <a:rPr lang="en-US" dirty="0"/>
              <a:t>Look, read and </a:t>
            </a:r>
            <a:r>
              <a:rPr lang="en-US" sz="1800" dirty="0"/>
              <a:t>underline verbs in the text.</a:t>
            </a:r>
            <a:endParaRPr lang="en-US" sz="1800" dirty="0"/>
          </a:p>
          <a:p>
            <a:pPr marL="342900" indent="-342900" fontAlgn="base">
              <a:buFontTx/>
              <a:buChar char="-"/>
            </a:pPr>
            <a:r>
              <a:rPr lang="en-US" dirty="0"/>
              <a:t>Check the answers with the whole class.</a:t>
            </a:r>
            <a:endParaRPr lang="en-US" sz="1800" dirty="0"/>
          </a:p>
        </p:txBody>
      </p:sp>
      <p:sp>
        <p:nvSpPr>
          <p:cNvPr id="10" name="Rectangle: Rounded Corners 9"/>
          <p:cNvSpPr/>
          <p:nvPr/>
        </p:nvSpPr>
        <p:spPr>
          <a:xfrm>
            <a:off x="5374787" y="5107247"/>
            <a:ext cx="1442426" cy="553778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  <a:endParaRPr lang="en-US" sz="2400" b="1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728210" y="2578308"/>
            <a:ext cx="4197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886137" y="2565816"/>
            <a:ext cx="4197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929921" y="3000531"/>
            <a:ext cx="6420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799881" y="2988039"/>
            <a:ext cx="6420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363323" y="3425252"/>
            <a:ext cx="6420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956746" y="3877455"/>
            <a:ext cx="3947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44917" y="3877456"/>
            <a:ext cx="6420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329127" y="4746885"/>
            <a:ext cx="5596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499016" y="1199213"/>
            <a:ext cx="524656" cy="6295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531494" y="1231692"/>
            <a:ext cx="3984885" cy="6295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</a:rPr>
              <a:t>Look and read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p.83 – LISTENING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10334" y="156117"/>
            <a:ext cx="880946" cy="8809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193" y="1095722"/>
            <a:ext cx="10741613" cy="43457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6777" y="599463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buFontTx/>
              <a:buChar char="-"/>
            </a:pPr>
            <a:r>
              <a:rPr lang="en-US" sz="1800" dirty="0"/>
              <a:t>Play the audio, students listen.</a:t>
            </a:r>
            <a:endParaRPr lang="en-US" sz="1800" dirty="0"/>
          </a:p>
          <a:p>
            <a:pPr marL="342900" indent="-342900" fontAlgn="base">
              <a:buFontTx/>
              <a:buChar char="-"/>
            </a:pPr>
            <a:r>
              <a:rPr lang="en-US" dirty="0"/>
              <a:t>Play the audio again, students listen and say aloud.</a:t>
            </a:r>
            <a:endParaRPr lang="en-US" sz="1800" dirty="0"/>
          </a:p>
        </p:txBody>
      </p:sp>
      <p:sp>
        <p:nvSpPr>
          <p:cNvPr id="27" name="Rectangle 26"/>
          <p:cNvSpPr/>
          <p:nvPr/>
        </p:nvSpPr>
        <p:spPr>
          <a:xfrm>
            <a:off x="2051155" y="1231692"/>
            <a:ext cx="3405265" cy="6295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</a:rPr>
              <a:t>Listen and say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4" name="7.04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9323" y="1135184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88160" y="5986145"/>
            <a:ext cx="8665210" cy="981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fontAlgn="base"/>
            <a:r>
              <a:rPr lang="en-US" sz="1600" dirty="0"/>
              <a:t>- The teacher says a random number. </a:t>
            </a:r>
            <a:endParaRPr lang="en-US" sz="1600" dirty="0"/>
          </a:p>
          <a:p>
            <a:pPr fontAlgn="base"/>
            <a:r>
              <a:rPr lang="en-US" sz="1600" dirty="0"/>
              <a:t>- Students listen and raise their hands to get a chance to say the correct word. Then, make a sentence with that word behind the number. The first student with the correct word receives 2 points. 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21195" y="1873250"/>
            <a:ext cx="592455" cy="52387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7680" y="1061720"/>
            <a:ext cx="332740" cy="33083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99155" y="1051560"/>
            <a:ext cx="357505" cy="37528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9175" y="1007110"/>
            <a:ext cx="296545" cy="3854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8735" y="908685"/>
            <a:ext cx="375285" cy="38544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9595" y="3658870"/>
            <a:ext cx="357505" cy="37528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54705" y="3664585"/>
            <a:ext cx="357505" cy="37528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39815" y="3658870"/>
            <a:ext cx="339090" cy="3752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3500" y="3604895"/>
            <a:ext cx="339090" cy="3752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2636" y="167268"/>
            <a:ext cx="880946" cy="8809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318" y="731852"/>
            <a:ext cx="2358420" cy="20713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8449" y="3206850"/>
            <a:ext cx="2375531" cy="2086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9964" y="697810"/>
            <a:ext cx="2450384" cy="21520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7662" y="697994"/>
            <a:ext cx="2450286" cy="21519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1399" y="3179249"/>
            <a:ext cx="2390227" cy="209924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471535" y="2730708"/>
            <a:ext cx="1663908" cy="5546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wedding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251554" y="2771854"/>
            <a:ext cx="1314137" cy="5546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bride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879175" y="2764359"/>
            <a:ext cx="1419068" cy="5546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groom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197902" y="5161613"/>
            <a:ext cx="1663908" cy="5546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invitation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005404" y="5176603"/>
            <a:ext cx="2048655" cy="5546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honeymoon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980421" y="5181599"/>
            <a:ext cx="2133599" cy="5546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5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69037" y="2728210"/>
            <a:ext cx="1663908" cy="5546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069176" y="2775678"/>
            <a:ext cx="1663908" cy="5546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789234" y="2763186"/>
            <a:ext cx="1663908" cy="5546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135443" y="5176603"/>
            <a:ext cx="1776333" cy="5546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9" grpId="0" animBg="1"/>
      <p:bldP spid="10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HOMEWORK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tangle: Rounded Corners 6"/>
          <p:cNvSpPr/>
          <p:nvPr/>
        </p:nvSpPr>
        <p:spPr>
          <a:xfrm>
            <a:off x="1989104" y="2730500"/>
            <a:ext cx="8061563" cy="26577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/>
          <a:srcRect l="12071" r="12396"/>
          <a:stretch>
            <a:fillRect/>
          </a:stretch>
        </p:blipFill>
        <p:spPr>
          <a:xfrm>
            <a:off x="9716231" y="1469793"/>
            <a:ext cx="1181120" cy="11011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81945" y="4079976"/>
            <a:ext cx="733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exercises in the Activity book (page 64).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53216" y="6253287"/>
            <a:ext cx="760655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the answers in the Teacher’s book (page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143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or Active Teach.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29965" y="3385826"/>
            <a:ext cx="6053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vocabulary.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342" y="1175286"/>
            <a:ext cx="7226300" cy="177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334" y="156117"/>
            <a:ext cx="880946" cy="88094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/>
          <p:cNvSpPr/>
          <p:nvPr/>
        </p:nvSpPr>
        <p:spPr>
          <a:xfrm>
            <a:off x="6096000" y="1003609"/>
            <a:ext cx="4091066" cy="4427035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" name="Google Shape;101;p3"/>
          <p:cNvSpPr txBox="1"/>
          <p:nvPr/>
        </p:nvSpPr>
        <p:spPr>
          <a:xfrm>
            <a:off x="6274420" y="2088018"/>
            <a:ext cx="3735664" cy="17850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200" dirty="0"/>
              <a:t>To correctly read and pronounce words related to </a:t>
            </a:r>
            <a:r>
              <a:rPr lang="en-US" sz="2200" b="1" i="1" dirty="0"/>
              <a:t>Weddings.</a:t>
            </a:r>
            <a:endParaRPr lang="en-US" sz="2200" b="1" i="1" dirty="0"/>
          </a:p>
          <a:p>
            <a:pPr marL="285750" indent="-285750">
              <a:buFontTx/>
              <a:buChar char="-"/>
            </a:pPr>
            <a:r>
              <a:rPr lang="en-US" sz="2200" dirty="0"/>
              <a:t>To introduce </a:t>
            </a:r>
            <a:r>
              <a:rPr lang="en-US" sz="2200" b="1" i="1" dirty="0"/>
              <a:t>Simple past forms of irregular verbs.</a:t>
            </a:r>
            <a:r>
              <a:rPr lang="en-US" sz="2200" dirty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81835" y="4015510"/>
            <a:ext cx="3728243" cy="430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- PB 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p.83</a:t>
            </a:r>
            <a:endParaRPr kumimoji="0" lang="en-US" sz="2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81836" y="4577546"/>
            <a:ext cx="3739394" cy="430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- AB p.64</a:t>
            </a:r>
            <a:endParaRPr kumimoji="0" lang="en-US" sz="2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Google Shape;99;p3"/>
          <p:cNvSpPr txBox="1"/>
          <p:nvPr/>
        </p:nvSpPr>
        <p:spPr>
          <a:xfrm>
            <a:off x="6363024" y="1078536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7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– Lesson 3A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100;p3"/>
          <p:cNvSpPr txBox="1"/>
          <p:nvPr/>
        </p:nvSpPr>
        <p:spPr>
          <a:xfrm>
            <a:off x="7008246" y="1555570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We’ve learned…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10334" y="156117"/>
            <a:ext cx="880946" cy="8809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507" y="676608"/>
            <a:ext cx="3525800" cy="49844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: Rounded Corners 6"/>
          <p:cNvSpPr/>
          <p:nvPr/>
        </p:nvSpPr>
        <p:spPr>
          <a:xfrm>
            <a:off x="2138516" y="1649739"/>
            <a:ext cx="7934172" cy="346867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0385" y="1872808"/>
            <a:ext cx="7581196" cy="2984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-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Draw 2 columns on the board: “like, dislike” and a column about words related to party in Lesson 1.</a:t>
            </a:r>
            <a:endParaRPr lang="en-US" sz="20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-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Students take out 2 pieces of paper and write: “like or dislike” on each piece. </a:t>
            </a:r>
            <a:endParaRPr lang="en-US" sz="20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The teacher asks the question for each word: Do you like …..? </a:t>
            </a:r>
            <a:endParaRPr lang="en-US" sz="20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20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Ex: Do you like riding the big wheel? </a:t>
            </a:r>
            <a:endParaRPr lang="en-US" sz="2000" b="0" i="1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Students listen and raise their papers to choose the answers. </a:t>
            </a:r>
            <a:endParaRPr lang="en-US" sz="20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-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teacher counts and writes the number of answers on the boards.</a:t>
            </a:r>
            <a:endParaRPr lang="en-US" sz="20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Tally up the responses to find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what students like best about the party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  <a:endParaRPr lang="en-US" sz="20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32636" y="167268"/>
            <a:ext cx="880946" cy="8809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2071" r="12396"/>
          <a:stretch>
            <a:fillRect/>
          </a:stretch>
        </p:blipFill>
        <p:spPr>
          <a:xfrm>
            <a:off x="9372610" y="1359713"/>
            <a:ext cx="1031479" cy="9616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700" y="771912"/>
            <a:ext cx="6070600" cy="965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32636" y="167268"/>
            <a:ext cx="880946" cy="880946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032000" y="853480"/>
          <a:ext cx="8127999" cy="448795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709333"/>
                <a:gridCol w="2709333"/>
                <a:gridCol w="2709333"/>
              </a:tblGrid>
              <a:tr h="1287554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funfair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</a:t>
                      </a:r>
                      <a:r>
                        <a:rPr lang="en-US" sz="2400" dirty="0"/>
                        <a:t>ig wheel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rollercoaster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band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</a:t>
                      </a:r>
                      <a:r>
                        <a:rPr lang="en-US" sz="2400" dirty="0"/>
                        <a:t>arty games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costume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</a:t>
                      </a:r>
                      <a:r>
                        <a:rPr lang="en-US" sz="2400" dirty="0"/>
                        <a:t>arty hats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Graphic 8" descr="Thumbs up sign with solid fill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91800" y="758283"/>
            <a:ext cx="1408400" cy="1408400"/>
          </a:xfrm>
          <a:prstGeom prst="rect">
            <a:avLst/>
          </a:prstGeom>
        </p:spPr>
      </p:pic>
      <p:pic>
        <p:nvPicPr>
          <p:cNvPr id="10" name="Graphic 9" descr="Thumbs up sign with solid fill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8172410" y="780585"/>
            <a:ext cx="1417638" cy="141763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2812" y="2085276"/>
            <a:ext cx="5299101" cy="373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32636" y="167268"/>
            <a:ext cx="880946" cy="88094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2090" y="1711972"/>
            <a:ext cx="5860276" cy="413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393" y="1253102"/>
            <a:ext cx="4726558" cy="263867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056525" y="753903"/>
            <a:ext cx="4786714" cy="1347014"/>
            <a:chOff x="2095499" y="1157288"/>
            <a:chExt cx="4981293" cy="1347014"/>
          </a:xfrm>
        </p:grpSpPr>
        <p:sp>
          <p:nvSpPr>
            <p:cNvPr id="8" name="Oval Callout 7"/>
            <p:cNvSpPr/>
            <p:nvPr/>
          </p:nvSpPr>
          <p:spPr>
            <a:xfrm>
              <a:off x="2095499" y="1157288"/>
              <a:ext cx="4981293" cy="1342526"/>
            </a:xfrm>
            <a:prstGeom prst="wedgeEllipseCallout">
              <a:avLst>
                <a:gd name="adj1" fmla="val -31654"/>
                <a:gd name="adj2" fmla="val 6613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98428" y="1303973"/>
              <a:ext cx="437573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Do you like riding the big wheel?</a:t>
              </a:r>
              <a:endParaRPr lang="x-none" sz="3600" dirty="0"/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915" y="4092497"/>
            <a:ext cx="3764734" cy="265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Callout 13"/>
          <p:cNvSpPr/>
          <p:nvPr/>
        </p:nvSpPr>
        <p:spPr>
          <a:xfrm>
            <a:off x="4917688" y="4270917"/>
            <a:ext cx="2096429" cy="669073"/>
          </a:xfrm>
          <a:prstGeom prst="wedgeEllipseCallout">
            <a:avLst>
              <a:gd name="adj1" fmla="val 64138"/>
              <a:gd name="adj2" fmla="val 35833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Yes, I do.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7356088" y="4077630"/>
            <a:ext cx="2390078" cy="669073"/>
          </a:xfrm>
          <a:prstGeom prst="wedgeEllipseCallout">
            <a:avLst>
              <a:gd name="adj1" fmla="val -36394"/>
              <a:gd name="adj2" fmla="val 641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No, I don’t.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16" name="Oval Callout 15"/>
          <p:cNvSpPr/>
          <p:nvPr/>
        </p:nvSpPr>
        <p:spPr>
          <a:xfrm>
            <a:off x="9801922" y="4374995"/>
            <a:ext cx="2062976" cy="669073"/>
          </a:xfrm>
          <a:prstGeom prst="wedgeEllipseCallout">
            <a:avLst>
              <a:gd name="adj1" fmla="val -36394"/>
              <a:gd name="adj2" fmla="val 641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Yes, I do.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091853" y="2152185"/>
            <a:ext cx="30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04302" y="2148468"/>
            <a:ext cx="30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My party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28979" y="6134910"/>
            <a:ext cx="5256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/>
              <a:t>- </a:t>
            </a:r>
            <a:r>
              <a:rPr lang="x-none"/>
              <a:t>Play </a:t>
            </a:r>
            <a:r>
              <a:rPr lang="x-none" dirty="0"/>
              <a:t>the audio, students listen and repeat the words.</a:t>
            </a:r>
            <a:endParaRPr lang="x-none" dirty="0"/>
          </a:p>
        </p:txBody>
      </p:sp>
      <p:sp>
        <p:nvSpPr>
          <p:cNvPr id="5" name="Rectangle 4"/>
          <p:cNvSpPr/>
          <p:nvPr/>
        </p:nvSpPr>
        <p:spPr>
          <a:xfrm>
            <a:off x="9195758" y="678466"/>
            <a:ext cx="982489" cy="339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32636" y="167268"/>
            <a:ext cx="880946" cy="8809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867465" y="658838"/>
            <a:ext cx="872197" cy="114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208" y="1543987"/>
            <a:ext cx="10956777" cy="30579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4715" y="1379095"/>
            <a:ext cx="869429" cy="284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8820" y="1306642"/>
            <a:ext cx="869429" cy="284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96400" y="1396584"/>
            <a:ext cx="2365948" cy="6420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7.03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49363" y="1370351"/>
            <a:ext cx="966033" cy="966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31971" t="2930" r="32991"/>
          <a:stretch>
            <a:fillRect/>
          </a:stretch>
        </p:blipFill>
        <p:spPr>
          <a:xfrm>
            <a:off x="0" y="1716513"/>
            <a:ext cx="2158123" cy="42103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248287" y="3693417"/>
            <a:ext cx="3695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1"/>
                </a:solidFill>
              </a:rPr>
              <a:t>wedding</a:t>
            </a:r>
            <a:endParaRPr lang="en-US" sz="7200" b="1" dirty="0">
              <a:solidFill>
                <a:schemeClr val="accent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02740" y="6234970"/>
            <a:ext cx="4361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spell the word.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652231" y="728049"/>
            <a:ext cx="4887537" cy="3028026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endParaRPr lang="en-US" dirty="0"/>
          </a:p>
        </p:txBody>
      </p:sp>
      <p:sp>
        <p:nvSpPr>
          <p:cNvPr id="11" name="Freeform 7"/>
          <p:cNvSpPr/>
          <p:nvPr/>
        </p:nvSpPr>
        <p:spPr>
          <a:xfrm>
            <a:off x="3830572" y="492042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w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2" name="Freeform 7"/>
          <p:cNvSpPr/>
          <p:nvPr/>
        </p:nvSpPr>
        <p:spPr>
          <a:xfrm>
            <a:off x="4500672" y="491241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3" name="Freeform 7"/>
          <p:cNvSpPr/>
          <p:nvPr/>
        </p:nvSpPr>
        <p:spPr>
          <a:xfrm>
            <a:off x="5155286" y="490900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d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4" name="Freeform 7"/>
          <p:cNvSpPr/>
          <p:nvPr/>
        </p:nvSpPr>
        <p:spPr>
          <a:xfrm>
            <a:off x="5804962" y="491491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d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5" name="Freeform 7"/>
          <p:cNvSpPr/>
          <p:nvPr/>
        </p:nvSpPr>
        <p:spPr>
          <a:xfrm>
            <a:off x="6473656" y="492042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i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6" name="Freeform 7"/>
          <p:cNvSpPr/>
          <p:nvPr/>
        </p:nvSpPr>
        <p:spPr>
          <a:xfrm>
            <a:off x="7134424" y="490962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n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0" name="Freeform 7"/>
          <p:cNvSpPr/>
          <p:nvPr/>
        </p:nvSpPr>
        <p:spPr>
          <a:xfrm>
            <a:off x="7765741" y="490930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g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3" name="Speech Bubble: Rectangle with Corners Rounded 22"/>
          <p:cNvSpPr/>
          <p:nvPr/>
        </p:nvSpPr>
        <p:spPr>
          <a:xfrm rot="438702">
            <a:off x="1170031" y="986206"/>
            <a:ext cx="2087887" cy="777682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2636" y="167268"/>
            <a:ext cx="880946" cy="880946"/>
          </a:xfrm>
          <a:prstGeom prst="rect">
            <a:avLst/>
          </a:prstGeom>
        </p:spPr>
      </p:pic>
      <p:sp>
        <p:nvSpPr>
          <p:cNvPr id="9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My party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7.03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8369.088867" end="11813.86718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3173" y="3858718"/>
            <a:ext cx="966033" cy="9660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4860" y="807458"/>
            <a:ext cx="3262279" cy="2865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0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7"/>
          <p:cNvPicPr preferRelativeResize="0"/>
          <p:nvPr/>
        </p:nvPicPr>
        <p:blipFill rotWithShape="1">
          <a:blip r:embed="rId1"/>
          <a:srcRect l="31971" t="2930" r="32991"/>
          <a:stretch>
            <a:fillRect/>
          </a:stretch>
        </p:blipFill>
        <p:spPr>
          <a:xfrm>
            <a:off x="69026" y="2265527"/>
            <a:ext cx="1894373" cy="3695778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7"/>
          <p:cNvSpPr/>
          <p:nvPr/>
        </p:nvSpPr>
        <p:spPr>
          <a:xfrm rot="438702">
            <a:off x="1013818" y="1249486"/>
            <a:ext cx="2296190" cy="1046480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rgbClr val="F4B08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Let’s spell!</a:t>
            </a:r>
            <a:endParaRPr lang="en-US" sz="32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0" name="Google Shape;250;p7"/>
          <p:cNvSpPr/>
          <p:nvPr/>
        </p:nvSpPr>
        <p:spPr>
          <a:xfrm>
            <a:off x="6576646" y="1251552"/>
            <a:ext cx="5279947" cy="398298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</a:t>
            </a:r>
            <a:endParaRPr lang="en-US"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1" name="Google Shape;251;p7"/>
          <p:cNvSpPr txBox="1"/>
          <p:nvPr/>
        </p:nvSpPr>
        <p:spPr>
          <a:xfrm>
            <a:off x="2682535" y="3100234"/>
            <a:ext cx="2789798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1" dirty="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bride</a:t>
            </a:r>
            <a:endParaRPr sz="8800" b="1" dirty="0">
              <a:solidFill>
                <a:schemeClr val="accen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" name="Freeform 7"/>
          <p:cNvSpPr/>
          <p:nvPr/>
        </p:nvSpPr>
        <p:spPr>
          <a:xfrm>
            <a:off x="2347305" y="468631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b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3" name="Freeform 7"/>
          <p:cNvSpPr/>
          <p:nvPr/>
        </p:nvSpPr>
        <p:spPr>
          <a:xfrm>
            <a:off x="2978622" y="468598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r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4" name="Freeform 7"/>
          <p:cNvSpPr/>
          <p:nvPr/>
        </p:nvSpPr>
        <p:spPr>
          <a:xfrm>
            <a:off x="3632600" y="469406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i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5" name="Freeform 7"/>
          <p:cNvSpPr/>
          <p:nvPr/>
        </p:nvSpPr>
        <p:spPr>
          <a:xfrm>
            <a:off x="4275225" y="468546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d</a:t>
            </a:r>
            <a:endParaRPr lang="en-US" sz="4000" b="1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2636" y="167268"/>
            <a:ext cx="880946" cy="880946"/>
          </a:xfrm>
          <a:prstGeom prst="rect">
            <a:avLst/>
          </a:prstGeom>
        </p:spPr>
      </p:pic>
      <p:sp>
        <p:nvSpPr>
          <p:cNvPr id="8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My party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Freeform 7"/>
          <p:cNvSpPr/>
          <p:nvPr/>
        </p:nvSpPr>
        <p:spPr>
          <a:xfrm>
            <a:off x="4921960" y="469515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  <a:endParaRPr lang="en-US" sz="4000" b="1" dirty="0">
              <a:solidFill>
                <a:prstClr val="white"/>
              </a:solidFill>
            </a:endParaRPr>
          </a:p>
        </p:txBody>
      </p:sp>
      <p:pic>
        <p:nvPicPr>
          <p:cNvPr id="11" name="7.03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0539.276367" end="9714.65332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16026" y="2299742"/>
            <a:ext cx="966033" cy="9660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5338" y="1334575"/>
            <a:ext cx="4351827" cy="382204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15335" y="6234970"/>
            <a:ext cx="4361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spell the word.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7"/>
          <p:cNvPicPr preferRelativeResize="0"/>
          <p:nvPr/>
        </p:nvPicPr>
        <p:blipFill rotWithShape="1">
          <a:blip r:embed="rId1"/>
          <a:srcRect l="31971" t="2930" r="32991"/>
          <a:stretch>
            <a:fillRect/>
          </a:stretch>
        </p:blipFill>
        <p:spPr>
          <a:xfrm>
            <a:off x="69026" y="2265527"/>
            <a:ext cx="1894373" cy="3695778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7"/>
          <p:cNvSpPr/>
          <p:nvPr/>
        </p:nvSpPr>
        <p:spPr>
          <a:xfrm rot="438702">
            <a:off x="1013818" y="1249486"/>
            <a:ext cx="2296190" cy="1046480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rgbClr val="F4B08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Let’s spell!</a:t>
            </a:r>
            <a:endParaRPr lang="en-US" sz="32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0" name="Google Shape;250;p7"/>
          <p:cNvSpPr/>
          <p:nvPr/>
        </p:nvSpPr>
        <p:spPr>
          <a:xfrm>
            <a:off x="6576646" y="1251552"/>
            <a:ext cx="5279947" cy="398298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</a:t>
            </a:r>
            <a:endParaRPr lang="en-US"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1" name="Google Shape;251;p7"/>
          <p:cNvSpPr txBox="1"/>
          <p:nvPr/>
        </p:nvSpPr>
        <p:spPr>
          <a:xfrm>
            <a:off x="2397721" y="3055263"/>
            <a:ext cx="325357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1" dirty="0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groom</a:t>
            </a:r>
            <a:endParaRPr sz="8800" b="1" dirty="0">
              <a:solidFill>
                <a:schemeClr val="accen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" name="Freeform 7"/>
          <p:cNvSpPr/>
          <p:nvPr/>
        </p:nvSpPr>
        <p:spPr>
          <a:xfrm>
            <a:off x="2396651" y="473128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g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3" name="Freeform 7"/>
          <p:cNvSpPr/>
          <p:nvPr/>
        </p:nvSpPr>
        <p:spPr>
          <a:xfrm>
            <a:off x="3027968" y="473095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r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4" name="Freeform 7"/>
          <p:cNvSpPr/>
          <p:nvPr/>
        </p:nvSpPr>
        <p:spPr>
          <a:xfrm>
            <a:off x="3681946" y="473903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o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5" name="Freeform 7"/>
          <p:cNvSpPr/>
          <p:nvPr/>
        </p:nvSpPr>
        <p:spPr>
          <a:xfrm>
            <a:off x="4324571" y="473043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o</a:t>
            </a:r>
            <a:endParaRPr lang="en-US" sz="4000" b="1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2636" y="167268"/>
            <a:ext cx="880946" cy="880946"/>
          </a:xfrm>
          <a:prstGeom prst="rect">
            <a:avLst/>
          </a:prstGeom>
        </p:spPr>
      </p:pic>
      <p:sp>
        <p:nvSpPr>
          <p:cNvPr id="8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My party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Freeform 7"/>
          <p:cNvSpPr/>
          <p:nvPr/>
        </p:nvSpPr>
        <p:spPr>
          <a:xfrm>
            <a:off x="4979032" y="473266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m</a:t>
            </a:r>
            <a:endParaRPr lang="en-US" sz="4000" b="1" dirty="0">
              <a:solidFill>
                <a:prstClr val="white"/>
              </a:solidFill>
            </a:endParaRPr>
          </a:p>
        </p:txBody>
      </p:sp>
      <p:pic>
        <p:nvPicPr>
          <p:cNvPr id="6" name="7.03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2823.300781" end="7934.21777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6046" y="2344712"/>
            <a:ext cx="966033" cy="9660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r="2456"/>
          <a:stretch>
            <a:fillRect/>
          </a:stretch>
        </p:blipFill>
        <p:spPr>
          <a:xfrm>
            <a:off x="7120328" y="1356387"/>
            <a:ext cx="4167266" cy="375210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002740" y="6234970"/>
            <a:ext cx="4361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spell the word.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2885</Words>
  <Application>WPS Presentation</Application>
  <PresentationFormat>Widescreen</PresentationFormat>
  <Paragraphs>313</Paragraphs>
  <Slides>25</Slides>
  <Notes>3</Notes>
  <HiddenSlides>0</HiddenSlides>
  <MMClips>8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5" baseType="lpstr">
      <vt:lpstr>Arial</vt:lpstr>
      <vt:lpstr>SimSun</vt:lpstr>
      <vt:lpstr>Wingdings</vt:lpstr>
      <vt:lpstr>Arial</vt:lpstr>
      <vt:lpstr>Calibri</vt:lpstr>
      <vt:lpstr>Calibri Light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Toan Nguyen Thi</cp:lastModifiedBy>
  <cp:revision>220</cp:revision>
  <dcterms:created xsi:type="dcterms:W3CDTF">2023-11-28T02:26:00Z</dcterms:created>
  <dcterms:modified xsi:type="dcterms:W3CDTF">2024-11-12T18:01:06Z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7ADDE880FDC5471DA2E59AB7D7142B87_12</vt:lpwstr>
  </property>
  <property fmtid="{D5CDD505-2E9C-101B-9397-08002B2CF9AE}" pid="3" name="KSOProductBuildVer">
    <vt:lpwstr>1033-12.2.0.18607</vt:lpwstr>
  </property>
</Properties>
</file>