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2"/>
  </p:sldMasterIdLst>
  <p:notesMasterIdLst>
    <p:notesMasterId r:id="rId30"/>
  </p:notesMasterIdLst>
  <p:sldIdLst>
    <p:sldId id="256" r:id="rId3"/>
    <p:sldId id="266" r:id="rId4"/>
    <p:sldId id="267" r:id="rId5"/>
    <p:sldId id="794" r:id="rId6"/>
    <p:sldId id="796" r:id="rId7"/>
    <p:sldId id="795" r:id="rId8"/>
    <p:sldId id="800" r:id="rId9"/>
    <p:sldId id="797" r:id="rId10"/>
    <p:sldId id="798" r:id="rId11"/>
    <p:sldId id="799" r:id="rId12"/>
    <p:sldId id="779" r:id="rId13"/>
    <p:sldId id="532" r:id="rId14"/>
    <p:sldId id="667" r:id="rId15"/>
    <p:sldId id="833" r:id="rId16"/>
    <p:sldId id="834" r:id="rId17"/>
    <p:sldId id="835" r:id="rId18"/>
    <p:sldId id="836" r:id="rId19"/>
    <p:sldId id="837" r:id="rId20"/>
    <p:sldId id="790" r:id="rId21"/>
    <p:sldId id="791" r:id="rId22"/>
    <p:sldId id="748" r:id="rId23"/>
    <p:sldId id="801" r:id="rId24"/>
    <p:sldId id="802" r:id="rId25"/>
    <p:sldId id="803" r:id="rId26"/>
    <p:sldId id="838" r:id="rId27"/>
    <p:sldId id="302" r:id="rId28"/>
    <p:sldId id="847" r:id="rId29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1994" userDrawn="1">
          <p15:clr>
            <a:srgbClr val="A4A3A4"/>
          </p15:clr>
        </p15:guide>
        <p15:guide id="3" pos="39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8438"/>
    <a:srgbClr val="FF005D"/>
    <a:srgbClr val="F78437"/>
    <a:srgbClr val="D67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474" autoAdjust="0"/>
    <p:restoredTop sz="95118"/>
  </p:normalViewPr>
  <p:slideViewPr>
    <p:cSldViewPr snapToGrid="0" snapToObjects="1" showGuides="1">
      <p:cViewPr varScale="1">
        <p:scale>
          <a:sx n="49" d="100"/>
          <a:sy n="49" d="100"/>
        </p:scale>
        <p:origin x="44" y="420"/>
      </p:cViewPr>
      <p:guideLst>
        <p:guide orient="horz" pos="1994"/>
        <p:guide pos="39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220F1-D177-C84F-A95C-93D85BD840FC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240BB4-DBA3-F940-8E65-56195634E8B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  <a:t>11/12/2024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  <a:t>11/12/2024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  <a:t>11/12/2024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  <a:t>11/12/2024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  <a:t>11/12/2024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  <a:t>11/12/2024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  <a:t>11/12/2024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  <a:t>11/12/2024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  <a:t>11/12/2024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  <a:t>11/12/2024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  <a:t>11/12/2024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  <a:t>11/12/2024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  <a:t>11/12/2024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  <a:t>11/12/2024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  <a:t>11/12/2024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  <a:t>11/12/2024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  <a:t>11/12/2024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  <a:t>11/12/2024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  <a:t>11/12/2024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  <a:t>11/12/2024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  <a:t>11/12/2024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x-none" smtClean="0"/>
              <a:t>11/12/2024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56345-128C-994A-923E-DC503EB6F2DE}" type="datetimeFigureOut">
              <a:rPr lang="x-none" smtClean="0"/>
              <a:t>11/12/2024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A462-1078-974E-9411-14989EDF0743}" type="slidenum">
              <a:rPr lang="x-none" smtClean="0"/>
              <a:t>‹#›</a:t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56345-128C-994A-923E-DC503EB6F2DE}" type="datetimeFigureOut">
              <a:rPr lang="x-none" smtClean="0"/>
              <a:t>11/12/2024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A462-1078-974E-9411-14989EDF0743}" type="slidenum">
              <a:rPr lang="x-none" smtClean="0"/>
              <a:t>‹#›</a:t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1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11.png"/><Relationship Id="rId9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234068" y="1950418"/>
            <a:ext cx="9723864" cy="2114550"/>
          </a:xfrm>
          <a:prstGeom prst="roundRect">
            <a:avLst/>
          </a:prstGeom>
          <a:solidFill>
            <a:srgbClr val="E2F3DB"/>
          </a:solidFill>
          <a:ln w="28575">
            <a:solidFill>
              <a:srgbClr val="BD4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</a:rPr>
              <a:t>UNIT 7 – MY PARTY</a:t>
            </a:r>
          </a:p>
          <a:p>
            <a:pPr algn="ctr"/>
            <a:r>
              <a:rPr lang="en-US" sz="4400" b="1" dirty="0">
                <a:solidFill>
                  <a:srgbClr val="7030A0"/>
                </a:solidFill>
              </a:rPr>
              <a:t>Lesson 5B – Vocabulary and Grammar 2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8504" y="3383260"/>
            <a:ext cx="5121406" cy="36065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6526" y="3731864"/>
            <a:ext cx="1929161" cy="192916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9"/>
          <p:cNvSpPr/>
          <p:nvPr/>
        </p:nvSpPr>
        <p:spPr>
          <a:xfrm>
            <a:off x="4939572" y="5455775"/>
            <a:ext cx="1442426" cy="553778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CHECK</a:t>
            </a:r>
            <a:endParaRPr lang="en-US" sz="2400" b="1" dirty="0"/>
          </a:p>
        </p:txBody>
      </p:sp>
      <p:sp>
        <p:nvSpPr>
          <p:cNvPr id="20" name="Rectangle 19"/>
          <p:cNvSpPr/>
          <p:nvPr/>
        </p:nvSpPr>
        <p:spPr>
          <a:xfrm>
            <a:off x="1441342" y="4819973"/>
            <a:ext cx="418455" cy="1549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967154" y="1512279"/>
            <a:ext cx="1934308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24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th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913077" y="3376248"/>
            <a:ext cx="1951891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31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st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268434" y="1547448"/>
            <a:ext cx="2004646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25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th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590274" y="1529864"/>
            <a:ext cx="2004646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26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th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609493" y="3376248"/>
            <a:ext cx="1951891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30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th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305909" y="3376248"/>
            <a:ext cx="1951891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29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th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002325" y="3376248"/>
            <a:ext cx="1951891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28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th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574324" y="3364523"/>
            <a:ext cx="2074984" cy="1576753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?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870412" y="1524002"/>
            <a:ext cx="2004646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27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th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872046" y="1524002"/>
            <a:ext cx="2028092" cy="1547446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?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926124" y="1529862"/>
            <a:ext cx="2074984" cy="1576753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?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8588375" y="3618865"/>
            <a:ext cx="3065145" cy="11531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02138" y="5887203"/>
            <a:ext cx="95547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en-US" dirty="0"/>
              <a:t>Divide the class into groups of 5 or 6. Each member writes down 31 ordinal numbers alternately.</a:t>
            </a:r>
          </a:p>
          <a:p>
            <a:pPr marL="285750" indent="-285750" algn="l">
              <a:buFontTx/>
              <a:buChar char="-"/>
            </a:pPr>
            <a:r>
              <a:rPr lang="en-US" dirty="0" err="1"/>
              <a:t>E.g</a:t>
            </a:r>
            <a:r>
              <a:rPr lang="en-US" dirty="0"/>
              <a:t>: Student 1 writes about 1 to 6, student 2 writes 7 to 12,…</a:t>
            </a:r>
          </a:p>
          <a:p>
            <a:pPr marL="285750" indent="-285750" algn="l">
              <a:buFontTx/>
              <a:buChar char="-"/>
            </a:pPr>
            <a:r>
              <a:rPr lang="en-US" dirty="0"/>
              <a:t>The fastest group with the correct answer will receive 2 points.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1195" y="1873250"/>
            <a:ext cx="592455" cy="52387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" y="1061720"/>
            <a:ext cx="332740" cy="33083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155" y="1051560"/>
            <a:ext cx="357505" cy="37528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175" y="1007110"/>
            <a:ext cx="296545" cy="38544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8735" y="908685"/>
            <a:ext cx="375285" cy="38544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95" y="3658870"/>
            <a:ext cx="357505" cy="37528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815" y="3658870"/>
            <a:ext cx="339090" cy="3752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2636" y="167268"/>
            <a:ext cx="880946" cy="880946"/>
          </a:xfrm>
          <a:prstGeom prst="rect">
            <a:avLst/>
          </a:prstGeom>
        </p:spPr>
      </p:pic>
      <p:sp>
        <p:nvSpPr>
          <p:cNvPr id="4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REVIEW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03786" y="1873250"/>
            <a:ext cx="592455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Block Arc 14"/>
          <p:cNvSpPr/>
          <p:nvPr/>
        </p:nvSpPr>
        <p:spPr>
          <a:xfrm rot="2253253">
            <a:off x="8457867" y="1830099"/>
            <a:ext cx="896061" cy="412865"/>
          </a:xfrm>
          <a:custGeom>
            <a:avLst/>
            <a:gdLst>
              <a:gd name="connsiteX0" fmla="*/ 927 w 592455"/>
              <a:gd name="connsiteY0" fmla="*/ 215735 h 399865"/>
              <a:gd name="connsiteX1" fmla="*/ 180955 w 592455"/>
              <a:gd name="connsiteY1" fmla="*/ 15758 h 399865"/>
              <a:gd name="connsiteX2" fmla="*/ 399948 w 592455"/>
              <a:gd name="connsiteY2" fmla="*/ 12655 h 399865"/>
              <a:gd name="connsiteX3" fmla="*/ 592457 w 592455"/>
              <a:gd name="connsiteY3" fmla="*/ 199932 h 399865"/>
              <a:gd name="connsiteX4" fmla="*/ 492489 w 592455"/>
              <a:gd name="connsiteY4" fmla="*/ 199933 h 399865"/>
              <a:gd name="connsiteX5" fmla="*/ 349512 w 592455"/>
              <a:gd name="connsiteY5" fmla="*/ 103722 h 399865"/>
              <a:gd name="connsiteX6" fmla="*/ 236616 w 592455"/>
              <a:gd name="connsiteY6" fmla="*/ 104690 h 399865"/>
              <a:gd name="connsiteX7" fmla="*/ 101041 w 592455"/>
              <a:gd name="connsiteY7" fmla="*/ 210378 h 399865"/>
              <a:gd name="connsiteX8" fmla="*/ 927 w 592455"/>
              <a:gd name="connsiteY8" fmla="*/ 215735 h 399865"/>
              <a:gd name="connsiteX0-1" fmla="*/ 378 w 676537"/>
              <a:gd name="connsiteY0-2" fmla="*/ 246598 h 246598"/>
              <a:gd name="connsiteX1-3" fmla="*/ 265035 w 676537"/>
              <a:gd name="connsiteY1-4" fmla="*/ 22749 h 246598"/>
              <a:gd name="connsiteX2-5" fmla="*/ 484028 w 676537"/>
              <a:gd name="connsiteY2-6" fmla="*/ 19646 h 246598"/>
              <a:gd name="connsiteX3-7" fmla="*/ 676537 w 676537"/>
              <a:gd name="connsiteY3-8" fmla="*/ 206923 h 246598"/>
              <a:gd name="connsiteX4-9" fmla="*/ 576569 w 676537"/>
              <a:gd name="connsiteY4-10" fmla="*/ 206924 h 246598"/>
              <a:gd name="connsiteX5-11" fmla="*/ 433592 w 676537"/>
              <a:gd name="connsiteY5-12" fmla="*/ 110713 h 246598"/>
              <a:gd name="connsiteX6-13" fmla="*/ 320696 w 676537"/>
              <a:gd name="connsiteY6-14" fmla="*/ 111681 h 246598"/>
              <a:gd name="connsiteX7-15" fmla="*/ 185121 w 676537"/>
              <a:gd name="connsiteY7-16" fmla="*/ 217369 h 246598"/>
              <a:gd name="connsiteX8-17" fmla="*/ 378 w 676537"/>
              <a:gd name="connsiteY8-18" fmla="*/ 246598 h 246598"/>
              <a:gd name="connsiteX0-19" fmla="*/ 378 w 676537"/>
              <a:gd name="connsiteY0-20" fmla="*/ 246598 h 306977"/>
              <a:gd name="connsiteX1-21" fmla="*/ 265035 w 676537"/>
              <a:gd name="connsiteY1-22" fmla="*/ 22749 h 306977"/>
              <a:gd name="connsiteX2-23" fmla="*/ 484028 w 676537"/>
              <a:gd name="connsiteY2-24" fmla="*/ 19646 h 306977"/>
              <a:gd name="connsiteX3-25" fmla="*/ 676537 w 676537"/>
              <a:gd name="connsiteY3-26" fmla="*/ 206923 h 306977"/>
              <a:gd name="connsiteX4-27" fmla="*/ 576569 w 676537"/>
              <a:gd name="connsiteY4-28" fmla="*/ 206924 h 306977"/>
              <a:gd name="connsiteX5-29" fmla="*/ 433592 w 676537"/>
              <a:gd name="connsiteY5-30" fmla="*/ 110713 h 306977"/>
              <a:gd name="connsiteX6-31" fmla="*/ 320696 w 676537"/>
              <a:gd name="connsiteY6-32" fmla="*/ 111681 h 306977"/>
              <a:gd name="connsiteX7-33" fmla="*/ 68617 w 676537"/>
              <a:gd name="connsiteY7-34" fmla="*/ 306941 h 306977"/>
              <a:gd name="connsiteX8-35" fmla="*/ 378 w 676537"/>
              <a:gd name="connsiteY8-36" fmla="*/ 246598 h 306977"/>
              <a:gd name="connsiteX0-37" fmla="*/ 378 w 784065"/>
              <a:gd name="connsiteY0-38" fmla="*/ 249818 h 310197"/>
              <a:gd name="connsiteX1-39" fmla="*/ 265035 w 784065"/>
              <a:gd name="connsiteY1-40" fmla="*/ 25969 h 310197"/>
              <a:gd name="connsiteX2-41" fmla="*/ 484028 w 784065"/>
              <a:gd name="connsiteY2-42" fmla="*/ 22866 h 310197"/>
              <a:gd name="connsiteX3-43" fmla="*/ 784065 w 784065"/>
              <a:gd name="connsiteY3-44" fmla="*/ 189263 h 310197"/>
              <a:gd name="connsiteX4-45" fmla="*/ 576569 w 784065"/>
              <a:gd name="connsiteY4-46" fmla="*/ 210144 h 310197"/>
              <a:gd name="connsiteX5-47" fmla="*/ 433592 w 784065"/>
              <a:gd name="connsiteY5-48" fmla="*/ 113933 h 310197"/>
              <a:gd name="connsiteX6-49" fmla="*/ 320696 w 784065"/>
              <a:gd name="connsiteY6-50" fmla="*/ 114901 h 310197"/>
              <a:gd name="connsiteX7-51" fmla="*/ 68617 w 784065"/>
              <a:gd name="connsiteY7-52" fmla="*/ 310161 h 310197"/>
              <a:gd name="connsiteX8-53" fmla="*/ 378 w 784065"/>
              <a:gd name="connsiteY8-54" fmla="*/ 249818 h 310197"/>
              <a:gd name="connsiteX0-55" fmla="*/ 378 w 784065"/>
              <a:gd name="connsiteY0-56" fmla="*/ 249818 h 310197"/>
              <a:gd name="connsiteX1-57" fmla="*/ 265035 w 784065"/>
              <a:gd name="connsiteY1-58" fmla="*/ 25969 h 310197"/>
              <a:gd name="connsiteX2-59" fmla="*/ 484028 w 784065"/>
              <a:gd name="connsiteY2-60" fmla="*/ 22866 h 310197"/>
              <a:gd name="connsiteX3-61" fmla="*/ 784065 w 784065"/>
              <a:gd name="connsiteY3-62" fmla="*/ 189263 h 310197"/>
              <a:gd name="connsiteX4-63" fmla="*/ 713953 w 784065"/>
              <a:gd name="connsiteY4-64" fmla="*/ 228099 h 310197"/>
              <a:gd name="connsiteX5-65" fmla="*/ 433592 w 784065"/>
              <a:gd name="connsiteY5-66" fmla="*/ 113933 h 310197"/>
              <a:gd name="connsiteX6-67" fmla="*/ 320696 w 784065"/>
              <a:gd name="connsiteY6-68" fmla="*/ 114901 h 310197"/>
              <a:gd name="connsiteX7-69" fmla="*/ 68617 w 784065"/>
              <a:gd name="connsiteY7-70" fmla="*/ 310161 h 310197"/>
              <a:gd name="connsiteX8-71" fmla="*/ 378 w 784065"/>
              <a:gd name="connsiteY8-72" fmla="*/ 249818 h 310197"/>
              <a:gd name="connsiteX0-73" fmla="*/ 300 w 846695"/>
              <a:gd name="connsiteY0-74" fmla="*/ 191634 h 306768"/>
              <a:gd name="connsiteX1-75" fmla="*/ 327665 w 846695"/>
              <a:gd name="connsiteY1-76" fmla="*/ 22557 h 306768"/>
              <a:gd name="connsiteX2-77" fmla="*/ 546658 w 846695"/>
              <a:gd name="connsiteY2-78" fmla="*/ 19454 h 306768"/>
              <a:gd name="connsiteX3-79" fmla="*/ 846695 w 846695"/>
              <a:gd name="connsiteY3-80" fmla="*/ 185851 h 306768"/>
              <a:gd name="connsiteX4-81" fmla="*/ 776583 w 846695"/>
              <a:gd name="connsiteY4-82" fmla="*/ 224687 h 306768"/>
              <a:gd name="connsiteX5-83" fmla="*/ 496222 w 846695"/>
              <a:gd name="connsiteY5-84" fmla="*/ 110521 h 306768"/>
              <a:gd name="connsiteX6-85" fmla="*/ 383326 w 846695"/>
              <a:gd name="connsiteY6-86" fmla="*/ 111489 h 306768"/>
              <a:gd name="connsiteX7-87" fmla="*/ 131247 w 846695"/>
              <a:gd name="connsiteY7-88" fmla="*/ 306749 h 306768"/>
              <a:gd name="connsiteX8-89" fmla="*/ 300 w 846695"/>
              <a:gd name="connsiteY8-90" fmla="*/ 191634 h 306768"/>
              <a:gd name="connsiteX0-91" fmla="*/ 300 w 846695"/>
              <a:gd name="connsiteY0-92" fmla="*/ 191634 h 281859"/>
              <a:gd name="connsiteX1-93" fmla="*/ 327665 w 846695"/>
              <a:gd name="connsiteY1-94" fmla="*/ 22557 h 281859"/>
              <a:gd name="connsiteX2-95" fmla="*/ 546658 w 846695"/>
              <a:gd name="connsiteY2-96" fmla="*/ 19454 h 281859"/>
              <a:gd name="connsiteX3-97" fmla="*/ 846695 w 846695"/>
              <a:gd name="connsiteY3-98" fmla="*/ 185851 h 281859"/>
              <a:gd name="connsiteX4-99" fmla="*/ 776583 w 846695"/>
              <a:gd name="connsiteY4-100" fmla="*/ 224687 h 281859"/>
              <a:gd name="connsiteX5-101" fmla="*/ 496222 w 846695"/>
              <a:gd name="connsiteY5-102" fmla="*/ 110521 h 281859"/>
              <a:gd name="connsiteX6-103" fmla="*/ 383326 w 846695"/>
              <a:gd name="connsiteY6-104" fmla="*/ 111489 h 281859"/>
              <a:gd name="connsiteX7-105" fmla="*/ 29705 w 846695"/>
              <a:gd name="connsiteY7-106" fmla="*/ 281834 h 281859"/>
              <a:gd name="connsiteX8-107" fmla="*/ 300 w 846695"/>
              <a:gd name="connsiteY8-108" fmla="*/ 191634 h 281859"/>
              <a:gd name="connsiteX0-109" fmla="*/ 297 w 846692"/>
              <a:gd name="connsiteY0-110" fmla="*/ 262784 h 353009"/>
              <a:gd name="connsiteX1-111" fmla="*/ 327662 w 846692"/>
              <a:gd name="connsiteY1-112" fmla="*/ 93707 h 353009"/>
              <a:gd name="connsiteX2-113" fmla="*/ 522783 w 846692"/>
              <a:gd name="connsiteY2-114" fmla="*/ 5975 h 353009"/>
              <a:gd name="connsiteX3-115" fmla="*/ 846692 w 846692"/>
              <a:gd name="connsiteY3-116" fmla="*/ 257001 h 353009"/>
              <a:gd name="connsiteX4-117" fmla="*/ 776580 w 846692"/>
              <a:gd name="connsiteY4-118" fmla="*/ 295837 h 353009"/>
              <a:gd name="connsiteX5-119" fmla="*/ 496219 w 846692"/>
              <a:gd name="connsiteY5-120" fmla="*/ 181671 h 353009"/>
              <a:gd name="connsiteX6-121" fmla="*/ 383323 w 846692"/>
              <a:gd name="connsiteY6-122" fmla="*/ 182639 h 353009"/>
              <a:gd name="connsiteX7-123" fmla="*/ 29702 w 846692"/>
              <a:gd name="connsiteY7-124" fmla="*/ 352984 h 353009"/>
              <a:gd name="connsiteX8-125" fmla="*/ 297 w 846692"/>
              <a:gd name="connsiteY8-126" fmla="*/ 262784 h 353009"/>
              <a:gd name="connsiteX0-127" fmla="*/ 340 w 846735"/>
              <a:gd name="connsiteY0-128" fmla="*/ 294475 h 384700"/>
              <a:gd name="connsiteX1-129" fmla="*/ 293879 w 846735"/>
              <a:gd name="connsiteY1-130" fmla="*/ 27822 h 384700"/>
              <a:gd name="connsiteX2-131" fmla="*/ 522826 w 846735"/>
              <a:gd name="connsiteY2-132" fmla="*/ 37666 h 384700"/>
              <a:gd name="connsiteX3-133" fmla="*/ 846735 w 846735"/>
              <a:gd name="connsiteY3-134" fmla="*/ 288692 h 384700"/>
              <a:gd name="connsiteX4-135" fmla="*/ 776623 w 846735"/>
              <a:gd name="connsiteY4-136" fmla="*/ 327528 h 384700"/>
              <a:gd name="connsiteX5-137" fmla="*/ 496262 w 846735"/>
              <a:gd name="connsiteY5-138" fmla="*/ 213362 h 384700"/>
              <a:gd name="connsiteX6-139" fmla="*/ 383366 w 846735"/>
              <a:gd name="connsiteY6-140" fmla="*/ 214330 h 384700"/>
              <a:gd name="connsiteX7-141" fmla="*/ 29745 w 846735"/>
              <a:gd name="connsiteY7-142" fmla="*/ 384675 h 384700"/>
              <a:gd name="connsiteX8-143" fmla="*/ 340 w 846735"/>
              <a:gd name="connsiteY8-144" fmla="*/ 294475 h 384700"/>
              <a:gd name="connsiteX0-145" fmla="*/ 365 w 846760"/>
              <a:gd name="connsiteY0-146" fmla="*/ 343202 h 433427"/>
              <a:gd name="connsiteX1-147" fmla="*/ 293904 w 846760"/>
              <a:gd name="connsiteY1-148" fmla="*/ 76549 h 433427"/>
              <a:gd name="connsiteX2-149" fmla="*/ 613465 w 846760"/>
              <a:gd name="connsiteY2-150" fmla="*/ 16726 h 433427"/>
              <a:gd name="connsiteX3-151" fmla="*/ 846760 w 846760"/>
              <a:gd name="connsiteY3-152" fmla="*/ 337419 h 433427"/>
              <a:gd name="connsiteX4-153" fmla="*/ 776648 w 846760"/>
              <a:gd name="connsiteY4-154" fmla="*/ 376255 h 433427"/>
              <a:gd name="connsiteX5-155" fmla="*/ 496287 w 846760"/>
              <a:gd name="connsiteY5-156" fmla="*/ 262089 h 433427"/>
              <a:gd name="connsiteX6-157" fmla="*/ 383391 w 846760"/>
              <a:gd name="connsiteY6-158" fmla="*/ 263057 h 433427"/>
              <a:gd name="connsiteX7-159" fmla="*/ 29770 w 846760"/>
              <a:gd name="connsiteY7-160" fmla="*/ 433402 h 433427"/>
              <a:gd name="connsiteX8-161" fmla="*/ 365 w 846760"/>
              <a:gd name="connsiteY8-162" fmla="*/ 343202 h 433427"/>
              <a:gd name="connsiteX0-163" fmla="*/ 365 w 846760"/>
              <a:gd name="connsiteY0-164" fmla="*/ 343202 h 433427"/>
              <a:gd name="connsiteX1-165" fmla="*/ 293904 w 846760"/>
              <a:gd name="connsiteY1-166" fmla="*/ 76549 h 433427"/>
              <a:gd name="connsiteX2-167" fmla="*/ 613465 w 846760"/>
              <a:gd name="connsiteY2-168" fmla="*/ 16726 h 433427"/>
              <a:gd name="connsiteX3-169" fmla="*/ 846760 w 846760"/>
              <a:gd name="connsiteY3-170" fmla="*/ 337419 h 433427"/>
              <a:gd name="connsiteX4-171" fmla="*/ 776648 w 846760"/>
              <a:gd name="connsiteY4-172" fmla="*/ 376255 h 433427"/>
              <a:gd name="connsiteX5-173" fmla="*/ 561013 w 846760"/>
              <a:gd name="connsiteY5-174" fmla="*/ 212326 h 433427"/>
              <a:gd name="connsiteX6-175" fmla="*/ 383391 w 846760"/>
              <a:gd name="connsiteY6-176" fmla="*/ 263057 h 433427"/>
              <a:gd name="connsiteX7-177" fmla="*/ 29770 w 846760"/>
              <a:gd name="connsiteY7-178" fmla="*/ 433402 h 433427"/>
              <a:gd name="connsiteX8-179" fmla="*/ 365 w 846760"/>
              <a:gd name="connsiteY8-180" fmla="*/ 343202 h 433427"/>
              <a:gd name="connsiteX0-181" fmla="*/ 365 w 846760"/>
              <a:gd name="connsiteY0-182" fmla="*/ 343202 h 433427"/>
              <a:gd name="connsiteX1-183" fmla="*/ 293904 w 846760"/>
              <a:gd name="connsiteY1-184" fmla="*/ 76549 h 433427"/>
              <a:gd name="connsiteX2-185" fmla="*/ 613465 w 846760"/>
              <a:gd name="connsiteY2-186" fmla="*/ 16726 h 433427"/>
              <a:gd name="connsiteX3-187" fmla="*/ 846760 w 846760"/>
              <a:gd name="connsiteY3-188" fmla="*/ 337419 h 433427"/>
              <a:gd name="connsiteX4-189" fmla="*/ 776648 w 846760"/>
              <a:gd name="connsiteY4-190" fmla="*/ 376255 h 433427"/>
              <a:gd name="connsiteX5-191" fmla="*/ 547692 w 846760"/>
              <a:gd name="connsiteY5-192" fmla="*/ 239782 h 433427"/>
              <a:gd name="connsiteX6-193" fmla="*/ 383391 w 846760"/>
              <a:gd name="connsiteY6-194" fmla="*/ 263057 h 433427"/>
              <a:gd name="connsiteX7-195" fmla="*/ 29770 w 846760"/>
              <a:gd name="connsiteY7-196" fmla="*/ 433402 h 433427"/>
              <a:gd name="connsiteX8-197" fmla="*/ 365 w 846760"/>
              <a:gd name="connsiteY8-198" fmla="*/ 343202 h 433427"/>
              <a:gd name="connsiteX0-199" fmla="*/ 365 w 846760"/>
              <a:gd name="connsiteY0-200" fmla="*/ 343202 h 433427"/>
              <a:gd name="connsiteX1-201" fmla="*/ 293904 w 846760"/>
              <a:gd name="connsiteY1-202" fmla="*/ 76549 h 433427"/>
              <a:gd name="connsiteX2-203" fmla="*/ 613465 w 846760"/>
              <a:gd name="connsiteY2-204" fmla="*/ 16726 h 433427"/>
              <a:gd name="connsiteX3-205" fmla="*/ 846760 w 846760"/>
              <a:gd name="connsiteY3-206" fmla="*/ 337419 h 433427"/>
              <a:gd name="connsiteX4-207" fmla="*/ 776648 w 846760"/>
              <a:gd name="connsiteY4-208" fmla="*/ 376255 h 433427"/>
              <a:gd name="connsiteX5-209" fmla="*/ 547692 w 846760"/>
              <a:gd name="connsiteY5-210" fmla="*/ 239782 h 433427"/>
              <a:gd name="connsiteX6-211" fmla="*/ 378823 w 846760"/>
              <a:gd name="connsiteY6-212" fmla="*/ 223529 h 433427"/>
              <a:gd name="connsiteX7-213" fmla="*/ 29770 w 846760"/>
              <a:gd name="connsiteY7-214" fmla="*/ 433402 h 433427"/>
              <a:gd name="connsiteX8-215" fmla="*/ 365 w 846760"/>
              <a:gd name="connsiteY8-216" fmla="*/ 343202 h 433427"/>
              <a:gd name="connsiteX0-217" fmla="*/ 365 w 846760"/>
              <a:gd name="connsiteY0-218" fmla="*/ 343202 h 433427"/>
              <a:gd name="connsiteX1-219" fmla="*/ 293904 w 846760"/>
              <a:gd name="connsiteY1-220" fmla="*/ 76549 h 433427"/>
              <a:gd name="connsiteX2-221" fmla="*/ 613465 w 846760"/>
              <a:gd name="connsiteY2-222" fmla="*/ 16726 h 433427"/>
              <a:gd name="connsiteX3-223" fmla="*/ 846760 w 846760"/>
              <a:gd name="connsiteY3-224" fmla="*/ 337419 h 433427"/>
              <a:gd name="connsiteX4-225" fmla="*/ 776648 w 846760"/>
              <a:gd name="connsiteY4-226" fmla="*/ 376255 h 433427"/>
              <a:gd name="connsiteX5-227" fmla="*/ 547692 w 846760"/>
              <a:gd name="connsiteY5-228" fmla="*/ 239782 h 433427"/>
              <a:gd name="connsiteX6-229" fmla="*/ 378823 w 846760"/>
              <a:gd name="connsiteY6-230" fmla="*/ 223529 h 433427"/>
              <a:gd name="connsiteX7-231" fmla="*/ 29770 w 846760"/>
              <a:gd name="connsiteY7-232" fmla="*/ 433402 h 433427"/>
              <a:gd name="connsiteX8-233" fmla="*/ 365 w 846760"/>
              <a:gd name="connsiteY8-234" fmla="*/ 343202 h 433427"/>
              <a:gd name="connsiteX0-235" fmla="*/ 365 w 846760"/>
              <a:gd name="connsiteY0-236" fmla="*/ 343202 h 459219"/>
              <a:gd name="connsiteX1-237" fmla="*/ 293904 w 846760"/>
              <a:gd name="connsiteY1-238" fmla="*/ 76549 h 459219"/>
              <a:gd name="connsiteX2-239" fmla="*/ 613465 w 846760"/>
              <a:gd name="connsiteY2-240" fmla="*/ 16726 h 459219"/>
              <a:gd name="connsiteX3-241" fmla="*/ 846760 w 846760"/>
              <a:gd name="connsiteY3-242" fmla="*/ 337419 h 459219"/>
              <a:gd name="connsiteX4-243" fmla="*/ 776648 w 846760"/>
              <a:gd name="connsiteY4-244" fmla="*/ 376255 h 459219"/>
              <a:gd name="connsiteX5-245" fmla="*/ 547692 w 846760"/>
              <a:gd name="connsiteY5-246" fmla="*/ 239782 h 459219"/>
              <a:gd name="connsiteX6-247" fmla="*/ 378823 w 846760"/>
              <a:gd name="connsiteY6-248" fmla="*/ 223529 h 459219"/>
              <a:gd name="connsiteX7-249" fmla="*/ 40998 w 846760"/>
              <a:gd name="connsiteY7-250" fmla="*/ 459200 h 459219"/>
              <a:gd name="connsiteX8-251" fmla="*/ 365 w 846760"/>
              <a:gd name="connsiteY8-252" fmla="*/ 343202 h 459219"/>
              <a:gd name="connsiteX0-253" fmla="*/ 365 w 846760"/>
              <a:gd name="connsiteY0-254" fmla="*/ 343202 h 459219"/>
              <a:gd name="connsiteX1-255" fmla="*/ 293904 w 846760"/>
              <a:gd name="connsiteY1-256" fmla="*/ 76549 h 459219"/>
              <a:gd name="connsiteX2-257" fmla="*/ 613465 w 846760"/>
              <a:gd name="connsiteY2-258" fmla="*/ 16726 h 459219"/>
              <a:gd name="connsiteX3-259" fmla="*/ 846760 w 846760"/>
              <a:gd name="connsiteY3-260" fmla="*/ 337419 h 459219"/>
              <a:gd name="connsiteX4-261" fmla="*/ 776648 w 846760"/>
              <a:gd name="connsiteY4-262" fmla="*/ 376255 h 459219"/>
              <a:gd name="connsiteX5-263" fmla="*/ 547692 w 846760"/>
              <a:gd name="connsiteY5-264" fmla="*/ 239782 h 459219"/>
              <a:gd name="connsiteX6-265" fmla="*/ 343455 w 846760"/>
              <a:gd name="connsiteY6-266" fmla="*/ 233505 h 459219"/>
              <a:gd name="connsiteX7-267" fmla="*/ 40998 w 846760"/>
              <a:gd name="connsiteY7-268" fmla="*/ 459200 h 459219"/>
              <a:gd name="connsiteX8-269" fmla="*/ 365 w 846760"/>
              <a:gd name="connsiteY8-270" fmla="*/ 343202 h 459219"/>
              <a:gd name="connsiteX0-271" fmla="*/ 365 w 846760"/>
              <a:gd name="connsiteY0-272" fmla="*/ 343202 h 459219"/>
              <a:gd name="connsiteX1-273" fmla="*/ 293904 w 846760"/>
              <a:gd name="connsiteY1-274" fmla="*/ 76549 h 459219"/>
              <a:gd name="connsiteX2-275" fmla="*/ 613465 w 846760"/>
              <a:gd name="connsiteY2-276" fmla="*/ 16726 h 459219"/>
              <a:gd name="connsiteX3-277" fmla="*/ 846760 w 846760"/>
              <a:gd name="connsiteY3-278" fmla="*/ 337419 h 459219"/>
              <a:gd name="connsiteX4-279" fmla="*/ 776648 w 846760"/>
              <a:gd name="connsiteY4-280" fmla="*/ 376255 h 459219"/>
              <a:gd name="connsiteX5-281" fmla="*/ 547692 w 846760"/>
              <a:gd name="connsiteY5-282" fmla="*/ 239782 h 459219"/>
              <a:gd name="connsiteX6-283" fmla="*/ 343455 w 846760"/>
              <a:gd name="connsiteY6-284" fmla="*/ 233505 h 459219"/>
              <a:gd name="connsiteX7-285" fmla="*/ 40998 w 846760"/>
              <a:gd name="connsiteY7-286" fmla="*/ 459200 h 459219"/>
              <a:gd name="connsiteX8-287" fmla="*/ 365 w 846760"/>
              <a:gd name="connsiteY8-288" fmla="*/ 343202 h 459219"/>
              <a:gd name="connsiteX0-289" fmla="*/ 365 w 846760"/>
              <a:gd name="connsiteY0-290" fmla="*/ 343202 h 459219"/>
              <a:gd name="connsiteX1-291" fmla="*/ 293904 w 846760"/>
              <a:gd name="connsiteY1-292" fmla="*/ 76549 h 459219"/>
              <a:gd name="connsiteX2-293" fmla="*/ 613465 w 846760"/>
              <a:gd name="connsiteY2-294" fmla="*/ 16726 h 459219"/>
              <a:gd name="connsiteX3-295" fmla="*/ 846760 w 846760"/>
              <a:gd name="connsiteY3-296" fmla="*/ 337419 h 459219"/>
              <a:gd name="connsiteX4-297" fmla="*/ 776648 w 846760"/>
              <a:gd name="connsiteY4-298" fmla="*/ 376255 h 459219"/>
              <a:gd name="connsiteX5-299" fmla="*/ 547692 w 846760"/>
              <a:gd name="connsiteY5-300" fmla="*/ 239782 h 459219"/>
              <a:gd name="connsiteX6-301" fmla="*/ 343455 w 846760"/>
              <a:gd name="connsiteY6-302" fmla="*/ 233505 h 459219"/>
              <a:gd name="connsiteX7-303" fmla="*/ 40998 w 846760"/>
              <a:gd name="connsiteY7-304" fmla="*/ 459200 h 459219"/>
              <a:gd name="connsiteX8-305" fmla="*/ 365 w 846760"/>
              <a:gd name="connsiteY8-306" fmla="*/ 343202 h 459219"/>
              <a:gd name="connsiteX0-307" fmla="*/ 365 w 846760"/>
              <a:gd name="connsiteY0-308" fmla="*/ 343202 h 459219"/>
              <a:gd name="connsiteX1-309" fmla="*/ 293904 w 846760"/>
              <a:gd name="connsiteY1-310" fmla="*/ 76549 h 459219"/>
              <a:gd name="connsiteX2-311" fmla="*/ 613465 w 846760"/>
              <a:gd name="connsiteY2-312" fmla="*/ 16726 h 459219"/>
              <a:gd name="connsiteX3-313" fmla="*/ 846760 w 846760"/>
              <a:gd name="connsiteY3-314" fmla="*/ 337419 h 459219"/>
              <a:gd name="connsiteX4-315" fmla="*/ 776648 w 846760"/>
              <a:gd name="connsiteY4-316" fmla="*/ 376255 h 459219"/>
              <a:gd name="connsiteX5-317" fmla="*/ 547692 w 846760"/>
              <a:gd name="connsiteY5-318" fmla="*/ 239782 h 459219"/>
              <a:gd name="connsiteX6-319" fmla="*/ 343455 w 846760"/>
              <a:gd name="connsiteY6-320" fmla="*/ 233505 h 459219"/>
              <a:gd name="connsiteX7-321" fmla="*/ 40998 w 846760"/>
              <a:gd name="connsiteY7-322" fmla="*/ 459200 h 459219"/>
              <a:gd name="connsiteX8-323" fmla="*/ 365 w 846760"/>
              <a:gd name="connsiteY8-324" fmla="*/ 343202 h 459219"/>
              <a:gd name="connsiteX0-325" fmla="*/ 365 w 846760"/>
              <a:gd name="connsiteY0-326" fmla="*/ 343202 h 459219"/>
              <a:gd name="connsiteX1-327" fmla="*/ 293904 w 846760"/>
              <a:gd name="connsiteY1-328" fmla="*/ 76549 h 459219"/>
              <a:gd name="connsiteX2-329" fmla="*/ 613465 w 846760"/>
              <a:gd name="connsiteY2-330" fmla="*/ 16726 h 459219"/>
              <a:gd name="connsiteX3-331" fmla="*/ 846760 w 846760"/>
              <a:gd name="connsiteY3-332" fmla="*/ 337419 h 459219"/>
              <a:gd name="connsiteX4-333" fmla="*/ 776648 w 846760"/>
              <a:gd name="connsiteY4-334" fmla="*/ 376255 h 459219"/>
              <a:gd name="connsiteX5-335" fmla="*/ 547692 w 846760"/>
              <a:gd name="connsiteY5-336" fmla="*/ 239782 h 459219"/>
              <a:gd name="connsiteX6-337" fmla="*/ 331385 w 846760"/>
              <a:gd name="connsiteY6-338" fmla="*/ 251392 h 459219"/>
              <a:gd name="connsiteX7-339" fmla="*/ 40998 w 846760"/>
              <a:gd name="connsiteY7-340" fmla="*/ 459200 h 459219"/>
              <a:gd name="connsiteX8-341" fmla="*/ 365 w 846760"/>
              <a:gd name="connsiteY8-342" fmla="*/ 343202 h 459219"/>
              <a:gd name="connsiteX0-343" fmla="*/ 365 w 846760"/>
              <a:gd name="connsiteY0-344" fmla="*/ 343202 h 459219"/>
              <a:gd name="connsiteX1-345" fmla="*/ 293904 w 846760"/>
              <a:gd name="connsiteY1-346" fmla="*/ 76549 h 459219"/>
              <a:gd name="connsiteX2-347" fmla="*/ 613465 w 846760"/>
              <a:gd name="connsiteY2-348" fmla="*/ 16726 h 459219"/>
              <a:gd name="connsiteX3-349" fmla="*/ 846760 w 846760"/>
              <a:gd name="connsiteY3-350" fmla="*/ 337419 h 459219"/>
              <a:gd name="connsiteX4-351" fmla="*/ 799945 w 846760"/>
              <a:gd name="connsiteY4-352" fmla="*/ 384166 h 459219"/>
              <a:gd name="connsiteX5-353" fmla="*/ 547692 w 846760"/>
              <a:gd name="connsiteY5-354" fmla="*/ 239782 h 459219"/>
              <a:gd name="connsiteX6-355" fmla="*/ 331385 w 846760"/>
              <a:gd name="connsiteY6-356" fmla="*/ 251392 h 459219"/>
              <a:gd name="connsiteX7-357" fmla="*/ 40998 w 846760"/>
              <a:gd name="connsiteY7-358" fmla="*/ 459200 h 459219"/>
              <a:gd name="connsiteX8-359" fmla="*/ 365 w 846760"/>
              <a:gd name="connsiteY8-360" fmla="*/ 343202 h 459219"/>
              <a:gd name="connsiteX0-361" fmla="*/ 9761 w 856156"/>
              <a:gd name="connsiteY0-362" fmla="*/ 343202 h 473353"/>
              <a:gd name="connsiteX1-363" fmla="*/ 303300 w 856156"/>
              <a:gd name="connsiteY1-364" fmla="*/ 76549 h 473353"/>
              <a:gd name="connsiteX2-365" fmla="*/ 622861 w 856156"/>
              <a:gd name="connsiteY2-366" fmla="*/ 16726 h 473353"/>
              <a:gd name="connsiteX3-367" fmla="*/ 856156 w 856156"/>
              <a:gd name="connsiteY3-368" fmla="*/ 337419 h 473353"/>
              <a:gd name="connsiteX4-369" fmla="*/ 809341 w 856156"/>
              <a:gd name="connsiteY4-370" fmla="*/ 384166 h 473353"/>
              <a:gd name="connsiteX5-371" fmla="*/ 557088 w 856156"/>
              <a:gd name="connsiteY5-372" fmla="*/ 239782 h 473353"/>
              <a:gd name="connsiteX6-373" fmla="*/ 340781 w 856156"/>
              <a:gd name="connsiteY6-374" fmla="*/ 251392 h 473353"/>
              <a:gd name="connsiteX7-375" fmla="*/ 9616 w 856156"/>
              <a:gd name="connsiteY7-376" fmla="*/ 473336 h 473353"/>
              <a:gd name="connsiteX8-377" fmla="*/ 9761 w 856156"/>
              <a:gd name="connsiteY8-378" fmla="*/ 343202 h 473353"/>
              <a:gd name="connsiteX0-379" fmla="*/ 9761 w 856156"/>
              <a:gd name="connsiteY0-380" fmla="*/ 343202 h 473353"/>
              <a:gd name="connsiteX1-381" fmla="*/ 303300 w 856156"/>
              <a:gd name="connsiteY1-382" fmla="*/ 76549 h 473353"/>
              <a:gd name="connsiteX2-383" fmla="*/ 622861 w 856156"/>
              <a:gd name="connsiteY2-384" fmla="*/ 16726 h 473353"/>
              <a:gd name="connsiteX3-385" fmla="*/ 856156 w 856156"/>
              <a:gd name="connsiteY3-386" fmla="*/ 337419 h 473353"/>
              <a:gd name="connsiteX4-387" fmla="*/ 816001 w 856156"/>
              <a:gd name="connsiteY4-388" fmla="*/ 370438 h 473353"/>
              <a:gd name="connsiteX5-389" fmla="*/ 557088 w 856156"/>
              <a:gd name="connsiteY5-390" fmla="*/ 239782 h 473353"/>
              <a:gd name="connsiteX6-391" fmla="*/ 340781 w 856156"/>
              <a:gd name="connsiteY6-392" fmla="*/ 251392 h 473353"/>
              <a:gd name="connsiteX7-393" fmla="*/ 9616 w 856156"/>
              <a:gd name="connsiteY7-394" fmla="*/ 473336 h 473353"/>
              <a:gd name="connsiteX8-395" fmla="*/ 9761 w 856156"/>
              <a:gd name="connsiteY8-396" fmla="*/ 343202 h 473353"/>
              <a:gd name="connsiteX0-397" fmla="*/ 48608 w 895003"/>
              <a:gd name="connsiteY0-398" fmla="*/ 343202 h 497055"/>
              <a:gd name="connsiteX1-399" fmla="*/ 342147 w 895003"/>
              <a:gd name="connsiteY1-400" fmla="*/ 76549 h 497055"/>
              <a:gd name="connsiteX2-401" fmla="*/ 661708 w 895003"/>
              <a:gd name="connsiteY2-402" fmla="*/ 16726 h 497055"/>
              <a:gd name="connsiteX3-403" fmla="*/ 895003 w 895003"/>
              <a:gd name="connsiteY3-404" fmla="*/ 337419 h 497055"/>
              <a:gd name="connsiteX4-405" fmla="*/ 854848 w 895003"/>
              <a:gd name="connsiteY4-406" fmla="*/ 370438 h 497055"/>
              <a:gd name="connsiteX5-407" fmla="*/ 595935 w 895003"/>
              <a:gd name="connsiteY5-408" fmla="*/ 239782 h 497055"/>
              <a:gd name="connsiteX6-409" fmla="*/ 379628 w 895003"/>
              <a:gd name="connsiteY6-410" fmla="*/ 251392 h 497055"/>
              <a:gd name="connsiteX7-411" fmla="*/ 6436 w 895003"/>
              <a:gd name="connsiteY7-412" fmla="*/ 497040 h 497055"/>
              <a:gd name="connsiteX8-413" fmla="*/ 48608 w 895003"/>
              <a:gd name="connsiteY8-414" fmla="*/ 343202 h 497055"/>
              <a:gd name="connsiteX0-415" fmla="*/ 7938 w 898426"/>
              <a:gd name="connsiteY0-416" fmla="*/ 307351 h 496162"/>
              <a:gd name="connsiteX1-417" fmla="*/ 345570 w 898426"/>
              <a:gd name="connsiteY1-418" fmla="*/ 75659 h 496162"/>
              <a:gd name="connsiteX2-419" fmla="*/ 665131 w 898426"/>
              <a:gd name="connsiteY2-420" fmla="*/ 15836 h 496162"/>
              <a:gd name="connsiteX3-421" fmla="*/ 898426 w 898426"/>
              <a:gd name="connsiteY3-422" fmla="*/ 336529 h 496162"/>
              <a:gd name="connsiteX4-423" fmla="*/ 858271 w 898426"/>
              <a:gd name="connsiteY4-424" fmla="*/ 369548 h 496162"/>
              <a:gd name="connsiteX5-425" fmla="*/ 599358 w 898426"/>
              <a:gd name="connsiteY5-426" fmla="*/ 238892 h 496162"/>
              <a:gd name="connsiteX6-427" fmla="*/ 383051 w 898426"/>
              <a:gd name="connsiteY6-428" fmla="*/ 250502 h 496162"/>
              <a:gd name="connsiteX7-429" fmla="*/ 9859 w 898426"/>
              <a:gd name="connsiteY7-430" fmla="*/ 496150 h 496162"/>
              <a:gd name="connsiteX8-431" fmla="*/ 7938 w 898426"/>
              <a:gd name="connsiteY8-432" fmla="*/ 307351 h 496162"/>
              <a:gd name="connsiteX0-433" fmla="*/ 311 w 890799"/>
              <a:gd name="connsiteY0-434" fmla="*/ 307351 h 456231"/>
              <a:gd name="connsiteX1-435" fmla="*/ 337943 w 890799"/>
              <a:gd name="connsiteY1-436" fmla="*/ 75659 h 456231"/>
              <a:gd name="connsiteX2-437" fmla="*/ 657504 w 890799"/>
              <a:gd name="connsiteY2-438" fmla="*/ 15836 h 456231"/>
              <a:gd name="connsiteX3-439" fmla="*/ 890799 w 890799"/>
              <a:gd name="connsiteY3-440" fmla="*/ 336529 h 456231"/>
              <a:gd name="connsiteX4-441" fmla="*/ 850644 w 890799"/>
              <a:gd name="connsiteY4-442" fmla="*/ 369548 h 456231"/>
              <a:gd name="connsiteX5-443" fmla="*/ 591731 w 890799"/>
              <a:gd name="connsiteY5-444" fmla="*/ 238892 h 456231"/>
              <a:gd name="connsiteX6-445" fmla="*/ 375424 w 890799"/>
              <a:gd name="connsiteY6-446" fmla="*/ 250502 h 456231"/>
              <a:gd name="connsiteX7-447" fmla="*/ 31782 w 890799"/>
              <a:gd name="connsiteY7-448" fmla="*/ 456216 h 456231"/>
              <a:gd name="connsiteX8-449" fmla="*/ 311 w 890799"/>
              <a:gd name="connsiteY8-450" fmla="*/ 307351 h 456231"/>
              <a:gd name="connsiteX0-451" fmla="*/ 311 w 895988"/>
              <a:gd name="connsiteY0-452" fmla="*/ 307351 h 456231"/>
              <a:gd name="connsiteX1-453" fmla="*/ 337943 w 895988"/>
              <a:gd name="connsiteY1-454" fmla="*/ 75659 h 456231"/>
              <a:gd name="connsiteX2-455" fmla="*/ 657504 w 895988"/>
              <a:gd name="connsiteY2-456" fmla="*/ 15836 h 456231"/>
              <a:gd name="connsiteX3-457" fmla="*/ 890799 w 895988"/>
              <a:gd name="connsiteY3-458" fmla="*/ 336529 h 456231"/>
              <a:gd name="connsiteX4-459" fmla="*/ 895988 w 895988"/>
              <a:gd name="connsiteY4-460" fmla="*/ 394941 h 456231"/>
              <a:gd name="connsiteX5-461" fmla="*/ 591731 w 895988"/>
              <a:gd name="connsiteY5-462" fmla="*/ 238892 h 456231"/>
              <a:gd name="connsiteX6-463" fmla="*/ 375424 w 895988"/>
              <a:gd name="connsiteY6-464" fmla="*/ 250502 h 456231"/>
              <a:gd name="connsiteX7-465" fmla="*/ 31782 w 895988"/>
              <a:gd name="connsiteY7-466" fmla="*/ 456216 h 456231"/>
              <a:gd name="connsiteX8-467" fmla="*/ 311 w 895988"/>
              <a:gd name="connsiteY8-468" fmla="*/ 307351 h 456231"/>
              <a:gd name="connsiteX0-469" fmla="*/ 20255 w 915932"/>
              <a:gd name="connsiteY0-470" fmla="*/ 307351 h 489501"/>
              <a:gd name="connsiteX1-471" fmla="*/ 357887 w 915932"/>
              <a:gd name="connsiteY1-472" fmla="*/ 75659 h 489501"/>
              <a:gd name="connsiteX2-473" fmla="*/ 677448 w 915932"/>
              <a:gd name="connsiteY2-474" fmla="*/ 15836 h 489501"/>
              <a:gd name="connsiteX3-475" fmla="*/ 910743 w 915932"/>
              <a:gd name="connsiteY3-476" fmla="*/ 336529 h 489501"/>
              <a:gd name="connsiteX4-477" fmla="*/ 915932 w 915932"/>
              <a:gd name="connsiteY4-478" fmla="*/ 394941 h 489501"/>
              <a:gd name="connsiteX5-479" fmla="*/ 611675 w 915932"/>
              <a:gd name="connsiteY5-480" fmla="*/ 238892 h 489501"/>
              <a:gd name="connsiteX6-481" fmla="*/ 395368 w 915932"/>
              <a:gd name="connsiteY6-482" fmla="*/ 250502 h 489501"/>
              <a:gd name="connsiteX7-483" fmla="*/ 8448 w 915932"/>
              <a:gd name="connsiteY7-484" fmla="*/ 489489 h 489501"/>
              <a:gd name="connsiteX8-485" fmla="*/ 20255 w 915932"/>
              <a:gd name="connsiteY8-486" fmla="*/ 307351 h 489501"/>
              <a:gd name="connsiteX0-487" fmla="*/ 20255 w 915932"/>
              <a:gd name="connsiteY0-488" fmla="*/ 324706 h 506856"/>
              <a:gd name="connsiteX1-489" fmla="*/ 310884 w 915932"/>
              <a:gd name="connsiteY1-490" fmla="*/ 43075 h 506856"/>
              <a:gd name="connsiteX2-491" fmla="*/ 677448 w 915932"/>
              <a:gd name="connsiteY2-492" fmla="*/ 33191 h 506856"/>
              <a:gd name="connsiteX3-493" fmla="*/ 910743 w 915932"/>
              <a:gd name="connsiteY3-494" fmla="*/ 353884 h 506856"/>
              <a:gd name="connsiteX4-495" fmla="*/ 915932 w 915932"/>
              <a:gd name="connsiteY4-496" fmla="*/ 412296 h 506856"/>
              <a:gd name="connsiteX5-497" fmla="*/ 611675 w 915932"/>
              <a:gd name="connsiteY5-498" fmla="*/ 256247 h 506856"/>
              <a:gd name="connsiteX6-499" fmla="*/ 395368 w 915932"/>
              <a:gd name="connsiteY6-500" fmla="*/ 267857 h 506856"/>
              <a:gd name="connsiteX7-501" fmla="*/ 8448 w 915932"/>
              <a:gd name="connsiteY7-502" fmla="*/ 506844 h 506856"/>
              <a:gd name="connsiteX8-503" fmla="*/ 20255 w 915932"/>
              <a:gd name="connsiteY8-504" fmla="*/ 324706 h 506856"/>
              <a:gd name="connsiteX0-505" fmla="*/ 384 w 896061"/>
              <a:gd name="connsiteY0-506" fmla="*/ 324706 h 412296"/>
              <a:gd name="connsiteX1-507" fmla="*/ 291013 w 896061"/>
              <a:gd name="connsiteY1-508" fmla="*/ 43075 h 412296"/>
              <a:gd name="connsiteX2-509" fmla="*/ 657577 w 896061"/>
              <a:gd name="connsiteY2-510" fmla="*/ 33191 h 412296"/>
              <a:gd name="connsiteX3-511" fmla="*/ 890872 w 896061"/>
              <a:gd name="connsiteY3-512" fmla="*/ 353884 h 412296"/>
              <a:gd name="connsiteX4-513" fmla="*/ 896061 w 896061"/>
              <a:gd name="connsiteY4-514" fmla="*/ 412296 h 412296"/>
              <a:gd name="connsiteX5-515" fmla="*/ 591804 w 896061"/>
              <a:gd name="connsiteY5-516" fmla="*/ 256247 h 412296"/>
              <a:gd name="connsiteX6-517" fmla="*/ 375497 w 896061"/>
              <a:gd name="connsiteY6-518" fmla="*/ 267857 h 412296"/>
              <a:gd name="connsiteX7-519" fmla="*/ 144211 w 896061"/>
              <a:gd name="connsiteY7-520" fmla="*/ 395795 h 412296"/>
              <a:gd name="connsiteX8-521" fmla="*/ 384 w 896061"/>
              <a:gd name="connsiteY8-522" fmla="*/ 324706 h 412296"/>
              <a:gd name="connsiteX0-523" fmla="*/ 384 w 896061"/>
              <a:gd name="connsiteY0-524" fmla="*/ 324706 h 412865"/>
              <a:gd name="connsiteX1-525" fmla="*/ 291013 w 896061"/>
              <a:gd name="connsiteY1-526" fmla="*/ 43075 h 412865"/>
              <a:gd name="connsiteX2-527" fmla="*/ 657577 w 896061"/>
              <a:gd name="connsiteY2-528" fmla="*/ 33191 h 412865"/>
              <a:gd name="connsiteX3-529" fmla="*/ 890872 w 896061"/>
              <a:gd name="connsiteY3-530" fmla="*/ 353884 h 412865"/>
              <a:gd name="connsiteX4-531" fmla="*/ 896061 w 896061"/>
              <a:gd name="connsiteY4-532" fmla="*/ 412296 h 412865"/>
              <a:gd name="connsiteX5-533" fmla="*/ 591804 w 896061"/>
              <a:gd name="connsiteY5-534" fmla="*/ 256247 h 412865"/>
              <a:gd name="connsiteX6-535" fmla="*/ 375497 w 896061"/>
              <a:gd name="connsiteY6-536" fmla="*/ 267857 h 412865"/>
              <a:gd name="connsiteX7-537" fmla="*/ 88455 w 896061"/>
              <a:gd name="connsiteY7-538" fmla="*/ 412840 h 412865"/>
              <a:gd name="connsiteX8-539" fmla="*/ 384 w 896061"/>
              <a:gd name="connsiteY8-540" fmla="*/ 324706 h 412865"/>
              <a:gd name="connsiteX0-541" fmla="*/ 384 w 896061"/>
              <a:gd name="connsiteY0-542" fmla="*/ 324706 h 412865"/>
              <a:gd name="connsiteX1-543" fmla="*/ 291013 w 896061"/>
              <a:gd name="connsiteY1-544" fmla="*/ 43075 h 412865"/>
              <a:gd name="connsiteX2-545" fmla="*/ 657577 w 896061"/>
              <a:gd name="connsiteY2-546" fmla="*/ 33191 h 412865"/>
              <a:gd name="connsiteX3-547" fmla="*/ 890872 w 896061"/>
              <a:gd name="connsiteY3-548" fmla="*/ 353884 h 412865"/>
              <a:gd name="connsiteX4-549" fmla="*/ 896061 w 896061"/>
              <a:gd name="connsiteY4-550" fmla="*/ 412296 h 412865"/>
              <a:gd name="connsiteX5-551" fmla="*/ 591804 w 896061"/>
              <a:gd name="connsiteY5-552" fmla="*/ 256247 h 412865"/>
              <a:gd name="connsiteX6-553" fmla="*/ 398388 w 896061"/>
              <a:gd name="connsiteY6-554" fmla="*/ 241652 h 412865"/>
              <a:gd name="connsiteX7-555" fmla="*/ 88455 w 896061"/>
              <a:gd name="connsiteY7-556" fmla="*/ 412840 h 412865"/>
              <a:gd name="connsiteX8-557" fmla="*/ 384 w 896061"/>
              <a:gd name="connsiteY8-558" fmla="*/ 324706 h 412865"/>
              <a:gd name="connsiteX0-559" fmla="*/ 384 w 896061"/>
              <a:gd name="connsiteY0-560" fmla="*/ 324706 h 412865"/>
              <a:gd name="connsiteX1-561" fmla="*/ 291013 w 896061"/>
              <a:gd name="connsiteY1-562" fmla="*/ 43075 h 412865"/>
              <a:gd name="connsiteX2-563" fmla="*/ 657577 w 896061"/>
              <a:gd name="connsiteY2-564" fmla="*/ 33191 h 412865"/>
              <a:gd name="connsiteX3-565" fmla="*/ 890872 w 896061"/>
              <a:gd name="connsiteY3-566" fmla="*/ 353884 h 412865"/>
              <a:gd name="connsiteX4-567" fmla="*/ 896061 w 896061"/>
              <a:gd name="connsiteY4-568" fmla="*/ 412296 h 412865"/>
              <a:gd name="connsiteX5-569" fmla="*/ 591804 w 896061"/>
              <a:gd name="connsiteY5-570" fmla="*/ 256247 h 412865"/>
              <a:gd name="connsiteX6-571" fmla="*/ 398388 w 896061"/>
              <a:gd name="connsiteY6-572" fmla="*/ 241652 h 412865"/>
              <a:gd name="connsiteX7-573" fmla="*/ 177215 w 896061"/>
              <a:gd name="connsiteY7-574" fmla="*/ 359196 h 412865"/>
              <a:gd name="connsiteX8-575" fmla="*/ 88455 w 896061"/>
              <a:gd name="connsiteY8-576" fmla="*/ 412840 h 412865"/>
              <a:gd name="connsiteX9" fmla="*/ 384 w 896061"/>
              <a:gd name="connsiteY9" fmla="*/ 324706 h 412865"/>
              <a:gd name="connsiteX0-577" fmla="*/ 384 w 896061"/>
              <a:gd name="connsiteY0-578" fmla="*/ 324706 h 412865"/>
              <a:gd name="connsiteX1-579" fmla="*/ 291013 w 896061"/>
              <a:gd name="connsiteY1-580" fmla="*/ 43075 h 412865"/>
              <a:gd name="connsiteX2-581" fmla="*/ 657577 w 896061"/>
              <a:gd name="connsiteY2-582" fmla="*/ 33191 h 412865"/>
              <a:gd name="connsiteX3-583" fmla="*/ 890872 w 896061"/>
              <a:gd name="connsiteY3-584" fmla="*/ 353884 h 412865"/>
              <a:gd name="connsiteX4-585" fmla="*/ 896061 w 896061"/>
              <a:gd name="connsiteY4-586" fmla="*/ 412296 h 412865"/>
              <a:gd name="connsiteX5-587" fmla="*/ 591804 w 896061"/>
              <a:gd name="connsiteY5-588" fmla="*/ 256247 h 412865"/>
              <a:gd name="connsiteX6-589" fmla="*/ 401297 w 896061"/>
              <a:gd name="connsiteY6-590" fmla="*/ 256631 h 412865"/>
              <a:gd name="connsiteX7-591" fmla="*/ 177215 w 896061"/>
              <a:gd name="connsiteY7-592" fmla="*/ 359196 h 412865"/>
              <a:gd name="connsiteX8-593" fmla="*/ 88455 w 896061"/>
              <a:gd name="connsiteY8-594" fmla="*/ 412840 h 412865"/>
              <a:gd name="connsiteX9-595" fmla="*/ 384 w 896061"/>
              <a:gd name="connsiteY9-596" fmla="*/ 324706 h 41286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595" y="connsiteY9-596"/>
              </a:cxn>
            </a:cxnLst>
            <a:rect l="l" t="t" r="r" b="b"/>
            <a:pathLst>
              <a:path w="896061" h="412865">
                <a:moveTo>
                  <a:pt x="384" y="324706"/>
                </a:moveTo>
                <a:cubicBezTo>
                  <a:pt x="-9704" y="238832"/>
                  <a:pt x="181481" y="91661"/>
                  <a:pt x="291013" y="43075"/>
                </a:cubicBezTo>
                <a:cubicBezTo>
                  <a:pt x="400545" y="-5511"/>
                  <a:pt x="557601" y="-18610"/>
                  <a:pt x="657577" y="33191"/>
                </a:cubicBezTo>
                <a:cubicBezTo>
                  <a:pt x="757553" y="84992"/>
                  <a:pt x="890872" y="270466"/>
                  <a:pt x="890872" y="353884"/>
                </a:cubicBezTo>
                <a:lnTo>
                  <a:pt x="896061" y="412296"/>
                </a:lnTo>
                <a:cubicBezTo>
                  <a:pt x="896061" y="367539"/>
                  <a:pt x="674265" y="282191"/>
                  <a:pt x="591804" y="256247"/>
                </a:cubicBezTo>
                <a:cubicBezTo>
                  <a:pt x="509343" y="230303"/>
                  <a:pt x="459784" y="246197"/>
                  <a:pt x="401297" y="256631"/>
                </a:cubicBezTo>
                <a:cubicBezTo>
                  <a:pt x="342810" y="267065"/>
                  <a:pt x="228871" y="330665"/>
                  <a:pt x="177215" y="359196"/>
                </a:cubicBezTo>
                <a:cubicBezTo>
                  <a:pt x="125560" y="387727"/>
                  <a:pt x="128538" y="411865"/>
                  <a:pt x="88455" y="412840"/>
                </a:cubicBezTo>
                <a:cubicBezTo>
                  <a:pt x="55084" y="414626"/>
                  <a:pt x="33755" y="322920"/>
                  <a:pt x="384" y="32470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28482" r="31916"/>
          <a:stretch>
            <a:fillRect/>
          </a:stretch>
        </p:blipFill>
        <p:spPr>
          <a:xfrm>
            <a:off x="1137600" y="4103288"/>
            <a:ext cx="928325" cy="16564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28482" r="31916"/>
          <a:stretch>
            <a:fillRect/>
          </a:stretch>
        </p:blipFill>
        <p:spPr>
          <a:xfrm>
            <a:off x="2473652" y="1016939"/>
            <a:ext cx="928325" cy="16564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28702" t="3322" r="31843" b="2696"/>
          <a:stretch>
            <a:fillRect/>
          </a:stretch>
        </p:blipFill>
        <p:spPr>
          <a:xfrm>
            <a:off x="3981156" y="2307545"/>
            <a:ext cx="928326" cy="15626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8702" t="3322" r="31843" b="2696"/>
          <a:stretch>
            <a:fillRect/>
          </a:stretch>
        </p:blipFill>
        <p:spPr>
          <a:xfrm>
            <a:off x="889264" y="2289082"/>
            <a:ext cx="928326" cy="15626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grayscl/>
          </a:blip>
          <a:srcRect l="28482" r="31916"/>
          <a:stretch>
            <a:fillRect/>
          </a:stretch>
        </p:blipFill>
        <p:spPr>
          <a:xfrm>
            <a:off x="3898415" y="4103340"/>
            <a:ext cx="928325" cy="16564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28482" r="31916"/>
          <a:stretch>
            <a:fillRect/>
          </a:stretch>
        </p:blipFill>
        <p:spPr>
          <a:xfrm>
            <a:off x="7998680" y="4137960"/>
            <a:ext cx="928325" cy="16564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28482" r="31916"/>
          <a:stretch>
            <a:fillRect/>
          </a:stretch>
        </p:blipFill>
        <p:spPr>
          <a:xfrm>
            <a:off x="8877532" y="594412"/>
            <a:ext cx="928325" cy="16564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28702" t="3322" r="31843" b="2696"/>
          <a:stretch>
            <a:fillRect/>
          </a:stretch>
        </p:blipFill>
        <p:spPr>
          <a:xfrm>
            <a:off x="10719143" y="2025692"/>
            <a:ext cx="928326" cy="15626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8702" t="3322" r="31843" b="2696"/>
          <a:stretch>
            <a:fillRect/>
          </a:stretch>
        </p:blipFill>
        <p:spPr>
          <a:xfrm>
            <a:off x="7170052" y="2419248"/>
            <a:ext cx="928326" cy="15626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grayscl/>
          </a:blip>
          <a:srcRect l="28482" r="31916"/>
          <a:stretch>
            <a:fillRect/>
          </a:stretch>
        </p:blipFill>
        <p:spPr>
          <a:xfrm>
            <a:off x="10244460" y="4269993"/>
            <a:ext cx="928325" cy="165649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595471" y="1292520"/>
            <a:ext cx="1840498" cy="11045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723765" y="3890645"/>
            <a:ext cx="2889885" cy="10490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1" t="10000" r="17804" b="7902"/>
          <a:stretch>
            <a:fillRect/>
          </a:stretch>
        </p:blipFill>
        <p:spPr>
          <a:xfrm rot="4776756">
            <a:off x="4637395" y="2391648"/>
            <a:ext cx="896297" cy="825901"/>
          </a:xfrm>
          <a:prstGeom prst="rect">
            <a:avLst/>
          </a:prstGeom>
        </p:spPr>
      </p:pic>
      <p:sp>
        <p:nvSpPr>
          <p:cNvPr id="23" name="TextBox 99"/>
          <p:cNvSpPr txBox="1"/>
          <p:nvPr/>
        </p:nvSpPr>
        <p:spPr>
          <a:xfrm>
            <a:off x="4826635" y="1231900"/>
            <a:ext cx="1614170" cy="553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400" dirty="0">
                <a:latin typeface="Livvic" pitchFamily="2" charset="77"/>
              </a:rPr>
              <a:t>1</a:t>
            </a:r>
            <a:r>
              <a:rPr lang="en-US" sz="2400" baseline="30000" dirty="0">
                <a:latin typeface="Livvic" pitchFamily="2" charset="77"/>
              </a:rPr>
              <a:t>st</a:t>
            </a:r>
            <a:r>
              <a:rPr lang="en-US" sz="2400" dirty="0">
                <a:latin typeface="Livvic" pitchFamily="2" charset="77"/>
              </a:rPr>
              <a:t>: first</a:t>
            </a:r>
            <a:endParaRPr lang="en-US" sz="3200" dirty="0">
              <a:latin typeface="Livvic" pitchFamily="2" charset="77"/>
            </a:endParaRPr>
          </a:p>
        </p:txBody>
      </p:sp>
      <p:sp>
        <p:nvSpPr>
          <p:cNvPr id="24" name="TextBox 99"/>
          <p:cNvSpPr txBox="1"/>
          <p:nvPr/>
        </p:nvSpPr>
        <p:spPr>
          <a:xfrm>
            <a:off x="4824095" y="1593850"/>
            <a:ext cx="2192655" cy="496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400" dirty="0">
                <a:latin typeface="Livvic" pitchFamily="2" charset="77"/>
              </a:rPr>
              <a:t>2</a:t>
            </a:r>
            <a:r>
              <a:rPr lang="en-US" sz="2400" baseline="30000" dirty="0">
                <a:latin typeface="Livvic" pitchFamily="2" charset="77"/>
              </a:rPr>
              <a:t>nd</a:t>
            </a:r>
            <a:r>
              <a:rPr lang="en-US" sz="2400" dirty="0">
                <a:latin typeface="Livvic" pitchFamily="2" charset="77"/>
              </a:rPr>
              <a:t>: </a:t>
            </a:r>
            <a:r>
              <a:rPr lang="en-US" sz="2400" dirty="0">
                <a:latin typeface="Livvic" pitchFamily="2" charset="77"/>
                <a:sym typeface="+mn-ea"/>
              </a:rPr>
              <a:t>second</a:t>
            </a:r>
            <a:endParaRPr lang="en-US" sz="2400" dirty="0">
              <a:latin typeface="Livvic" pitchFamily="2" charset="77"/>
            </a:endParaRPr>
          </a:p>
        </p:txBody>
      </p:sp>
      <p:sp>
        <p:nvSpPr>
          <p:cNvPr id="25" name="TextBox 99"/>
          <p:cNvSpPr txBox="1"/>
          <p:nvPr/>
        </p:nvSpPr>
        <p:spPr>
          <a:xfrm>
            <a:off x="4918710" y="3841750"/>
            <a:ext cx="2660015" cy="553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400" dirty="0">
                <a:latin typeface="Livvic" pitchFamily="2" charset="77"/>
              </a:rPr>
              <a:t>19</a:t>
            </a:r>
            <a:r>
              <a:rPr lang="en-US" sz="2400" baseline="30000" dirty="0">
                <a:latin typeface="Livvic" pitchFamily="2" charset="77"/>
              </a:rPr>
              <a:t>th</a:t>
            </a:r>
            <a:r>
              <a:rPr lang="en-US" sz="2400" dirty="0">
                <a:latin typeface="Livvic" pitchFamily="2" charset="77"/>
              </a:rPr>
              <a:t>: nineteenth</a:t>
            </a:r>
            <a:endParaRPr lang="en-US" sz="3200" dirty="0">
              <a:latin typeface="Livvic" pitchFamily="2" charset="77"/>
            </a:endParaRPr>
          </a:p>
        </p:txBody>
      </p:sp>
      <p:sp>
        <p:nvSpPr>
          <p:cNvPr id="26" name="TextBox 99"/>
          <p:cNvSpPr txBox="1"/>
          <p:nvPr/>
        </p:nvSpPr>
        <p:spPr>
          <a:xfrm>
            <a:off x="4913630" y="4208145"/>
            <a:ext cx="2607310" cy="553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400" dirty="0">
                <a:latin typeface="Livvic" pitchFamily="2" charset="77"/>
              </a:rPr>
              <a:t>20</a:t>
            </a:r>
            <a:r>
              <a:rPr lang="en-US" sz="2400" baseline="30000" dirty="0">
                <a:latin typeface="Livvic" pitchFamily="2" charset="77"/>
              </a:rPr>
              <a:t>th</a:t>
            </a:r>
            <a:r>
              <a:rPr lang="en-US" sz="2400" dirty="0">
                <a:latin typeface="Livvic" pitchFamily="2" charset="77"/>
              </a:rPr>
              <a:t>: twentieth</a:t>
            </a:r>
            <a:endParaRPr lang="en-US" sz="3200" dirty="0">
              <a:latin typeface="Livvic" pitchFamily="2" charset="77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1" t="10000" r="17804" b="7902"/>
          <a:stretch>
            <a:fillRect/>
          </a:stretch>
        </p:blipFill>
        <p:spPr>
          <a:xfrm rot="4776756">
            <a:off x="4087076" y="4735023"/>
            <a:ext cx="896297" cy="82590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8287385" y="1967865"/>
            <a:ext cx="2360295" cy="13404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99"/>
          <p:cNvSpPr txBox="1"/>
          <p:nvPr/>
        </p:nvSpPr>
        <p:spPr>
          <a:xfrm>
            <a:off x="8507095" y="1918970"/>
            <a:ext cx="1945640" cy="553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400" dirty="0">
                <a:latin typeface="Livvic" pitchFamily="2" charset="77"/>
              </a:rPr>
              <a:t>7</a:t>
            </a:r>
            <a:r>
              <a:rPr lang="en-US" sz="2400" baseline="30000" dirty="0">
                <a:latin typeface="Livvic" pitchFamily="2" charset="77"/>
              </a:rPr>
              <a:t>th</a:t>
            </a:r>
            <a:r>
              <a:rPr lang="en-US" sz="2400" dirty="0">
                <a:latin typeface="Livvic" pitchFamily="2" charset="77"/>
              </a:rPr>
              <a:t>: seventh</a:t>
            </a:r>
            <a:endParaRPr lang="en-US" sz="3200" dirty="0">
              <a:latin typeface="Livvic" pitchFamily="2" charset="77"/>
            </a:endParaRPr>
          </a:p>
        </p:txBody>
      </p:sp>
      <p:sp>
        <p:nvSpPr>
          <p:cNvPr id="29" name="TextBox 99"/>
          <p:cNvSpPr txBox="1"/>
          <p:nvPr/>
        </p:nvSpPr>
        <p:spPr>
          <a:xfrm>
            <a:off x="8477250" y="2286000"/>
            <a:ext cx="2160905" cy="553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400" dirty="0">
                <a:latin typeface="Livvic" pitchFamily="2" charset="77"/>
              </a:rPr>
              <a:t>8</a:t>
            </a:r>
            <a:r>
              <a:rPr lang="en-US" sz="2400" baseline="30000" dirty="0">
                <a:latin typeface="Livvic" pitchFamily="2" charset="77"/>
              </a:rPr>
              <a:t>th</a:t>
            </a:r>
            <a:r>
              <a:rPr lang="en-US" sz="2400" dirty="0">
                <a:latin typeface="Livvic" pitchFamily="2" charset="77"/>
              </a:rPr>
              <a:t>: eighth</a:t>
            </a:r>
            <a:endParaRPr lang="en-US" sz="3200" dirty="0">
              <a:latin typeface="Livvic" pitchFamily="2" charset="77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1" t="10000" r="17804" b="7902"/>
          <a:stretch>
            <a:fillRect/>
          </a:stretch>
        </p:blipFill>
        <p:spPr>
          <a:xfrm rot="4776756">
            <a:off x="7650892" y="2812438"/>
            <a:ext cx="896297" cy="825901"/>
          </a:xfrm>
          <a:prstGeom prst="rect">
            <a:avLst/>
          </a:prstGeom>
        </p:spPr>
      </p:pic>
      <p:sp>
        <p:nvSpPr>
          <p:cNvPr id="32" name="TextBox 99"/>
          <p:cNvSpPr txBox="1"/>
          <p:nvPr/>
        </p:nvSpPr>
        <p:spPr>
          <a:xfrm>
            <a:off x="8825865" y="3588385"/>
            <a:ext cx="3187700" cy="113792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400" dirty="0">
                <a:latin typeface="Livvic" pitchFamily="2" charset="77"/>
              </a:rPr>
              <a:t>25</a:t>
            </a:r>
            <a:r>
              <a:rPr lang="en-US" sz="2400" baseline="30000" dirty="0">
                <a:latin typeface="Livvic" pitchFamily="2" charset="77"/>
              </a:rPr>
              <a:t>th</a:t>
            </a:r>
            <a:r>
              <a:rPr lang="en-US" sz="2400" dirty="0">
                <a:latin typeface="Livvic" pitchFamily="2" charset="77"/>
              </a:rPr>
              <a:t>: twenty-fifth</a:t>
            </a:r>
            <a:endParaRPr lang="en-US" sz="3200" dirty="0">
              <a:latin typeface="Livvic" pitchFamily="2" charset="77"/>
            </a:endParaRPr>
          </a:p>
        </p:txBody>
      </p:sp>
      <p:sp>
        <p:nvSpPr>
          <p:cNvPr id="33" name="TextBox 99"/>
          <p:cNvSpPr txBox="1"/>
          <p:nvPr/>
        </p:nvSpPr>
        <p:spPr>
          <a:xfrm>
            <a:off x="8803005" y="3987800"/>
            <a:ext cx="2803525" cy="48704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400" dirty="0">
                <a:latin typeface="Livvic" pitchFamily="2" charset="77"/>
              </a:rPr>
              <a:t>26</a:t>
            </a:r>
            <a:r>
              <a:rPr lang="en-US" sz="2400" baseline="30000" dirty="0">
                <a:latin typeface="Livvic" pitchFamily="2" charset="77"/>
              </a:rPr>
              <a:t>th</a:t>
            </a:r>
            <a:r>
              <a:rPr lang="en-US" sz="2400" dirty="0">
                <a:latin typeface="Livvic" pitchFamily="2" charset="77"/>
              </a:rPr>
              <a:t>: thirtieth</a:t>
            </a:r>
            <a:endParaRPr lang="en-US" sz="3200" dirty="0">
              <a:latin typeface="Livvic" pitchFamily="2" charset="77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1" t="10000" r="17804" b="7902"/>
          <a:stretch>
            <a:fillRect/>
          </a:stretch>
        </p:blipFill>
        <p:spPr>
          <a:xfrm rot="16823244" flipH="1">
            <a:off x="9843108" y="4635377"/>
            <a:ext cx="896297" cy="82590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656080" y="3469005"/>
            <a:ext cx="2809240" cy="10750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99"/>
          <p:cNvSpPr txBox="1"/>
          <p:nvPr/>
        </p:nvSpPr>
        <p:spPr>
          <a:xfrm>
            <a:off x="1840865" y="3469640"/>
            <a:ext cx="2595880" cy="62611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400" dirty="0">
                <a:latin typeface="Livvic" pitchFamily="2" charset="77"/>
              </a:rPr>
              <a:t>13</a:t>
            </a:r>
            <a:r>
              <a:rPr lang="en-US" sz="2400" baseline="30000" dirty="0">
                <a:latin typeface="Livvic" pitchFamily="2" charset="77"/>
              </a:rPr>
              <a:t>th</a:t>
            </a:r>
            <a:r>
              <a:rPr lang="en-US" sz="2400" dirty="0">
                <a:latin typeface="Livvic" pitchFamily="2" charset="77"/>
              </a:rPr>
              <a:t>: thirteenth</a:t>
            </a:r>
            <a:endParaRPr lang="en-US" sz="3200" dirty="0">
              <a:latin typeface="Livvic" pitchFamily="2" charset="77"/>
            </a:endParaRPr>
          </a:p>
        </p:txBody>
      </p:sp>
      <p:sp>
        <p:nvSpPr>
          <p:cNvPr id="37" name="TextBox 99"/>
          <p:cNvSpPr txBox="1"/>
          <p:nvPr/>
        </p:nvSpPr>
        <p:spPr>
          <a:xfrm>
            <a:off x="1816735" y="3818255"/>
            <a:ext cx="2609850" cy="553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400" dirty="0">
                <a:latin typeface="Livvic" pitchFamily="2" charset="77"/>
              </a:rPr>
              <a:t>14</a:t>
            </a:r>
            <a:r>
              <a:rPr lang="en-US" sz="2400" baseline="30000" dirty="0">
                <a:latin typeface="Livvic" pitchFamily="2" charset="77"/>
              </a:rPr>
              <a:t>th</a:t>
            </a:r>
            <a:r>
              <a:rPr lang="en-US" sz="2400" dirty="0">
                <a:latin typeface="Livvic" pitchFamily="2" charset="77"/>
              </a:rPr>
              <a:t>: fourteenth</a:t>
            </a:r>
            <a:endParaRPr lang="en-US" sz="3200" dirty="0">
              <a:latin typeface="Livvic" pitchFamily="2" charset="77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1" t="10000" r="17804" b="7902"/>
          <a:stretch>
            <a:fillRect/>
          </a:stretch>
        </p:blipFill>
        <p:spPr>
          <a:xfrm rot="4776756">
            <a:off x="1641643" y="4447808"/>
            <a:ext cx="896297" cy="825901"/>
          </a:xfrm>
          <a:prstGeom prst="rect">
            <a:avLst/>
          </a:prstGeom>
        </p:spPr>
      </p:pic>
      <p:sp>
        <p:nvSpPr>
          <p:cNvPr id="42" name="TextBox 99"/>
          <p:cNvSpPr txBox="1"/>
          <p:nvPr/>
        </p:nvSpPr>
        <p:spPr>
          <a:xfrm>
            <a:off x="2895356" y="4008825"/>
            <a:ext cx="334353" cy="489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400" dirty="0">
                <a:latin typeface="Livvic" pitchFamily="2" charset="77"/>
              </a:rPr>
              <a:t>….</a:t>
            </a:r>
          </a:p>
        </p:txBody>
      </p:sp>
      <p:sp>
        <p:nvSpPr>
          <p:cNvPr id="43" name="TextBox 99"/>
          <p:cNvSpPr txBox="1"/>
          <p:nvPr/>
        </p:nvSpPr>
        <p:spPr>
          <a:xfrm>
            <a:off x="8909294" y="2549302"/>
            <a:ext cx="334353" cy="489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400" dirty="0">
                <a:latin typeface="Livvic" pitchFamily="2" charset="77"/>
              </a:rPr>
              <a:t>….</a:t>
            </a:r>
          </a:p>
        </p:txBody>
      </p:sp>
      <p:sp>
        <p:nvSpPr>
          <p:cNvPr id="44" name="TextBox 99"/>
          <p:cNvSpPr txBox="1"/>
          <p:nvPr/>
        </p:nvSpPr>
        <p:spPr>
          <a:xfrm>
            <a:off x="9647848" y="4255010"/>
            <a:ext cx="334353" cy="489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400" dirty="0">
                <a:latin typeface="Livvic" pitchFamily="2" charset="77"/>
              </a:rPr>
              <a:t>….</a:t>
            </a:r>
          </a:p>
        </p:txBody>
      </p:sp>
      <p:sp>
        <p:nvSpPr>
          <p:cNvPr id="46" name="TextBox 99"/>
          <p:cNvSpPr txBox="1"/>
          <p:nvPr/>
        </p:nvSpPr>
        <p:spPr>
          <a:xfrm>
            <a:off x="5572516" y="4479995"/>
            <a:ext cx="334353" cy="489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400" dirty="0">
                <a:latin typeface="Livvic" pitchFamily="2" charset="77"/>
              </a:rPr>
              <a:t>….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4EE010-7EC9-472A-802A-130A7113FBF4}"/>
              </a:ext>
            </a:extLst>
          </p:cNvPr>
          <p:cNvSpPr txBox="1"/>
          <p:nvPr/>
        </p:nvSpPr>
        <p:spPr>
          <a:xfrm>
            <a:off x="5131794" y="1946424"/>
            <a:ext cx="1045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….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allAtOnce"/>
      <p:bldP spid="24" grpId="0" build="allAtOnce"/>
      <p:bldP spid="25" grpId="0" build="allAtOnce"/>
      <p:bldP spid="26" grpId="0" build="allAtOnce"/>
      <p:bldP spid="28" grpId="0" build="allAtOnce"/>
      <p:bldP spid="29" grpId="0" build="allAtOnce"/>
      <p:bldP spid="32" grpId="0" build="allAtOnce"/>
      <p:bldP spid="33" grpId="0" build="allAtOnce"/>
      <p:bldP spid="36" grpId="0" build="allAtOnce"/>
      <p:bldP spid="37" grpId="0" build="allAtOnce"/>
      <p:bldP spid="42" grpId="0" build="allAtOnce"/>
      <p:bldP spid="43" grpId="0" build="allAtOnce"/>
      <p:bldP spid="44" grpId="0" build="allAtOnce"/>
      <p:bldP spid="46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/>
          <p:cNvSpPr txBox="1"/>
          <p:nvPr/>
        </p:nvSpPr>
        <p:spPr>
          <a:xfrm>
            <a:off x="125176" y="11386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31971" t="2930" r="32991"/>
          <a:stretch>
            <a:fillRect/>
          </a:stretch>
        </p:blipFill>
        <p:spPr>
          <a:xfrm>
            <a:off x="379420" y="2434392"/>
            <a:ext cx="1736710" cy="338818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 flipH="1">
            <a:off x="2498780" y="810357"/>
            <a:ext cx="6943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STRUCTURE – SENTENCES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60466" y="1656666"/>
            <a:ext cx="804194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>
                <a:solidFill>
                  <a:schemeClr val="accent1"/>
                </a:solidFill>
              </a:rPr>
              <a:t>Use these sentences to ask about birthdays.</a:t>
            </a:r>
          </a:p>
        </p:txBody>
      </p:sp>
      <p:sp>
        <p:nvSpPr>
          <p:cNvPr id="13" name="Bevel 11"/>
          <p:cNvSpPr/>
          <p:nvPr/>
        </p:nvSpPr>
        <p:spPr>
          <a:xfrm>
            <a:off x="2166860" y="2713397"/>
            <a:ext cx="7680526" cy="1216326"/>
          </a:xfrm>
          <a:prstGeom prst="beve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dirty="0">
                <a:solidFill>
                  <a:schemeClr val="tx1"/>
                </a:solidFill>
              </a:rPr>
              <a:t>What did you do on…?</a:t>
            </a:r>
          </a:p>
        </p:txBody>
      </p:sp>
      <p:sp>
        <p:nvSpPr>
          <p:cNvPr id="2" name="Bevel 11"/>
          <p:cNvSpPr/>
          <p:nvPr/>
        </p:nvSpPr>
        <p:spPr>
          <a:xfrm>
            <a:off x="2166860" y="4269164"/>
            <a:ext cx="9579664" cy="1129313"/>
          </a:xfrm>
          <a:prstGeom prst="beve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We + V-ed/ Irregular verbs…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0334" y="156117"/>
            <a:ext cx="880946" cy="88094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/>
          <p:cNvSpPr txBox="1"/>
          <p:nvPr/>
        </p:nvSpPr>
        <p:spPr>
          <a:xfrm>
            <a:off x="125176" y="12466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– Pupils’ book (p.85)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0334" y="156117"/>
            <a:ext cx="880946" cy="880946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2046681" y="5881915"/>
            <a:ext cx="8493071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Ask students to work in pairs look at the bubble speech. 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Then, practice to ask and answer these sentences in Activity 3.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Switch roles to practice again.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grpSp>
        <p:nvGrpSpPr>
          <p:cNvPr id="12" name="Google Shape;377;p16"/>
          <p:cNvGrpSpPr/>
          <p:nvPr/>
        </p:nvGrpSpPr>
        <p:grpSpPr>
          <a:xfrm>
            <a:off x="7792069" y="1055078"/>
            <a:ext cx="4077546" cy="900112"/>
            <a:chOff x="125177" y="3429001"/>
            <a:chExt cx="4716659" cy="900112"/>
          </a:xfrm>
        </p:grpSpPr>
        <p:sp>
          <p:nvSpPr>
            <p:cNvPr id="13" name="Google Shape;378;p16"/>
            <p:cNvSpPr/>
            <p:nvPr/>
          </p:nvSpPr>
          <p:spPr>
            <a:xfrm>
              <a:off x="125177" y="3429001"/>
              <a:ext cx="4533591" cy="900112"/>
            </a:xfrm>
            <a:prstGeom prst="wedgeEllipseCallout">
              <a:avLst>
                <a:gd name="adj1" fmla="val -45669"/>
                <a:gd name="adj2" fmla="val 51121"/>
              </a:avLst>
            </a:prstGeom>
            <a:solidFill>
              <a:srgbClr val="F7CA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" name="Google Shape;379;p16"/>
            <p:cNvSpPr txBox="1"/>
            <p:nvPr/>
          </p:nvSpPr>
          <p:spPr>
            <a:xfrm>
              <a:off x="357689" y="3612253"/>
              <a:ext cx="4484147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280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When is your birthday? </a:t>
              </a:r>
              <a:endParaRPr lang="en-US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oogle Shape;380;p16"/>
          <p:cNvGrpSpPr/>
          <p:nvPr/>
        </p:nvGrpSpPr>
        <p:grpSpPr>
          <a:xfrm>
            <a:off x="228600" y="903458"/>
            <a:ext cx="3865226" cy="795560"/>
            <a:chOff x="7125486" y="3619332"/>
            <a:chExt cx="4992919" cy="648970"/>
          </a:xfrm>
        </p:grpSpPr>
        <p:sp>
          <p:nvSpPr>
            <p:cNvPr id="16" name="Google Shape;381;p16"/>
            <p:cNvSpPr/>
            <p:nvPr/>
          </p:nvSpPr>
          <p:spPr>
            <a:xfrm>
              <a:off x="7186078" y="3619332"/>
              <a:ext cx="4802124" cy="648970"/>
            </a:xfrm>
            <a:prstGeom prst="wedgeEllipseCallout">
              <a:avLst>
                <a:gd name="adj1" fmla="val 37904"/>
                <a:gd name="adj2" fmla="val 59288"/>
              </a:avLst>
            </a:prstGeom>
            <a:solidFill>
              <a:srgbClr val="F7CA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" name="Google Shape;382;p16"/>
            <p:cNvSpPr txBox="1"/>
            <p:nvPr/>
          </p:nvSpPr>
          <p:spPr>
            <a:xfrm>
              <a:off x="7125486" y="3705836"/>
              <a:ext cx="4992919" cy="4267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80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It’s on July 21st. 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8" name="Google Shape;375;p16"/>
          <p:cNvPicPr preferRelativeResize="0"/>
          <p:nvPr/>
        </p:nvPicPr>
        <p:blipFill rotWithShape="1">
          <a:blip r:embed="rId4"/>
          <a:srcRect l="28345" r="29907" b="36384"/>
          <a:stretch>
            <a:fillRect/>
          </a:stretch>
        </p:blipFill>
        <p:spPr>
          <a:xfrm>
            <a:off x="5249677" y="3361957"/>
            <a:ext cx="1747839" cy="1875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76;p16"/>
          <p:cNvPicPr preferRelativeResize="0"/>
          <p:nvPr/>
        </p:nvPicPr>
        <p:blipFill rotWithShape="1">
          <a:blip r:embed="rId5"/>
          <a:srcRect l="27814" r="28419" b="46489"/>
          <a:stretch>
            <a:fillRect/>
          </a:stretch>
        </p:blipFill>
        <p:spPr>
          <a:xfrm>
            <a:off x="3472964" y="3428312"/>
            <a:ext cx="2106861" cy="181408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4062046" y="5205046"/>
            <a:ext cx="1055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Nam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462954" y="5181600"/>
            <a:ext cx="1307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Emma</a:t>
            </a:r>
          </a:p>
        </p:txBody>
      </p:sp>
      <p:grpSp>
        <p:nvGrpSpPr>
          <p:cNvPr id="22" name="Google Shape;377;p16"/>
          <p:cNvGrpSpPr/>
          <p:nvPr/>
        </p:nvGrpSpPr>
        <p:grpSpPr>
          <a:xfrm>
            <a:off x="6924562" y="2174630"/>
            <a:ext cx="4447941" cy="1324708"/>
            <a:chOff x="125177" y="3429001"/>
            <a:chExt cx="4533591" cy="1324708"/>
          </a:xfrm>
        </p:grpSpPr>
        <p:sp>
          <p:nvSpPr>
            <p:cNvPr id="23" name="Google Shape;378;p16"/>
            <p:cNvSpPr/>
            <p:nvPr/>
          </p:nvSpPr>
          <p:spPr>
            <a:xfrm>
              <a:off x="125177" y="3429001"/>
              <a:ext cx="4533591" cy="1324708"/>
            </a:xfrm>
            <a:prstGeom prst="wedgeEllipseCallout">
              <a:avLst>
                <a:gd name="adj1" fmla="val -54184"/>
                <a:gd name="adj2" fmla="val 35893"/>
              </a:avLst>
            </a:prstGeom>
            <a:solidFill>
              <a:srgbClr val="F7CA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" name="Google Shape;379;p16"/>
            <p:cNvSpPr txBox="1"/>
            <p:nvPr/>
          </p:nvSpPr>
          <p:spPr>
            <a:xfrm>
              <a:off x="448305" y="3647423"/>
              <a:ext cx="4071913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80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What did you do on your last birthday?</a:t>
              </a:r>
              <a:endParaRPr lang="en-US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oogle Shape;380;p16"/>
          <p:cNvGrpSpPr/>
          <p:nvPr/>
        </p:nvGrpSpPr>
        <p:grpSpPr>
          <a:xfrm>
            <a:off x="240323" y="1864752"/>
            <a:ext cx="3865226" cy="1757680"/>
            <a:chOff x="7148200" y="3619332"/>
            <a:chExt cx="4992919" cy="900823"/>
          </a:xfrm>
        </p:grpSpPr>
        <p:sp>
          <p:nvSpPr>
            <p:cNvPr id="26" name="Google Shape;381;p16"/>
            <p:cNvSpPr/>
            <p:nvPr/>
          </p:nvSpPr>
          <p:spPr>
            <a:xfrm>
              <a:off x="7186078" y="3619332"/>
              <a:ext cx="4802124" cy="648970"/>
            </a:xfrm>
            <a:prstGeom prst="wedgeEllipseCallout">
              <a:avLst>
                <a:gd name="adj1" fmla="val 37904"/>
                <a:gd name="adj2" fmla="val 59288"/>
              </a:avLst>
            </a:prstGeom>
            <a:solidFill>
              <a:srgbClr val="F7CA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" name="Google Shape;382;p16"/>
            <p:cNvSpPr txBox="1"/>
            <p:nvPr/>
          </p:nvSpPr>
          <p:spPr>
            <a:xfrm>
              <a:off x="7148200" y="3741885"/>
              <a:ext cx="4992919" cy="7782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80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We played many party games.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8" name="Google Shape;377;p16"/>
          <p:cNvGrpSpPr/>
          <p:nvPr/>
        </p:nvGrpSpPr>
        <p:grpSpPr>
          <a:xfrm>
            <a:off x="7200055" y="3681045"/>
            <a:ext cx="4447941" cy="1324708"/>
            <a:chOff x="125177" y="3429001"/>
            <a:chExt cx="4533591" cy="1324708"/>
          </a:xfrm>
        </p:grpSpPr>
        <p:sp>
          <p:nvSpPr>
            <p:cNvPr id="29" name="Google Shape;378;p16"/>
            <p:cNvSpPr/>
            <p:nvPr/>
          </p:nvSpPr>
          <p:spPr>
            <a:xfrm>
              <a:off x="125177" y="3429001"/>
              <a:ext cx="4533591" cy="1324708"/>
            </a:xfrm>
            <a:prstGeom prst="wedgeEllipseCallout">
              <a:avLst>
                <a:gd name="adj1" fmla="val -54184"/>
                <a:gd name="adj2" fmla="val 35893"/>
              </a:avLst>
            </a:prstGeom>
            <a:solidFill>
              <a:srgbClr val="F7CA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" name="Google Shape;379;p16"/>
            <p:cNvSpPr txBox="1"/>
            <p:nvPr/>
          </p:nvSpPr>
          <p:spPr>
            <a:xfrm>
              <a:off x="448305" y="3647423"/>
              <a:ext cx="4071913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80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What did you eat at your birthday party?</a:t>
              </a:r>
              <a:endParaRPr lang="en-US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oogle Shape;380;p16"/>
          <p:cNvGrpSpPr/>
          <p:nvPr/>
        </p:nvGrpSpPr>
        <p:grpSpPr>
          <a:xfrm>
            <a:off x="70337" y="3388753"/>
            <a:ext cx="3724549" cy="1798710"/>
            <a:chOff x="7148200" y="3619332"/>
            <a:chExt cx="4992919" cy="921851"/>
          </a:xfrm>
        </p:grpSpPr>
        <p:sp>
          <p:nvSpPr>
            <p:cNvPr id="32" name="Google Shape;381;p16"/>
            <p:cNvSpPr/>
            <p:nvPr/>
          </p:nvSpPr>
          <p:spPr>
            <a:xfrm>
              <a:off x="7186078" y="3619332"/>
              <a:ext cx="4802124" cy="921851"/>
            </a:xfrm>
            <a:prstGeom prst="wedgeEllipseCallout">
              <a:avLst>
                <a:gd name="adj1" fmla="val 49194"/>
                <a:gd name="adj2" fmla="val 32892"/>
              </a:avLst>
            </a:prstGeom>
            <a:solidFill>
              <a:srgbClr val="F7CA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" name="Google Shape;382;p16"/>
            <p:cNvSpPr txBox="1"/>
            <p:nvPr/>
          </p:nvSpPr>
          <p:spPr>
            <a:xfrm>
              <a:off x="7148200" y="3795959"/>
              <a:ext cx="4992919" cy="7097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280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We ate a lot of good food like pizza and spring rolls.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0334" y="156117"/>
            <a:ext cx="880946" cy="8809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189075" y="662152"/>
            <a:ext cx="914400" cy="204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31971" t="2930" r="32991"/>
          <a:stretch>
            <a:fillRect/>
          </a:stretch>
        </p:blipFill>
        <p:spPr>
          <a:xfrm>
            <a:off x="0" y="1711906"/>
            <a:ext cx="2122171" cy="4140368"/>
          </a:xfrm>
          <a:prstGeom prst="rect">
            <a:avLst/>
          </a:prstGeom>
        </p:spPr>
      </p:pic>
      <p:sp>
        <p:nvSpPr>
          <p:cNvPr id="14" name="Rectangle: Rounded Corners 9"/>
          <p:cNvSpPr/>
          <p:nvPr/>
        </p:nvSpPr>
        <p:spPr>
          <a:xfrm>
            <a:off x="8717074" y="3691386"/>
            <a:ext cx="1442426" cy="553778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2208565" y="4692870"/>
            <a:ext cx="7802539" cy="730467"/>
          </a:xfrm>
          <a:prstGeom prst="wedgeRoundRectCallout">
            <a:avLst>
              <a:gd name="adj1" fmla="val -55047"/>
              <a:gd name="adj2" fmla="val -41848"/>
              <a:gd name="adj3" fmla="val 16667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We ate cupcakes at the birthday party.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04841" y="1718442"/>
            <a:ext cx="42566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eat/ cupcakes / birthday party</a:t>
            </a:r>
          </a:p>
        </p:txBody>
      </p:sp>
      <p:sp>
        <p:nvSpPr>
          <p:cNvPr id="4" name="Google Shape;281;p15"/>
          <p:cNvSpPr txBox="1"/>
          <p:nvPr/>
        </p:nvSpPr>
        <p:spPr>
          <a:xfrm>
            <a:off x="125176" y="11386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PRACTICE 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9513" y="1096963"/>
            <a:ext cx="4064000" cy="314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99920" y="5657850"/>
            <a:ext cx="872363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Ask students to work in groups of 4. Put a marker or a pen in the middle of each group.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Students look at the picture and 2-3 keywords, and then they make a correct sentence.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Students raise their marker or a pen to get a chance to say the answers.  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The fastest team with the correct sentence receives 2 points. 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0281285" y="654304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0334" y="156117"/>
            <a:ext cx="880946" cy="8809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189075" y="662152"/>
            <a:ext cx="914400" cy="204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31971" t="2930" r="32991"/>
          <a:stretch>
            <a:fillRect/>
          </a:stretch>
        </p:blipFill>
        <p:spPr>
          <a:xfrm>
            <a:off x="0" y="1711906"/>
            <a:ext cx="2122171" cy="4140368"/>
          </a:xfrm>
          <a:prstGeom prst="rect">
            <a:avLst/>
          </a:prstGeom>
        </p:spPr>
      </p:pic>
      <p:sp>
        <p:nvSpPr>
          <p:cNvPr id="14" name="Rectangle: Rounded Corners 9"/>
          <p:cNvSpPr/>
          <p:nvPr/>
        </p:nvSpPr>
        <p:spPr>
          <a:xfrm>
            <a:off x="8717074" y="3691386"/>
            <a:ext cx="1442426" cy="553778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2208565" y="4692870"/>
            <a:ext cx="7802539" cy="730467"/>
          </a:xfrm>
          <a:prstGeom prst="wedgeRoundRectCallout">
            <a:avLst>
              <a:gd name="adj1" fmla="val -55047"/>
              <a:gd name="adj2" fmla="val -41848"/>
              <a:gd name="adj3" fmla="val 16667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We drank lemonade at Lily’s party.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04841" y="1718442"/>
            <a:ext cx="42566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drink/ lemonade / Lily’s party</a:t>
            </a:r>
          </a:p>
        </p:txBody>
      </p:sp>
      <p:sp>
        <p:nvSpPr>
          <p:cNvPr id="4" name="Google Shape;281;p15"/>
          <p:cNvSpPr txBox="1"/>
          <p:nvPr/>
        </p:nvSpPr>
        <p:spPr>
          <a:xfrm>
            <a:off x="125176" y="11386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PRACTICE 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1191" y="857250"/>
            <a:ext cx="2500035" cy="35861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99746" y="5657671"/>
            <a:ext cx="8379372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sym typeface="+mn-ea"/>
              </a:rPr>
              <a:t>- Ask students to work in groups of 4. Put a marker or a pen in the middle of each group.</a:t>
            </a:r>
            <a:endParaRPr lang="en-US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sym typeface="+mn-ea"/>
              </a:rPr>
              <a:t>- Students look at the picture and 2-3 keywords, and then they make a correct sentence.</a:t>
            </a:r>
            <a:endParaRPr lang="en-US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sym typeface="+mn-ea"/>
              </a:rPr>
              <a:t>- Students raise their marker or a pen to get a chance to say the answers.   </a:t>
            </a:r>
            <a:endParaRPr lang="en-US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sym typeface="+mn-ea"/>
              </a:rPr>
              <a:t>- The fastest team with the correct sentence receives 2 points. 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0334" y="156117"/>
            <a:ext cx="880946" cy="8809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189075" y="662152"/>
            <a:ext cx="914400" cy="204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31971" t="2930" r="32991"/>
          <a:stretch>
            <a:fillRect/>
          </a:stretch>
        </p:blipFill>
        <p:spPr>
          <a:xfrm>
            <a:off x="0" y="1711906"/>
            <a:ext cx="2122171" cy="4140368"/>
          </a:xfrm>
          <a:prstGeom prst="rect">
            <a:avLst/>
          </a:prstGeom>
        </p:spPr>
      </p:pic>
      <p:sp>
        <p:nvSpPr>
          <p:cNvPr id="14" name="Rectangle: Rounded Corners 9"/>
          <p:cNvSpPr/>
          <p:nvPr/>
        </p:nvSpPr>
        <p:spPr>
          <a:xfrm>
            <a:off x="8717074" y="3691386"/>
            <a:ext cx="1442426" cy="553778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2208565" y="4692870"/>
            <a:ext cx="7802539" cy="730467"/>
          </a:xfrm>
          <a:prstGeom prst="wedgeRoundRectCallout">
            <a:avLst>
              <a:gd name="adj1" fmla="val -55047"/>
              <a:gd name="adj2" fmla="val -41848"/>
              <a:gd name="adj3" fmla="val 16667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He played the guitar at the wedding.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04841" y="1718442"/>
            <a:ext cx="42566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play/ guitar / wedding</a:t>
            </a:r>
          </a:p>
        </p:txBody>
      </p:sp>
      <p:sp>
        <p:nvSpPr>
          <p:cNvPr id="4" name="Google Shape;281;p15"/>
          <p:cNvSpPr txBox="1"/>
          <p:nvPr/>
        </p:nvSpPr>
        <p:spPr>
          <a:xfrm>
            <a:off x="125176" y="11386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PRACTICE 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2661" y="1077913"/>
            <a:ext cx="4676775" cy="31178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99746" y="5657671"/>
            <a:ext cx="8379372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sym typeface="+mn-ea"/>
              </a:rPr>
              <a:t>- Ask students to work in groups of 4. Put a marker or a pen in the middle of each group.</a:t>
            </a:r>
            <a:endParaRPr lang="en-US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sym typeface="+mn-ea"/>
              </a:rPr>
              <a:t>- Students look at the picture and 2-3 keywords, and then they make a correct sentence.</a:t>
            </a:r>
            <a:endParaRPr lang="en-US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sym typeface="+mn-ea"/>
              </a:rPr>
              <a:t>- Students raise their marker or a pen to get a chance to say the answers.   </a:t>
            </a:r>
            <a:endParaRPr lang="en-US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sym typeface="+mn-ea"/>
              </a:rPr>
              <a:t>- The fastest team with the correct sentence receives 2 points. 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0334" y="156117"/>
            <a:ext cx="880946" cy="8809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189075" y="662152"/>
            <a:ext cx="914400" cy="204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31971" t="2930" r="32991"/>
          <a:stretch>
            <a:fillRect/>
          </a:stretch>
        </p:blipFill>
        <p:spPr>
          <a:xfrm>
            <a:off x="0" y="1711906"/>
            <a:ext cx="2122171" cy="4140368"/>
          </a:xfrm>
          <a:prstGeom prst="rect">
            <a:avLst/>
          </a:prstGeom>
        </p:spPr>
      </p:pic>
      <p:sp>
        <p:nvSpPr>
          <p:cNvPr id="14" name="Rectangle: Rounded Corners 9"/>
          <p:cNvSpPr/>
          <p:nvPr/>
        </p:nvSpPr>
        <p:spPr>
          <a:xfrm>
            <a:off x="8717074" y="3691386"/>
            <a:ext cx="1442426" cy="553778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2208565" y="4692870"/>
            <a:ext cx="9107135" cy="730467"/>
          </a:xfrm>
          <a:prstGeom prst="wedgeRoundRectCallout">
            <a:avLst>
              <a:gd name="adj1" fmla="val -55047"/>
              <a:gd name="adj2" fmla="val -41848"/>
              <a:gd name="adj3" fmla="val 16667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We played party games at the Christmas party.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04841" y="1718442"/>
            <a:ext cx="42566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play/ party games / Christmas party</a:t>
            </a:r>
          </a:p>
        </p:txBody>
      </p:sp>
      <p:sp>
        <p:nvSpPr>
          <p:cNvPr id="4" name="Google Shape;281;p15"/>
          <p:cNvSpPr txBox="1"/>
          <p:nvPr/>
        </p:nvSpPr>
        <p:spPr>
          <a:xfrm>
            <a:off x="125176" y="11386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PRACTICE 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1713" y="1133705"/>
            <a:ext cx="4083050" cy="30541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99746" y="5657671"/>
            <a:ext cx="8379372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sym typeface="+mn-ea"/>
              </a:rPr>
              <a:t>- Ask students to work in groups of 4. Put a marker or a pen in the middle of each group.</a:t>
            </a:r>
            <a:endParaRPr lang="en-US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sym typeface="+mn-ea"/>
              </a:rPr>
              <a:t>- Students look at the picture and 2-3 keywords, and then they make a correct sentence.</a:t>
            </a:r>
            <a:endParaRPr lang="en-US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sym typeface="+mn-ea"/>
              </a:rPr>
              <a:t>- Students raise their marker or a pen to get a chance to say the answers.   </a:t>
            </a:r>
            <a:endParaRPr lang="en-US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sym typeface="+mn-ea"/>
              </a:rPr>
              <a:t>- The fastest team with the correct sentence receives 2 points. 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0334" y="156117"/>
            <a:ext cx="880946" cy="8809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189075" y="662152"/>
            <a:ext cx="914400" cy="204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99746" y="5657671"/>
            <a:ext cx="8379372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sym typeface="+mn-ea"/>
              </a:rPr>
              <a:t>- Ask students to work in groups of 4. Put a marker or a pen in the middle of each group.</a:t>
            </a:r>
            <a:endParaRPr lang="en-US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sym typeface="+mn-ea"/>
              </a:rPr>
              <a:t>- Students look at the picture and 2-3 keywords, and then they make a correct sentence.</a:t>
            </a:r>
            <a:endParaRPr lang="en-US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sym typeface="+mn-ea"/>
              </a:rPr>
              <a:t>- Students raise their marker or a pen to get a chance to say the answers.   </a:t>
            </a:r>
            <a:endParaRPr lang="en-US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sym typeface="+mn-ea"/>
              </a:rPr>
              <a:t>- The fastest team with the correct sentence receives 2 points. 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31971" t="2930" r="32991"/>
          <a:stretch>
            <a:fillRect/>
          </a:stretch>
        </p:blipFill>
        <p:spPr>
          <a:xfrm>
            <a:off x="0" y="1711906"/>
            <a:ext cx="2122171" cy="4140368"/>
          </a:xfrm>
          <a:prstGeom prst="rect">
            <a:avLst/>
          </a:prstGeom>
        </p:spPr>
      </p:pic>
      <p:sp>
        <p:nvSpPr>
          <p:cNvPr id="14" name="Rectangle: Rounded Corners 9"/>
          <p:cNvSpPr/>
          <p:nvPr/>
        </p:nvSpPr>
        <p:spPr>
          <a:xfrm>
            <a:off x="8717074" y="3691386"/>
            <a:ext cx="1442426" cy="553778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2208565" y="4692870"/>
            <a:ext cx="6249635" cy="730467"/>
          </a:xfrm>
          <a:prstGeom prst="wedgeRoundRectCallout">
            <a:avLst>
              <a:gd name="adj1" fmla="val -55047"/>
              <a:gd name="adj2" fmla="val -41848"/>
              <a:gd name="adj3" fmla="val 16667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They wore beautiful costumes.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04841" y="1718442"/>
            <a:ext cx="42566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wear/ beautiful / costumes</a:t>
            </a:r>
          </a:p>
        </p:txBody>
      </p:sp>
      <p:sp>
        <p:nvSpPr>
          <p:cNvPr id="4" name="Google Shape;281;p15"/>
          <p:cNvSpPr txBox="1"/>
          <p:nvPr/>
        </p:nvSpPr>
        <p:spPr>
          <a:xfrm>
            <a:off x="125176" y="11386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PRACTICE 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1874" y="858200"/>
            <a:ext cx="3684588" cy="3483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/>
          <p:cNvSpPr txBox="1"/>
          <p:nvPr/>
        </p:nvSpPr>
        <p:spPr>
          <a:xfrm>
            <a:off x="125176" y="11386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PRACTICE 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0334" y="156117"/>
            <a:ext cx="880946" cy="880946"/>
          </a:xfrm>
          <a:prstGeom prst="rect">
            <a:avLst/>
          </a:prstGeom>
        </p:spPr>
      </p:pic>
      <p:sp>
        <p:nvSpPr>
          <p:cNvPr id="8" name="Rectangle: Rounded Corners 6"/>
          <p:cNvSpPr/>
          <p:nvPr/>
        </p:nvSpPr>
        <p:spPr>
          <a:xfrm>
            <a:off x="2016731" y="1901880"/>
            <a:ext cx="8881117" cy="314980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72635" y="2004697"/>
            <a:ext cx="85693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Divide the class into groups of 4 or 5. </a:t>
            </a:r>
          </a:p>
          <a:p>
            <a:pPr marL="342900" indent="-342900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teacher shows flashcards of learned vocabulary a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bout the party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on the board. </a:t>
            </a:r>
          </a:p>
          <a:p>
            <a:pPr marL="342900" indent="-342900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Students look, then make the sentences to ask and answer with flashcards. 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teacher goes around to check.</a:t>
            </a:r>
          </a:p>
          <a:p>
            <a:pPr marL="342900" indent="-342900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Invite some students to make the sentences and give them points. 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2071" r="12396"/>
          <a:stretch>
            <a:fillRect/>
          </a:stretch>
        </p:blipFill>
        <p:spPr>
          <a:xfrm>
            <a:off x="10139605" y="1394344"/>
            <a:ext cx="1031479" cy="9616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092" y="907737"/>
            <a:ext cx="7721600" cy="965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3"/>
          <p:cNvSpPr/>
          <p:nvPr/>
        </p:nvSpPr>
        <p:spPr>
          <a:xfrm>
            <a:off x="5240216" y="1003609"/>
            <a:ext cx="5638800" cy="4427035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" name="Google Shape;101;p3"/>
          <p:cNvSpPr txBox="1"/>
          <p:nvPr/>
        </p:nvSpPr>
        <p:spPr>
          <a:xfrm>
            <a:off x="5476333" y="2099297"/>
            <a:ext cx="5155581" cy="178244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200" dirty="0"/>
              <a:t>- To use ordinal numbers</a:t>
            </a:r>
          </a:p>
          <a:p>
            <a:r>
              <a:rPr lang="en-US" sz="2200" dirty="0"/>
              <a:t>- To correctly call out the days of the month</a:t>
            </a:r>
          </a:p>
          <a:p>
            <a:r>
              <a:rPr lang="en-US" sz="2200" dirty="0"/>
              <a:t>- To use the structures: </a:t>
            </a:r>
          </a:p>
          <a:p>
            <a:r>
              <a:rPr lang="en-US" sz="2200" i="1" dirty="0"/>
              <a:t>When is your birthday? </a:t>
            </a:r>
          </a:p>
          <a:p>
            <a:r>
              <a:rPr lang="en-US" sz="2200" i="1" dirty="0"/>
              <a:t>What did you do on...? We ate a lot of food.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76333" y="4015510"/>
            <a:ext cx="5151325" cy="430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- PB p</a:t>
            </a:r>
            <a:r>
              <a:rPr lang="en-US" sz="220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.85</a:t>
            </a:r>
            <a:endParaRPr kumimoji="0" lang="en-US" sz="2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65182" y="4577546"/>
            <a:ext cx="5166732" cy="430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- AB p.66</a:t>
            </a:r>
            <a:endParaRPr kumimoji="0" lang="en-US" sz="2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Google Shape;99;p3"/>
          <p:cNvSpPr txBox="1"/>
          <p:nvPr/>
        </p:nvSpPr>
        <p:spPr>
          <a:xfrm>
            <a:off x="6260122" y="1073433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UNIT 7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– Lesson 5B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100;p3"/>
          <p:cNvSpPr txBox="1"/>
          <p:nvPr/>
        </p:nvSpPr>
        <p:spPr>
          <a:xfrm>
            <a:off x="6905344" y="1550467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We’re learning…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0334" y="156117"/>
            <a:ext cx="880946" cy="8809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492" y="674025"/>
            <a:ext cx="3540370" cy="49894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/>
          <p:cNvSpPr txBox="1"/>
          <p:nvPr/>
        </p:nvSpPr>
        <p:spPr>
          <a:xfrm>
            <a:off x="125176" y="11386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PRACTICE 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0334" y="156117"/>
            <a:ext cx="880946" cy="8809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28482" r="31916"/>
          <a:stretch>
            <a:fillRect/>
          </a:stretch>
        </p:blipFill>
        <p:spPr>
          <a:xfrm>
            <a:off x="539724" y="4191211"/>
            <a:ext cx="928325" cy="16564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28482" r="31916"/>
          <a:stretch>
            <a:fillRect/>
          </a:stretch>
        </p:blipFill>
        <p:spPr>
          <a:xfrm>
            <a:off x="1647176" y="1315877"/>
            <a:ext cx="928325" cy="16564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28702" t="3322" r="31843" b="2696"/>
          <a:stretch>
            <a:fillRect/>
          </a:stretch>
        </p:blipFill>
        <p:spPr>
          <a:xfrm>
            <a:off x="3031587" y="2553728"/>
            <a:ext cx="928326" cy="15626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8702" t="3322" r="31843" b="2696"/>
          <a:stretch>
            <a:fillRect/>
          </a:stretch>
        </p:blipFill>
        <p:spPr>
          <a:xfrm>
            <a:off x="432065" y="2331822"/>
            <a:ext cx="928326" cy="15626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grayscl/>
          </a:blip>
          <a:srcRect l="28482" r="31916"/>
          <a:stretch>
            <a:fillRect/>
          </a:stretch>
        </p:blipFill>
        <p:spPr>
          <a:xfrm>
            <a:off x="2754371" y="4164983"/>
            <a:ext cx="928325" cy="16564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28482" r="31916"/>
          <a:stretch>
            <a:fillRect/>
          </a:stretch>
        </p:blipFill>
        <p:spPr>
          <a:xfrm>
            <a:off x="8332788" y="4173129"/>
            <a:ext cx="928325" cy="16564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28482" r="31916"/>
          <a:stretch>
            <a:fillRect/>
          </a:stretch>
        </p:blipFill>
        <p:spPr>
          <a:xfrm>
            <a:off x="9440240" y="1297795"/>
            <a:ext cx="928325" cy="16564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28702" t="3322" r="31843" b="2696"/>
          <a:stretch>
            <a:fillRect/>
          </a:stretch>
        </p:blipFill>
        <p:spPr>
          <a:xfrm>
            <a:off x="10824651" y="2535646"/>
            <a:ext cx="928326" cy="15626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8702" t="3322" r="31843" b="2696"/>
          <a:stretch>
            <a:fillRect/>
          </a:stretch>
        </p:blipFill>
        <p:spPr>
          <a:xfrm>
            <a:off x="8225129" y="2313740"/>
            <a:ext cx="928326" cy="156260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grayscl/>
          </a:blip>
          <a:srcRect l="28482" r="31916"/>
          <a:stretch>
            <a:fillRect/>
          </a:stretch>
        </p:blipFill>
        <p:spPr>
          <a:xfrm>
            <a:off x="10367553" y="4146901"/>
            <a:ext cx="928325" cy="1656492"/>
          </a:xfrm>
          <a:prstGeom prst="rect">
            <a:avLst/>
          </a:prstGeom>
        </p:spPr>
      </p:pic>
      <p:sp>
        <p:nvSpPr>
          <p:cNvPr id="20" name="Rounded Rectangular Callout 19"/>
          <p:cNvSpPr/>
          <p:nvPr/>
        </p:nvSpPr>
        <p:spPr>
          <a:xfrm>
            <a:off x="3775489" y="4138047"/>
            <a:ext cx="1921790" cy="619932"/>
          </a:xfrm>
          <a:prstGeom prst="wedgeRoundRectCallout">
            <a:avLst>
              <a:gd name="adj1" fmla="val -58028"/>
              <a:gd name="adj2" fmla="val 37500"/>
              <a:gd name="adj3" fmla="val 16667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When’s your birthday?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152400" y="1702231"/>
            <a:ext cx="1366434" cy="619932"/>
          </a:xfrm>
          <a:prstGeom prst="wedgeRoundRectCallout">
            <a:avLst>
              <a:gd name="adj1" fmla="val -4720"/>
              <a:gd name="adj2" fmla="val 62500"/>
              <a:gd name="adj3" fmla="val 16667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It’s on 4th June.</a:t>
            </a:r>
          </a:p>
        </p:txBody>
      </p:sp>
      <p:sp>
        <p:nvSpPr>
          <p:cNvPr id="22" name="Rounded Rectangular Callout 21"/>
          <p:cNvSpPr/>
          <p:nvPr/>
        </p:nvSpPr>
        <p:spPr>
          <a:xfrm>
            <a:off x="6280878" y="3882452"/>
            <a:ext cx="2195127" cy="760390"/>
          </a:xfrm>
          <a:prstGeom prst="wedgeRoundRectCallout">
            <a:avLst>
              <a:gd name="adj1" fmla="val 46004"/>
              <a:gd name="adj2" fmla="val 82500"/>
              <a:gd name="adj3" fmla="val 16667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What did you play at your party?</a:t>
            </a:r>
          </a:p>
        </p:txBody>
      </p:sp>
      <p:sp>
        <p:nvSpPr>
          <p:cNvPr id="24" name="Rounded Rectangular Callout 23"/>
          <p:cNvSpPr/>
          <p:nvPr/>
        </p:nvSpPr>
        <p:spPr>
          <a:xfrm>
            <a:off x="10394195" y="1157207"/>
            <a:ext cx="1597935" cy="619932"/>
          </a:xfrm>
          <a:prstGeom prst="wedgeRoundRectCallout">
            <a:avLst>
              <a:gd name="adj1" fmla="val -64834"/>
              <a:gd name="adj2" fmla="val 40000"/>
              <a:gd name="adj3" fmla="val 16667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I played rollercoaster.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3675" y="676053"/>
            <a:ext cx="4070975" cy="27500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5932" y="860039"/>
            <a:ext cx="951359" cy="8188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6325" y="2326509"/>
            <a:ext cx="920212" cy="7920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3095" y="881610"/>
            <a:ext cx="928866" cy="7994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1451" y="1711740"/>
            <a:ext cx="937128" cy="8066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21954" y="2413417"/>
            <a:ext cx="905618" cy="77948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1560" y="1717785"/>
            <a:ext cx="934387" cy="80424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81629" y="866092"/>
            <a:ext cx="944331" cy="81280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28719" y="2478589"/>
            <a:ext cx="796934" cy="685941"/>
          </a:xfrm>
          <a:prstGeom prst="rect">
            <a:avLst/>
          </a:prstGeom>
        </p:spPr>
      </p:pic>
      <p:sp>
        <p:nvSpPr>
          <p:cNvPr id="29" name="Rounded Rectangular Callout 28"/>
          <p:cNvSpPr/>
          <p:nvPr/>
        </p:nvSpPr>
        <p:spPr>
          <a:xfrm>
            <a:off x="1199680" y="3465988"/>
            <a:ext cx="1921790" cy="926130"/>
          </a:xfrm>
          <a:prstGeom prst="wedgeRoundRectCallout">
            <a:avLst>
              <a:gd name="adj1" fmla="val -58028"/>
              <a:gd name="adj2" fmla="val 37500"/>
              <a:gd name="adj3" fmla="val 16667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What did you do on your last birthday?</a:t>
            </a:r>
          </a:p>
        </p:txBody>
      </p:sp>
      <p:sp>
        <p:nvSpPr>
          <p:cNvPr id="30" name="Rounded Rectangular Callout 29"/>
          <p:cNvSpPr/>
          <p:nvPr/>
        </p:nvSpPr>
        <p:spPr>
          <a:xfrm>
            <a:off x="2283500" y="775340"/>
            <a:ext cx="1366434" cy="619932"/>
          </a:xfrm>
          <a:prstGeom prst="wedgeRoundRectCallout">
            <a:avLst>
              <a:gd name="adj1" fmla="val -42019"/>
              <a:gd name="adj2" fmla="val 72172"/>
              <a:gd name="adj3" fmla="val 16667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I played in a band.</a:t>
            </a:r>
          </a:p>
        </p:txBody>
      </p:sp>
      <p:sp>
        <p:nvSpPr>
          <p:cNvPr id="32" name="Rounded Rectangular Callout 31"/>
          <p:cNvSpPr/>
          <p:nvPr/>
        </p:nvSpPr>
        <p:spPr>
          <a:xfrm>
            <a:off x="9197480" y="3708034"/>
            <a:ext cx="1597935" cy="619932"/>
          </a:xfrm>
          <a:prstGeom prst="wedgeRoundRectCallout">
            <a:avLst>
              <a:gd name="adj1" fmla="val 41171"/>
              <a:gd name="adj2" fmla="val 73852"/>
              <a:gd name="adj3" fmla="val 16667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I played party games.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1" animBg="1"/>
      <p:bldP spid="24" grpId="0" animBg="1"/>
      <p:bldP spid="29" grpId="0" animBg="1"/>
      <p:bldP spid="30" grpId="0" animBg="1"/>
      <p:bldP spid="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1195" y="1873250"/>
            <a:ext cx="592455" cy="52387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" y="1061720"/>
            <a:ext cx="332740" cy="33083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155" y="1051560"/>
            <a:ext cx="357505" cy="37528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175" y="1007110"/>
            <a:ext cx="296545" cy="38544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8735" y="908685"/>
            <a:ext cx="375285" cy="38544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95" y="3658870"/>
            <a:ext cx="357505" cy="37528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4705" y="3664585"/>
            <a:ext cx="357505" cy="37528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815" y="3658870"/>
            <a:ext cx="339090" cy="3752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2636" y="167268"/>
            <a:ext cx="880946" cy="8809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925" y="1633927"/>
            <a:ext cx="10746295" cy="32180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31451" y="5985470"/>
            <a:ext cx="80301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-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Draw students’ attention to 2 questions and elicit how they might answer.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-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Show the example bubbles, students look at them and read aloud.</a:t>
            </a:r>
          </a:p>
        </p:txBody>
      </p:sp>
      <p:sp>
        <p:nvSpPr>
          <p:cNvPr id="4" name="Google Shape;281;p15"/>
          <p:cNvSpPr txBox="1"/>
          <p:nvPr/>
        </p:nvSpPr>
        <p:spPr>
          <a:xfrm>
            <a:off x="125176" y="12466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(p.85)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195" y="1873250"/>
            <a:ext cx="592455" cy="52387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" y="1061720"/>
            <a:ext cx="332740" cy="33083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155" y="1051560"/>
            <a:ext cx="357505" cy="37528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175" y="1007110"/>
            <a:ext cx="296545" cy="38544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8735" y="908685"/>
            <a:ext cx="375285" cy="38544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95" y="3658870"/>
            <a:ext cx="357505" cy="37528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705" y="3664585"/>
            <a:ext cx="357505" cy="37528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815" y="3658870"/>
            <a:ext cx="339090" cy="3752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2636" y="167268"/>
            <a:ext cx="880946" cy="8809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28345" r="29907"/>
          <a:stretch>
            <a:fillRect/>
          </a:stretch>
        </p:blipFill>
        <p:spPr>
          <a:xfrm flipH="1">
            <a:off x="0" y="2399746"/>
            <a:ext cx="2090639" cy="35264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27815" r="28420"/>
          <a:stretch>
            <a:fillRect/>
          </a:stretch>
        </p:blipFill>
        <p:spPr>
          <a:xfrm flipH="1">
            <a:off x="9758851" y="1950825"/>
            <a:ext cx="2356262" cy="379137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042493" y="1294548"/>
            <a:ext cx="4668759" cy="1013936"/>
            <a:chOff x="2095499" y="1157288"/>
            <a:chExt cx="3824800" cy="655005"/>
          </a:xfrm>
        </p:grpSpPr>
        <p:sp>
          <p:nvSpPr>
            <p:cNvPr id="18" name="Oval Callout 17"/>
            <p:cNvSpPr/>
            <p:nvPr/>
          </p:nvSpPr>
          <p:spPr>
            <a:xfrm>
              <a:off x="2095499" y="1157288"/>
              <a:ext cx="3824800" cy="655005"/>
            </a:xfrm>
            <a:prstGeom prst="wedgeEllipseCallout">
              <a:avLst>
                <a:gd name="adj1" fmla="val -42326"/>
                <a:gd name="adj2" fmla="val 52908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212940" y="1303305"/>
              <a:ext cx="3602885" cy="377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When’s your birthday?</a:t>
              </a:r>
              <a:r>
                <a:rPr lang="en-US" sz="320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550806" y="1692161"/>
            <a:ext cx="4029075" cy="961098"/>
            <a:chOff x="7036820" y="3212284"/>
            <a:chExt cx="4029075" cy="961098"/>
          </a:xfrm>
        </p:grpSpPr>
        <p:sp>
          <p:nvSpPr>
            <p:cNvPr id="21" name="Oval Callout 20"/>
            <p:cNvSpPr/>
            <p:nvPr/>
          </p:nvSpPr>
          <p:spPr>
            <a:xfrm>
              <a:off x="7051706" y="3212284"/>
              <a:ext cx="3973904" cy="961098"/>
            </a:xfrm>
            <a:prstGeom prst="wedgeEllipseCallout">
              <a:avLst>
                <a:gd name="adj1" fmla="val 34451"/>
                <a:gd name="adj2" fmla="val 6068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036820" y="3370860"/>
              <a:ext cx="40290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It’s on 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2" name="TextBox 99"/>
          <p:cNvSpPr txBox="1"/>
          <p:nvPr/>
        </p:nvSpPr>
        <p:spPr>
          <a:xfrm>
            <a:off x="7317422" y="2744865"/>
            <a:ext cx="2356262" cy="662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F0000"/>
                </a:solidFill>
              </a:rPr>
              <a:t>2</a:t>
            </a:r>
            <a:r>
              <a:rPr lang="en-US" sz="3200" b="1" baseline="30000" dirty="0">
                <a:solidFill>
                  <a:srgbClr val="FF0000"/>
                </a:solidFill>
              </a:rPr>
              <a:t>nd</a:t>
            </a:r>
            <a:r>
              <a:rPr lang="en-US" sz="3200" b="1" dirty="0">
                <a:solidFill>
                  <a:srgbClr val="FF0000"/>
                </a:solidFill>
              </a:rPr>
              <a:t> February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3" name="TextBox 99"/>
          <p:cNvSpPr txBox="1"/>
          <p:nvPr/>
        </p:nvSpPr>
        <p:spPr>
          <a:xfrm>
            <a:off x="7345578" y="3603573"/>
            <a:ext cx="2413273" cy="662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F0000"/>
                </a:solidFill>
              </a:rPr>
              <a:t>6</a:t>
            </a:r>
            <a:r>
              <a:rPr lang="en-US" sz="3200" b="1" baseline="30000" dirty="0">
                <a:solidFill>
                  <a:srgbClr val="FF0000"/>
                </a:solidFill>
              </a:rPr>
              <a:t>th</a:t>
            </a:r>
            <a:r>
              <a:rPr lang="en-US" sz="3200" b="1" dirty="0">
                <a:solidFill>
                  <a:srgbClr val="FF0000"/>
                </a:solidFill>
              </a:rPr>
              <a:t> September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4" name="TextBox 99"/>
          <p:cNvSpPr txBox="1"/>
          <p:nvPr/>
        </p:nvSpPr>
        <p:spPr>
          <a:xfrm>
            <a:off x="7346831" y="4479726"/>
            <a:ext cx="2554868" cy="662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F0000"/>
                </a:solidFill>
              </a:rPr>
              <a:t>15</a:t>
            </a:r>
            <a:r>
              <a:rPr lang="en-US" sz="3200" b="1" baseline="30000" dirty="0">
                <a:solidFill>
                  <a:srgbClr val="FF0000"/>
                </a:solidFill>
              </a:rPr>
              <a:t>th</a:t>
            </a:r>
            <a:r>
              <a:rPr lang="en-US" sz="3200" b="1" dirty="0">
                <a:solidFill>
                  <a:srgbClr val="FF0000"/>
                </a:solidFill>
              </a:rPr>
              <a:t> December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896255" y="5994631"/>
            <a:ext cx="9826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Divide the class into 2 teams. One team asks and one team answers.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Then, they switch roles.</a:t>
            </a:r>
          </a:p>
        </p:txBody>
      </p:sp>
      <p:sp>
        <p:nvSpPr>
          <p:cNvPr id="4" name="Google Shape;281;p15"/>
          <p:cNvSpPr txBox="1"/>
          <p:nvPr/>
        </p:nvSpPr>
        <p:spPr>
          <a:xfrm>
            <a:off x="125176" y="12466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(p.85)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uild="allAtOnce"/>
      <p:bldP spid="33" grpId="0" build="allAtOnce"/>
      <p:bldP spid="34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195" y="1873250"/>
            <a:ext cx="592455" cy="52387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" y="1061720"/>
            <a:ext cx="332740" cy="33083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155" y="1051560"/>
            <a:ext cx="357505" cy="37528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175" y="1007110"/>
            <a:ext cx="296545" cy="38544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8735" y="908685"/>
            <a:ext cx="375285" cy="38544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95" y="3658870"/>
            <a:ext cx="357505" cy="37528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705" y="3664585"/>
            <a:ext cx="357505" cy="37528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815" y="3658870"/>
            <a:ext cx="339090" cy="3752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2636" y="167268"/>
            <a:ext cx="880946" cy="8809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28345" r="29907"/>
          <a:stretch>
            <a:fillRect/>
          </a:stretch>
        </p:blipFill>
        <p:spPr>
          <a:xfrm flipH="1">
            <a:off x="0" y="2399746"/>
            <a:ext cx="2090639" cy="35264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27815" r="28420"/>
          <a:stretch>
            <a:fillRect/>
          </a:stretch>
        </p:blipFill>
        <p:spPr>
          <a:xfrm flipH="1">
            <a:off x="9752609" y="2057291"/>
            <a:ext cx="2356262" cy="379137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907582" y="1004342"/>
            <a:ext cx="4818661" cy="1409074"/>
            <a:chOff x="2095499" y="1115069"/>
            <a:chExt cx="3947605" cy="910265"/>
          </a:xfrm>
        </p:grpSpPr>
        <p:sp>
          <p:nvSpPr>
            <p:cNvPr id="18" name="Oval Callout 17"/>
            <p:cNvSpPr/>
            <p:nvPr/>
          </p:nvSpPr>
          <p:spPr>
            <a:xfrm>
              <a:off x="2095499" y="1115069"/>
              <a:ext cx="3947605" cy="910265"/>
            </a:xfrm>
            <a:prstGeom prst="wedgeEllipseCallout">
              <a:avLst>
                <a:gd name="adj1" fmla="val -42326"/>
                <a:gd name="adj2" fmla="val 52908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323464" y="1283939"/>
              <a:ext cx="3602885" cy="695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What did you do on your last birthday?</a:t>
              </a:r>
              <a:r>
                <a:rPr lang="en-US" sz="320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550806" y="1692161"/>
            <a:ext cx="4029075" cy="961098"/>
            <a:chOff x="7036820" y="3212284"/>
            <a:chExt cx="4029075" cy="961098"/>
          </a:xfrm>
        </p:grpSpPr>
        <p:sp>
          <p:nvSpPr>
            <p:cNvPr id="21" name="Oval Callout 20"/>
            <p:cNvSpPr/>
            <p:nvPr/>
          </p:nvSpPr>
          <p:spPr>
            <a:xfrm>
              <a:off x="7051706" y="3212284"/>
              <a:ext cx="3973904" cy="961098"/>
            </a:xfrm>
            <a:prstGeom prst="wedgeEllipseCallout">
              <a:avLst>
                <a:gd name="adj1" fmla="val 34451"/>
                <a:gd name="adj2" fmla="val 6068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036820" y="3370860"/>
              <a:ext cx="40290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I 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….</a:t>
              </a:r>
              <a:endPara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3" name="TextBox 99"/>
          <p:cNvSpPr txBox="1"/>
          <p:nvPr/>
        </p:nvSpPr>
        <p:spPr>
          <a:xfrm>
            <a:off x="6382778" y="2763104"/>
            <a:ext cx="3255897" cy="662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F0000"/>
                </a:solidFill>
              </a:rPr>
              <a:t>played in a band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4" name="TextBox 99"/>
          <p:cNvSpPr txBox="1"/>
          <p:nvPr/>
        </p:nvSpPr>
        <p:spPr>
          <a:xfrm>
            <a:off x="6382777" y="3662514"/>
            <a:ext cx="3375819" cy="662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F0000"/>
                </a:solidFill>
              </a:rPr>
              <a:t>played party games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5" name="TextBox 99"/>
          <p:cNvSpPr txBox="1"/>
          <p:nvPr/>
        </p:nvSpPr>
        <p:spPr>
          <a:xfrm>
            <a:off x="6397768" y="4501963"/>
            <a:ext cx="2116645" cy="662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F0000"/>
                </a:solidFill>
              </a:rPr>
              <a:t>dressed up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96255" y="5994631"/>
            <a:ext cx="9826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Divide the class into 2 teams. One team asks and one team answers.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Then, they switch roles.</a:t>
            </a:r>
          </a:p>
        </p:txBody>
      </p:sp>
      <p:sp>
        <p:nvSpPr>
          <p:cNvPr id="5" name="Google Shape;281;p15"/>
          <p:cNvSpPr txBox="1"/>
          <p:nvPr/>
        </p:nvSpPr>
        <p:spPr>
          <a:xfrm>
            <a:off x="125176" y="12466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(p.85)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allAtOnce"/>
      <p:bldP spid="24" grpId="0" build="allAtOnce"/>
      <p:bldP spid="25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195" y="1873250"/>
            <a:ext cx="592455" cy="52387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" y="1061720"/>
            <a:ext cx="332740" cy="33083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155" y="1051560"/>
            <a:ext cx="357505" cy="37528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175" y="1007110"/>
            <a:ext cx="296545" cy="38544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8735" y="908685"/>
            <a:ext cx="375285" cy="38544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95" y="3658870"/>
            <a:ext cx="357505" cy="37528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705" y="3664585"/>
            <a:ext cx="357505" cy="37528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815" y="3658870"/>
            <a:ext cx="339090" cy="3752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2636" y="167268"/>
            <a:ext cx="880946" cy="8809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28345" r="29907"/>
          <a:stretch>
            <a:fillRect/>
          </a:stretch>
        </p:blipFill>
        <p:spPr>
          <a:xfrm flipH="1">
            <a:off x="0" y="2399746"/>
            <a:ext cx="2090639" cy="35264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27815" r="28420"/>
          <a:stretch>
            <a:fillRect/>
          </a:stretch>
        </p:blipFill>
        <p:spPr>
          <a:xfrm flipH="1">
            <a:off x="9752609" y="2057291"/>
            <a:ext cx="2356262" cy="379137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907582" y="1069694"/>
            <a:ext cx="4668759" cy="1343721"/>
            <a:chOff x="2095499" y="1157287"/>
            <a:chExt cx="3824800" cy="868047"/>
          </a:xfrm>
        </p:grpSpPr>
        <p:sp>
          <p:nvSpPr>
            <p:cNvPr id="18" name="Oval Callout 17"/>
            <p:cNvSpPr/>
            <p:nvPr/>
          </p:nvSpPr>
          <p:spPr>
            <a:xfrm>
              <a:off x="2095499" y="1157287"/>
              <a:ext cx="3824800" cy="868047"/>
            </a:xfrm>
            <a:prstGeom prst="wedgeEllipseCallout">
              <a:avLst>
                <a:gd name="adj1" fmla="val -42326"/>
                <a:gd name="adj2" fmla="val 52908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262062" y="1274254"/>
              <a:ext cx="3602885" cy="695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What did you eat at </a:t>
              </a:r>
            </a:p>
            <a:p>
              <a:pPr algn="ctr"/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your birthday?</a:t>
              </a:r>
              <a:r>
                <a:rPr lang="en-US" sz="320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550806" y="1692161"/>
            <a:ext cx="4029075" cy="961098"/>
            <a:chOff x="7036820" y="3212284"/>
            <a:chExt cx="4029075" cy="961098"/>
          </a:xfrm>
        </p:grpSpPr>
        <p:sp>
          <p:nvSpPr>
            <p:cNvPr id="21" name="Oval Callout 20"/>
            <p:cNvSpPr/>
            <p:nvPr/>
          </p:nvSpPr>
          <p:spPr>
            <a:xfrm>
              <a:off x="7051706" y="3212284"/>
              <a:ext cx="3973904" cy="961098"/>
            </a:xfrm>
            <a:prstGeom prst="wedgeEllipseCallout">
              <a:avLst>
                <a:gd name="adj1" fmla="val 34451"/>
                <a:gd name="adj2" fmla="val 6068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036820" y="3370860"/>
              <a:ext cx="40290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I 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….</a:t>
              </a:r>
              <a:endPara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3" name="TextBox 99"/>
          <p:cNvSpPr txBox="1"/>
          <p:nvPr/>
        </p:nvSpPr>
        <p:spPr>
          <a:xfrm>
            <a:off x="6382778" y="2763104"/>
            <a:ext cx="3255897" cy="662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F0000"/>
                </a:solidFill>
              </a:rPr>
              <a:t>ate cake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4" name="TextBox 99"/>
          <p:cNvSpPr txBox="1"/>
          <p:nvPr/>
        </p:nvSpPr>
        <p:spPr>
          <a:xfrm>
            <a:off x="6382777" y="3662514"/>
            <a:ext cx="3375819" cy="662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F0000"/>
                </a:solidFill>
              </a:rPr>
              <a:t>drank lemonade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5" name="TextBox 99"/>
          <p:cNvSpPr txBox="1"/>
          <p:nvPr/>
        </p:nvSpPr>
        <p:spPr>
          <a:xfrm>
            <a:off x="6397768" y="4501963"/>
            <a:ext cx="2986075" cy="662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F0000"/>
                </a:solidFill>
              </a:rPr>
              <a:t>ate spring rolls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96255" y="5994631"/>
            <a:ext cx="9826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Divide the class into 2 teams. One team asks and one team answers.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Then, they switch roles.</a:t>
            </a:r>
          </a:p>
        </p:txBody>
      </p:sp>
      <p:sp>
        <p:nvSpPr>
          <p:cNvPr id="5" name="Google Shape;281;p15"/>
          <p:cNvSpPr txBox="1"/>
          <p:nvPr/>
        </p:nvSpPr>
        <p:spPr>
          <a:xfrm>
            <a:off x="125176" y="124660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(p.85)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allAtOnce"/>
      <p:bldP spid="24" grpId="0" build="allAtOnce"/>
      <p:bldP spid="25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1195" y="1873250"/>
            <a:ext cx="592455" cy="52387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" y="1061720"/>
            <a:ext cx="332740" cy="33083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155" y="1051560"/>
            <a:ext cx="357505" cy="37528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175" y="1007110"/>
            <a:ext cx="296545" cy="38544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8735" y="908685"/>
            <a:ext cx="375285" cy="38544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95" y="3658870"/>
            <a:ext cx="357505" cy="37528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4705" y="3664585"/>
            <a:ext cx="357505" cy="37528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815" y="3658870"/>
            <a:ext cx="339090" cy="3752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2636" y="167268"/>
            <a:ext cx="880946" cy="8809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925" y="1633927"/>
            <a:ext cx="10746295" cy="32180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55251" y="5833070"/>
            <a:ext cx="80301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Divide students into pairs. Students practice asking and answering the questions.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After finishing 2 questions, they say Bingo.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I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nvite some pairs to present in front of the class.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HOMEWORK</a:t>
            </a:r>
          </a:p>
        </p:txBody>
      </p:sp>
      <p:sp>
        <p:nvSpPr>
          <p:cNvPr id="6" name="Rectangle: Rounded Corners 6"/>
          <p:cNvSpPr/>
          <p:nvPr/>
        </p:nvSpPr>
        <p:spPr>
          <a:xfrm>
            <a:off x="1989104" y="2730500"/>
            <a:ext cx="8061563" cy="26577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2071" r="12396"/>
          <a:stretch>
            <a:fillRect/>
          </a:stretch>
        </p:blipFill>
        <p:spPr>
          <a:xfrm>
            <a:off x="9716231" y="1469793"/>
            <a:ext cx="1181120" cy="11011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81945" y="4079976"/>
            <a:ext cx="733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exercises in the Activity Book (page 66).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53216" y="6253287"/>
            <a:ext cx="7606554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the answers in the Teacher’s Book (page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147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or Active Teach.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23160" y="3385820"/>
            <a:ext cx="67595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vocabulary.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342" y="1175286"/>
            <a:ext cx="7226300" cy="177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0334" y="156117"/>
            <a:ext cx="880946" cy="88094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3"/>
          <p:cNvSpPr/>
          <p:nvPr/>
        </p:nvSpPr>
        <p:spPr>
          <a:xfrm>
            <a:off x="5240216" y="1003609"/>
            <a:ext cx="5638800" cy="4427035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" name="Google Shape;101;p3"/>
          <p:cNvSpPr txBox="1"/>
          <p:nvPr/>
        </p:nvSpPr>
        <p:spPr>
          <a:xfrm>
            <a:off x="5476333" y="2099297"/>
            <a:ext cx="5155581" cy="178244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200" dirty="0"/>
              <a:t>- To use ordinal numbers</a:t>
            </a:r>
          </a:p>
          <a:p>
            <a:r>
              <a:rPr lang="en-US" sz="2200" dirty="0"/>
              <a:t>- To correctly call out the days of the month</a:t>
            </a:r>
          </a:p>
          <a:p>
            <a:r>
              <a:rPr lang="en-US" sz="2200" dirty="0"/>
              <a:t>- To use the structures: </a:t>
            </a:r>
          </a:p>
          <a:p>
            <a:r>
              <a:rPr lang="en-US" sz="2200" i="1" dirty="0"/>
              <a:t>When is your birthday? </a:t>
            </a:r>
          </a:p>
          <a:p>
            <a:r>
              <a:rPr lang="en-US" sz="2200" i="1" dirty="0"/>
              <a:t>What did you do on...? We ate a lot of food.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76333" y="4015510"/>
            <a:ext cx="5151325" cy="430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- PB p</a:t>
            </a:r>
            <a:r>
              <a:rPr lang="en-US" sz="2200" dirty="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rPr>
              <a:t>.85</a:t>
            </a:r>
            <a:endParaRPr kumimoji="0" lang="en-US" sz="2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65182" y="4577546"/>
            <a:ext cx="5166732" cy="430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- AB p.66</a:t>
            </a:r>
            <a:endParaRPr kumimoji="0" lang="en-US" sz="2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Google Shape;99;p3"/>
          <p:cNvSpPr txBox="1"/>
          <p:nvPr/>
        </p:nvSpPr>
        <p:spPr>
          <a:xfrm>
            <a:off x="6260122" y="1073433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UNIT 7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– Lesson 5B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100;p3"/>
          <p:cNvSpPr txBox="1"/>
          <p:nvPr/>
        </p:nvSpPr>
        <p:spPr>
          <a:xfrm>
            <a:off x="6905344" y="1550467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We’ve learned…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0334" y="156117"/>
            <a:ext cx="880946" cy="8809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492" y="674025"/>
            <a:ext cx="3540370" cy="49894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 panose="020F0502020204030204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sp>
        <p:nvSpPr>
          <p:cNvPr id="3" name="Rectangle: Rounded Corners 6"/>
          <p:cNvSpPr/>
          <p:nvPr/>
        </p:nvSpPr>
        <p:spPr>
          <a:xfrm>
            <a:off x="2016732" y="1901880"/>
            <a:ext cx="8459146" cy="27195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38600" y="2115053"/>
            <a:ext cx="81534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Divide the class into groups of 4. Invite each member of each team to stand up and join in the activity.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The teacher shows pictures of the ordinal numbers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about a month of the year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on the slide. Students look, then call out the names of missing numbers.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The fastest student with the correct answer receives 2 points.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2636" y="167268"/>
            <a:ext cx="880946" cy="8809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2071" r="12396"/>
          <a:stretch>
            <a:fillRect/>
          </a:stretch>
        </p:blipFill>
        <p:spPr>
          <a:xfrm>
            <a:off x="9929743" y="1379354"/>
            <a:ext cx="1031479" cy="9616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0186" y="919892"/>
            <a:ext cx="7772400" cy="80918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9"/>
          <p:cNvSpPr/>
          <p:nvPr/>
        </p:nvSpPr>
        <p:spPr>
          <a:xfrm>
            <a:off x="4939572" y="5455775"/>
            <a:ext cx="1442426" cy="553778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CHECK</a:t>
            </a:r>
            <a:endParaRPr lang="en-US" sz="2400" b="1" dirty="0"/>
          </a:p>
        </p:txBody>
      </p:sp>
      <p:sp>
        <p:nvSpPr>
          <p:cNvPr id="20" name="Rectangle 19"/>
          <p:cNvSpPr/>
          <p:nvPr/>
        </p:nvSpPr>
        <p:spPr>
          <a:xfrm>
            <a:off x="1441342" y="4819973"/>
            <a:ext cx="418455" cy="1549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967154" y="1512279"/>
            <a:ext cx="1424354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1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st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813539" y="1512279"/>
            <a:ext cx="1424354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2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nd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572001" y="1512279"/>
            <a:ext cx="1424354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3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rd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312878" y="1512279"/>
            <a:ext cx="1424354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4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th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088924" y="1512279"/>
            <a:ext cx="1424354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5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th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088923" y="3358663"/>
            <a:ext cx="1951891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10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th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348047" y="3358663"/>
            <a:ext cx="1424354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9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th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589585" y="3358663"/>
            <a:ext cx="1424354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8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th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831124" y="3358663"/>
            <a:ext cx="1424354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7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th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67154" y="3358663"/>
            <a:ext cx="1424354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6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th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542020" y="1499016"/>
            <a:ext cx="1466058" cy="1588958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?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100647" y="3352801"/>
            <a:ext cx="1951891" cy="1547446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?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9"/>
          <p:cNvSpPr/>
          <p:nvPr/>
        </p:nvSpPr>
        <p:spPr>
          <a:xfrm>
            <a:off x="4939572" y="5455775"/>
            <a:ext cx="1442426" cy="553778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CHECK</a:t>
            </a:r>
            <a:endParaRPr lang="en-US" sz="2400" b="1" dirty="0"/>
          </a:p>
        </p:txBody>
      </p:sp>
      <p:sp>
        <p:nvSpPr>
          <p:cNvPr id="20" name="Rectangle 19"/>
          <p:cNvSpPr/>
          <p:nvPr/>
        </p:nvSpPr>
        <p:spPr>
          <a:xfrm>
            <a:off x="1441342" y="4819973"/>
            <a:ext cx="418455" cy="1549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967154" y="1512279"/>
            <a:ext cx="2004646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21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st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913077" y="3376248"/>
            <a:ext cx="1951891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28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th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215680" y="1512279"/>
            <a:ext cx="2004646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22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nd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519936" y="1512279"/>
            <a:ext cx="2004646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23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rd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824192" y="1512279"/>
            <a:ext cx="2004646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24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th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609493" y="3376248"/>
            <a:ext cx="1951891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27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th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305909" y="3376248"/>
            <a:ext cx="1951891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26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th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002325" y="3376248"/>
            <a:ext cx="1951891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25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th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978877" y="1506418"/>
            <a:ext cx="2010508" cy="1547446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?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212123" y="1506416"/>
            <a:ext cx="2028092" cy="1566567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?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509846" y="1518140"/>
            <a:ext cx="2028092" cy="1547446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?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9"/>
          <p:cNvSpPr/>
          <p:nvPr/>
        </p:nvSpPr>
        <p:spPr>
          <a:xfrm>
            <a:off x="4939572" y="5455775"/>
            <a:ext cx="1442426" cy="553778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CHECK</a:t>
            </a:r>
            <a:endParaRPr lang="en-US" sz="2400" b="1" dirty="0"/>
          </a:p>
        </p:txBody>
      </p:sp>
      <p:sp>
        <p:nvSpPr>
          <p:cNvPr id="20" name="Rectangle 19"/>
          <p:cNvSpPr/>
          <p:nvPr/>
        </p:nvSpPr>
        <p:spPr>
          <a:xfrm>
            <a:off x="1441342" y="4819973"/>
            <a:ext cx="418455" cy="1549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967154" y="1512279"/>
            <a:ext cx="2004646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18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th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913077" y="3376248"/>
            <a:ext cx="1951891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25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th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215680" y="1512279"/>
            <a:ext cx="2004646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19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th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519936" y="1512279"/>
            <a:ext cx="2004646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20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th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824192" y="1512279"/>
            <a:ext cx="2004646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21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st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609493" y="3376248"/>
            <a:ext cx="1951891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24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th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305909" y="3376248"/>
            <a:ext cx="1951891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23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rd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002325" y="3376248"/>
            <a:ext cx="1951891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22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nd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498123" y="1506418"/>
            <a:ext cx="2063262" cy="1581556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?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014046" y="3370385"/>
            <a:ext cx="1951891" cy="1547446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?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9"/>
          <p:cNvSpPr/>
          <p:nvPr/>
        </p:nvSpPr>
        <p:spPr>
          <a:xfrm>
            <a:off x="4939572" y="5455775"/>
            <a:ext cx="1442426" cy="553778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CHECK</a:t>
            </a:r>
            <a:endParaRPr lang="en-US" sz="2400" b="1" dirty="0"/>
          </a:p>
        </p:txBody>
      </p:sp>
      <p:sp>
        <p:nvSpPr>
          <p:cNvPr id="20" name="Rectangle 19"/>
          <p:cNvSpPr/>
          <p:nvPr/>
        </p:nvSpPr>
        <p:spPr>
          <a:xfrm>
            <a:off x="1441342" y="4819973"/>
            <a:ext cx="418455" cy="1549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967154" y="1512279"/>
            <a:ext cx="2004646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11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th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913077" y="3376248"/>
            <a:ext cx="1951891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18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th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215680" y="1512279"/>
            <a:ext cx="2004646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12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th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519936" y="1512279"/>
            <a:ext cx="2004646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13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th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824192" y="1512279"/>
            <a:ext cx="2004646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14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th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609493" y="3376248"/>
            <a:ext cx="1951891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17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th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305909" y="3376248"/>
            <a:ext cx="1951891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16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th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002325" y="3376248"/>
            <a:ext cx="1951891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15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th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212123" y="1506418"/>
            <a:ext cx="2010508" cy="1566566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?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621216" y="3387970"/>
            <a:ext cx="1951891" cy="1547446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?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9"/>
          <p:cNvSpPr/>
          <p:nvPr/>
        </p:nvSpPr>
        <p:spPr>
          <a:xfrm>
            <a:off x="4939572" y="5455775"/>
            <a:ext cx="1442426" cy="553778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CHECK</a:t>
            </a:r>
            <a:endParaRPr lang="en-US" sz="2400" b="1" dirty="0"/>
          </a:p>
        </p:txBody>
      </p:sp>
      <p:sp>
        <p:nvSpPr>
          <p:cNvPr id="20" name="Rectangle 19"/>
          <p:cNvSpPr/>
          <p:nvPr/>
        </p:nvSpPr>
        <p:spPr>
          <a:xfrm>
            <a:off x="1441342" y="4819973"/>
            <a:ext cx="418455" cy="1549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967154" y="1512279"/>
            <a:ext cx="2004646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29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th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913077" y="3376248"/>
            <a:ext cx="1951891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4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th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215680" y="1512279"/>
            <a:ext cx="2004646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30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th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519936" y="1512279"/>
            <a:ext cx="2004646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31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st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609493" y="3376248"/>
            <a:ext cx="1951891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3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rd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305909" y="3376248"/>
            <a:ext cx="1951891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2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nd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002325" y="3376248"/>
            <a:ext cx="1951891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1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st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996461" y="3387972"/>
            <a:ext cx="2010508" cy="1547446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?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568461" y="3370386"/>
            <a:ext cx="2028092" cy="1547446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?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509846" y="1500554"/>
            <a:ext cx="2028092" cy="1587419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?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9"/>
          <p:cNvSpPr/>
          <p:nvPr/>
        </p:nvSpPr>
        <p:spPr>
          <a:xfrm>
            <a:off x="4939572" y="5455775"/>
            <a:ext cx="1442426" cy="553778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CHECK</a:t>
            </a:r>
            <a:endParaRPr lang="en-US" sz="2400" b="1" dirty="0"/>
          </a:p>
        </p:txBody>
      </p:sp>
      <p:sp>
        <p:nvSpPr>
          <p:cNvPr id="20" name="Rectangle 19"/>
          <p:cNvSpPr/>
          <p:nvPr/>
        </p:nvSpPr>
        <p:spPr>
          <a:xfrm>
            <a:off x="1441342" y="4819973"/>
            <a:ext cx="418455" cy="1549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967154" y="1512279"/>
            <a:ext cx="1565031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9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th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913077" y="3376248"/>
            <a:ext cx="1951891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16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th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846403" y="1512279"/>
            <a:ext cx="2004646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10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th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203413" y="1512279"/>
            <a:ext cx="2004646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11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th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609493" y="3376248"/>
            <a:ext cx="1951891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15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th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305909" y="3376248"/>
            <a:ext cx="1951891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14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th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002325" y="3376248"/>
            <a:ext cx="1951891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13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th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872046" y="3370387"/>
            <a:ext cx="2028092" cy="1547446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?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813539" y="1500554"/>
            <a:ext cx="2074984" cy="1576753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?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589059" y="1488833"/>
            <a:ext cx="2004646" cy="154744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12</a:t>
            </a:r>
            <a:r>
              <a:rPr lang="en-US" sz="6000" b="1" baseline="30000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th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1258</Words>
  <Application>Microsoft Office PowerPoint</Application>
  <PresentationFormat>Widescreen</PresentationFormat>
  <Paragraphs>231</Paragraphs>
  <Slides>27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Ayuthaya</vt:lpstr>
      <vt:lpstr>Calibri</vt:lpstr>
      <vt:lpstr>Calibri Light</vt:lpstr>
      <vt:lpstr>Livvic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Lan Anh</cp:lastModifiedBy>
  <cp:revision>226</cp:revision>
  <dcterms:created xsi:type="dcterms:W3CDTF">2023-11-28T02:26:00Z</dcterms:created>
  <dcterms:modified xsi:type="dcterms:W3CDTF">2024-11-12T07:44:24Z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6447EF80444D42F2B7ED02B185E398D5_12</vt:lpwstr>
  </property>
  <property fmtid="{D5CDD505-2E9C-101B-9397-08002B2CF9AE}" pid="3" name="KSOProductBuildVer">
    <vt:lpwstr>1033-12.2.0.18607</vt:lpwstr>
  </property>
</Properties>
</file>