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40"/>
  </p:notesMasterIdLst>
  <p:sldIdLst>
    <p:sldId id="257" r:id="rId3"/>
    <p:sldId id="258" r:id="rId4"/>
    <p:sldId id="507" r:id="rId5"/>
    <p:sldId id="271" r:id="rId6"/>
    <p:sldId id="272" r:id="rId7"/>
    <p:sldId id="273" r:id="rId8"/>
    <p:sldId id="975" r:id="rId9"/>
    <p:sldId id="974" r:id="rId10"/>
    <p:sldId id="276" r:id="rId11"/>
    <p:sldId id="277" r:id="rId12"/>
    <p:sldId id="976" r:id="rId13"/>
    <p:sldId id="977" r:id="rId14"/>
    <p:sldId id="278" r:id="rId15"/>
    <p:sldId id="498" r:id="rId16"/>
    <p:sldId id="978" r:id="rId17"/>
    <p:sldId id="307" r:id="rId18"/>
    <p:sldId id="979" r:id="rId19"/>
    <p:sldId id="980" r:id="rId20"/>
    <p:sldId id="981" r:id="rId21"/>
    <p:sldId id="751" r:id="rId22"/>
    <p:sldId id="513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970" r:id="rId33"/>
    <p:sldId id="982" r:id="rId34"/>
    <p:sldId id="983" r:id="rId35"/>
    <p:sldId id="984" r:id="rId36"/>
    <p:sldId id="506" r:id="rId37"/>
    <p:sldId id="298" r:id="rId38"/>
    <p:sldId id="100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2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679"/>
  </p:normalViewPr>
  <p:slideViewPr>
    <p:cSldViewPr snapToGrid="0">
      <p:cViewPr varScale="1">
        <p:scale>
          <a:sx n="62" d="100"/>
          <a:sy n="62" d="100"/>
        </p:scale>
        <p:origin x="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2A99-3B7E-D94E-AB26-54A40D65F41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0CEA5-F8E3-D541-AB59-2C2507F6BB7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93A46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B4AB-33A7-924A-A4D0-C0B80A2D0B2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microsoft.com/office/2007/relationships/hdphoto" Target="../media/hdphoto6.wdp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5" Type="http://schemas.microsoft.com/office/2007/relationships/hdphoto" Target="../media/hdphoto5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slide" Target="slide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45.png"/><Relationship Id="rId26" Type="http://schemas.openxmlformats.org/officeDocument/2006/relationships/slide" Target="slide25.xml"/><Relationship Id="rId3" Type="http://schemas.openxmlformats.org/officeDocument/2006/relationships/image" Target="../media/image39.png"/><Relationship Id="rId21" Type="http://schemas.openxmlformats.org/officeDocument/2006/relationships/image" Target="../media/image60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44.png"/><Relationship Id="rId25" Type="http://schemas.openxmlformats.org/officeDocument/2006/relationships/slide" Target="slide26.xml"/><Relationship Id="rId2" Type="http://schemas.openxmlformats.org/officeDocument/2006/relationships/notesSlide" Target="../notesSlides/notesSlide15.xml"/><Relationship Id="rId16" Type="http://schemas.openxmlformats.org/officeDocument/2006/relationships/slide" Target="slide31.xml"/><Relationship Id="rId20" Type="http://schemas.openxmlformats.org/officeDocument/2006/relationships/image" Target="../media/image59.png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4.png"/><Relationship Id="rId24" Type="http://schemas.openxmlformats.org/officeDocument/2006/relationships/slide" Target="slide24.xml"/><Relationship Id="rId5" Type="http://schemas.openxmlformats.org/officeDocument/2006/relationships/image" Target="../media/image40.png"/><Relationship Id="rId15" Type="http://schemas.openxmlformats.org/officeDocument/2006/relationships/image" Target="../media/image58.png"/><Relationship Id="rId23" Type="http://schemas.openxmlformats.org/officeDocument/2006/relationships/slide" Target="slide30.xml"/><Relationship Id="rId28" Type="http://schemas.openxmlformats.org/officeDocument/2006/relationships/slide" Target="slide28.xml"/><Relationship Id="rId10" Type="http://schemas.openxmlformats.org/officeDocument/2006/relationships/image" Target="../media/image53.png"/><Relationship Id="rId19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1.png"/><Relationship Id="rId27" Type="http://schemas.openxmlformats.org/officeDocument/2006/relationships/slide" Target="slide27.xml"/><Relationship Id="rId30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39.pn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39.pn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9.pn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9.pn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9.png"/><Relationship Id="rId10" Type="http://schemas.openxmlformats.org/officeDocument/2006/relationships/image" Target="../media/image65.png"/><Relationship Id="rId4" Type="http://schemas.openxmlformats.org/officeDocument/2006/relationships/audio" Target="../media/audio3.wav"/><Relationship Id="rId9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9.pn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3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2839209" y="2128837"/>
            <a:ext cx="7131083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8 – </a:t>
            </a:r>
            <a:r>
              <a:rPr lang="en-US" sz="4400" b="1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LET’S EXPLORE!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 – Review</a:t>
            </a:r>
            <a:endParaRPr dirty="0"/>
          </a:p>
        </p:txBody>
      </p:sp>
      <p:pic>
        <p:nvPicPr>
          <p:cNvPr id="5" name="Google Shape;89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791" y="3745837"/>
            <a:ext cx="2009504" cy="20095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2"/>
          <p:cNvSpPr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6000"/>
              <a:buFont typeface="Arial" panose="020B0604020202020204"/>
              <a:buNone/>
            </a:pPr>
            <a:r>
              <a:rPr lang="en-US" sz="60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60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2"/>
          <p:cNvGrpSpPr/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531" name="Google Shape;531;p22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22"/>
            <p:cNvPicPr preferRelativeResize="0"/>
            <p:nvPr/>
          </p:nvPicPr>
          <p:blipFill rotWithShape="1">
            <a:blip r:embed="rId5"/>
            <a:srcRect l="1375" r="1249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3" name="Google Shape;533;p22"/>
          <p:cNvGrpSpPr/>
          <p:nvPr/>
        </p:nvGrpSpPr>
        <p:grpSpPr>
          <a:xfrm>
            <a:off x="2702797" y="862450"/>
            <a:ext cx="6552783" cy="5530995"/>
            <a:chOff x="4321865" y="1591455"/>
            <a:chExt cx="7413286" cy="4987283"/>
          </a:xfrm>
        </p:grpSpPr>
        <p:pic>
          <p:nvPicPr>
            <p:cNvPr id="534" name="Google Shape;534;p22" descr="Crab clipart"/>
            <p:cNvPicPr preferRelativeResize="0"/>
            <p:nvPr/>
          </p:nvPicPr>
          <p:blipFill rotWithShape="1">
            <a:blip r:embed="rId6"/>
            <a:srcRect l="43143"/>
            <a:stretch>
              <a:fillRect/>
            </a:stretch>
          </p:blipFill>
          <p:spPr>
            <a:xfrm flipH="1">
              <a:off x="6876259" y="4046362"/>
              <a:ext cx="1459805" cy="2532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5" name="Google Shape;535;p22"/>
            <p:cNvSpPr/>
            <p:nvPr/>
          </p:nvSpPr>
          <p:spPr>
            <a:xfrm>
              <a:off x="4321865" y="1591455"/>
              <a:ext cx="7413286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432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 panose="020F0502020204030204"/>
                <a:buNone/>
              </a:pPr>
              <a:endParaRPr sz="2800" b="1" i="0" u="none" strike="noStrike" cap="none">
                <a:solidFill>
                  <a:srgbClr val="604B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536" name="Google Shape;536;p22" descr="Crab clipart"/>
            <p:cNvPicPr preferRelativeResize="0"/>
            <p:nvPr/>
          </p:nvPicPr>
          <p:blipFill rotWithShape="1">
            <a:blip r:embed="rId6"/>
            <a:srcRect r="51667"/>
            <a:stretch>
              <a:fillRect/>
            </a:stretch>
          </p:blipFill>
          <p:spPr>
            <a:xfrm flipH="1">
              <a:off x="8224368" y="4046363"/>
              <a:ext cx="1240955" cy="253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7" name="Google Shape;537;p2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2" descr="Logo, icon&#10;&#10;Description automatically generated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2">
            <a:hlinkClick r:id="" action="ppaction://hlinkshowjump?jump=nextslide"/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Next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40" name="Google Shape;540;p22"/>
          <p:cNvSpPr/>
          <p:nvPr/>
        </p:nvSpPr>
        <p:spPr>
          <a:xfrm>
            <a:off x="8956360" y="5519358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Check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541" name="Google Shape;541;p22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370254" y="170400"/>
            <a:ext cx="2674765" cy="18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2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2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318687" y="1783231"/>
            <a:ext cx="1580845" cy="111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2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040782" y="3036634"/>
            <a:ext cx="1580845" cy="11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2"/>
          <p:cNvSpPr txBox="1"/>
          <p:nvPr/>
        </p:nvSpPr>
        <p:spPr>
          <a:xfrm>
            <a:off x="3904662" y="1562238"/>
            <a:ext cx="411021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70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E__</a:t>
            </a:r>
            <a:r>
              <a:rPr lang="en-US" sz="9600" b="1" dirty="0" err="1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th</a:t>
            </a:r>
            <a:endParaRPr sz="9600" b="1" dirty="0">
              <a:solidFill>
                <a:schemeClr val="dk1"/>
              </a:solidFill>
              <a:latin typeface="Arial Black" panose="020B0A04020102020204"/>
              <a:ea typeface="Arial Black" panose="020B0A04020102020204"/>
              <a:cs typeface="Arial Black" panose="020B0A04020102020204"/>
              <a:sym typeface="Arial Black" panose="020B0A04020102020204"/>
            </a:endParaRPr>
          </a:p>
        </p:txBody>
      </p:sp>
      <p:sp>
        <p:nvSpPr>
          <p:cNvPr id="546" name="Google Shape;546;p22"/>
          <p:cNvSpPr txBox="1"/>
          <p:nvPr/>
        </p:nvSpPr>
        <p:spPr>
          <a:xfrm>
            <a:off x="4931543" y="1605595"/>
            <a:ext cx="979755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a</a:t>
            </a:r>
            <a:endParaRPr dirty="0"/>
          </a:p>
        </p:txBody>
      </p:sp>
      <p:sp>
        <p:nvSpPr>
          <p:cNvPr id="547" name="Google Shape;547;p22"/>
          <p:cNvSpPr txBox="1"/>
          <p:nvPr/>
        </p:nvSpPr>
        <p:spPr>
          <a:xfrm>
            <a:off x="5656010" y="1625509"/>
            <a:ext cx="5950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r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1"/>
          <p:cNvSpPr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6000"/>
              <a:buFont typeface="Arial" panose="020B0604020202020204"/>
              <a:buNone/>
            </a:pPr>
            <a:r>
              <a:rPr lang="en-US" sz="60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60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6" name="Google Shape;506;p21"/>
          <p:cNvGrpSpPr/>
          <p:nvPr/>
        </p:nvGrpSpPr>
        <p:grpSpPr>
          <a:xfrm>
            <a:off x="0" y="-1"/>
            <a:ext cx="12192000" cy="6837549"/>
            <a:chOff x="0" y="20451"/>
            <a:chExt cx="12192000" cy="6837549"/>
          </a:xfrm>
        </p:grpSpPr>
        <p:pic>
          <p:nvPicPr>
            <p:cNvPr id="507" name="Google Shape;507;p21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21"/>
            <p:cNvPicPr preferRelativeResize="0"/>
            <p:nvPr/>
          </p:nvPicPr>
          <p:blipFill rotWithShape="1">
            <a:blip r:embed="rId5"/>
            <a:srcRect l="1375" r="1249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9" name="Google Shape;509;p21"/>
          <p:cNvGrpSpPr/>
          <p:nvPr/>
        </p:nvGrpSpPr>
        <p:grpSpPr>
          <a:xfrm>
            <a:off x="1850337" y="872647"/>
            <a:ext cx="7960860" cy="5530995"/>
            <a:chOff x="4321865" y="1591455"/>
            <a:chExt cx="7178286" cy="4987283"/>
          </a:xfrm>
        </p:grpSpPr>
        <p:pic>
          <p:nvPicPr>
            <p:cNvPr id="510" name="Google Shape;510;p21" descr="Crab clipart"/>
            <p:cNvPicPr preferRelativeResize="0"/>
            <p:nvPr/>
          </p:nvPicPr>
          <p:blipFill rotWithShape="1">
            <a:blip r:embed="rId6"/>
            <a:srcRect l="43143"/>
            <a:stretch>
              <a:fillRect/>
            </a:stretch>
          </p:blipFill>
          <p:spPr>
            <a:xfrm flipH="1">
              <a:off x="6876259" y="4046362"/>
              <a:ext cx="1459805" cy="2532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p21"/>
            <p:cNvSpPr/>
            <p:nvPr/>
          </p:nvSpPr>
          <p:spPr>
            <a:xfrm>
              <a:off x="4321865" y="1591455"/>
              <a:ext cx="7178286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432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 panose="020F0502020204030204"/>
                <a:buNone/>
              </a:pPr>
              <a:endParaRPr sz="2800" b="1" i="0" u="none" strike="noStrike" cap="none">
                <a:solidFill>
                  <a:srgbClr val="604B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512" name="Google Shape;512;p21" descr="Crab clipart"/>
            <p:cNvPicPr preferRelativeResize="0"/>
            <p:nvPr/>
          </p:nvPicPr>
          <p:blipFill rotWithShape="1">
            <a:blip r:embed="rId6"/>
            <a:srcRect r="51667"/>
            <a:stretch>
              <a:fillRect/>
            </a:stretch>
          </p:blipFill>
          <p:spPr>
            <a:xfrm flipH="1">
              <a:off x="8224368" y="4046363"/>
              <a:ext cx="1240955" cy="253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3" name="Google Shape;513;p2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1" descr="Logo, icon&#10;&#10;Description automatically generated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1">
            <a:hlinkClick r:id="" action="ppaction://hlinkshowjump?jump=nextslide"/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Next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16" name="Google Shape;516;p21"/>
          <p:cNvSpPr/>
          <p:nvPr/>
        </p:nvSpPr>
        <p:spPr>
          <a:xfrm>
            <a:off x="8956360" y="5519358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Check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517" name="Google Shape;517;p21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370254" y="170400"/>
            <a:ext cx="2674765" cy="18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1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1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596445" y="1819555"/>
            <a:ext cx="1580845" cy="111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1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040782" y="3036634"/>
            <a:ext cx="1580845" cy="11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1"/>
          <p:cNvSpPr txBox="1"/>
          <p:nvPr/>
        </p:nvSpPr>
        <p:spPr>
          <a:xfrm>
            <a:off x="2976697" y="1428665"/>
            <a:ext cx="5708139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70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_</a:t>
            </a:r>
            <a:r>
              <a:rPr lang="en-US" sz="11500" b="1" dirty="0" err="1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u_i_er</a:t>
            </a:r>
            <a:endParaRPr sz="11500" b="1" dirty="0">
              <a:solidFill>
                <a:schemeClr val="dk1"/>
              </a:solidFill>
              <a:latin typeface="Arial Black" panose="020B0A04020102020204"/>
              <a:ea typeface="Arial Black" panose="020B0A04020102020204"/>
              <a:cs typeface="Arial Black" panose="020B0A04020102020204"/>
              <a:sym typeface="Arial Black" panose="020B0A04020102020204"/>
            </a:endParaRPr>
          </a:p>
        </p:txBody>
      </p:sp>
      <p:sp>
        <p:nvSpPr>
          <p:cNvPr id="522" name="Google Shape;522;p21"/>
          <p:cNvSpPr txBox="1"/>
          <p:nvPr/>
        </p:nvSpPr>
        <p:spPr>
          <a:xfrm>
            <a:off x="2979702" y="1474204"/>
            <a:ext cx="116891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J</a:t>
            </a:r>
            <a:endParaRPr dirty="0"/>
          </a:p>
        </p:txBody>
      </p:sp>
      <p:sp>
        <p:nvSpPr>
          <p:cNvPr id="523" name="Google Shape;523;p21"/>
          <p:cNvSpPr txBox="1"/>
          <p:nvPr/>
        </p:nvSpPr>
        <p:spPr>
          <a:xfrm>
            <a:off x="4736871" y="1428625"/>
            <a:ext cx="116891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p</a:t>
            </a:r>
            <a:endParaRPr dirty="0"/>
          </a:p>
        </p:txBody>
      </p:sp>
      <p:sp>
        <p:nvSpPr>
          <p:cNvPr id="2" name="Google Shape;523;p21"/>
          <p:cNvSpPr txBox="1"/>
          <p:nvPr/>
        </p:nvSpPr>
        <p:spPr>
          <a:xfrm>
            <a:off x="6053029" y="1460499"/>
            <a:ext cx="116891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2"/>
          <p:cNvSpPr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6000"/>
              <a:buFont typeface="Arial" panose="020B0604020202020204"/>
              <a:buNone/>
            </a:pPr>
            <a:r>
              <a:rPr lang="en-US" sz="60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60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2"/>
          <p:cNvGrpSpPr/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531" name="Google Shape;531;p22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22"/>
            <p:cNvPicPr preferRelativeResize="0"/>
            <p:nvPr/>
          </p:nvPicPr>
          <p:blipFill rotWithShape="1">
            <a:blip r:embed="rId5"/>
            <a:srcRect l="1375" r="1249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3" name="Google Shape;533;p22"/>
          <p:cNvGrpSpPr/>
          <p:nvPr/>
        </p:nvGrpSpPr>
        <p:grpSpPr>
          <a:xfrm>
            <a:off x="2702797" y="862450"/>
            <a:ext cx="6552783" cy="5530995"/>
            <a:chOff x="4321865" y="1591455"/>
            <a:chExt cx="7413286" cy="4987283"/>
          </a:xfrm>
        </p:grpSpPr>
        <p:pic>
          <p:nvPicPr>
            <p:cNvPr id="534" name="Google Shape;534;p22" descr="Crab clipart"/>
            <p:cNvPicPr preferRelativeResize="0"/>
            <p:nvPr/>
          </p:nvPicPr>
          <p:blipFill rotWithShape="1">
            <a:blip r:embed="rId6"/>
            <a:srcRect l="43143"/>
            <a:stretch>
              <a:fillRect/>
            </a:stretch>
          </p:blipFill>
          <p:spPr>
            <a:xfrm flipH="1">
              <a:off x="6876259" y="4046362"/>
              <a:ext cx="1459805" cy="2532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5" name="Google Shape;535;p22"/>
            <p:cNvSpPr/>
            <p:nvPr/>
          </p:nvSpPr>
          <p:spPr>
            <a:xfrm>
              <a:off x="4321865" y="1591455"/>
              <a:ext cx="7413286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432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 panose="020F0502020204030204"/>
                <a:buNone/>
              </a:pPr>
              <a:endParaRPr sz="2800" b="1" i="0" u="none" strike="noStrike" cap="none">
                <a:solidFill>
                  <a:srgbClr val="604B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536" name="Google Shape;536;p22" descr="Crab clipart"/>
            <p:cNvPicPr preferRelativeResize="0"/>
            <p:nvPr/>
          </p:nvPicPr>
          <p:blipFill rotWithShape="1">
            <a:blip r:embed="rId6"/>
            <a:srcRect r="51667"/>
            <a:stretch>
              <a:fillRect/>
            </a:stretch>
          </p:blipFill>
          <p:spPr>
            <a:xfrm flipH="1">
              <a:off x="8224368" y="4046363"/>
              <a:ext cx="1240955" cy="253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7" name="Google Shape;537;p2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2" descr="Logo, icon&#10;&#10;Description automatically generated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2">
            <a:hlinkClick r:id="" action="ppaction://hlinkshowjump?jump=nextslide"/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Next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40" name="Google Shape;540;p22"/>
          <p:cNvSpPr/>
          <p:nvPr/>
        </p:nvSpPr>
        <p:spPr>
          <a:xfrm>
            <a:off x="8956360" y="5519358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Check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541" name="Google Shape;541;p22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370254" y="170400"/>
            <a:ext cx="2674765" cy="18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2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2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318687" y="1783231"/>
            <a:ext cx="1580845" cy="111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2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040782" y="3036634"/>
            <a:ext cx="1580845" cy="11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2"/>
          <p:cNvSpPr txBox="1"/>
          <p:nvPr/>
        </p:nvSpPr>
        <p:spPr>
          <a:xfrm>
            <a:off x="3904662" y="1562238"/>
            <a:ext cx="411021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70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Ma__</a:t>
            </a:r>
            <a:endParaRPr sz="9600" b="1" dirty="0">
              <a:solidFill>
                <a:schemeClr val="dk1"/>
              </a:solidFill>
              <a:latin typeface="Arial Black" panose="020B0A04020102020204"/>
              <a:ea typeface="Arial Black" panose="020B0A04020102020204"/>
              <a:cs typeface="Arial Black" panose="020B0A04020102020204"/>
              <a:sym typeface="Arial Black" panose="020B0A04020102020204"/>
            </a:endParaRPr>
          </a:p>
        </p:txBody>
      </p:sp>
      <p:sp>
        <p:nvSpPr>
          <p:cNvPr id="546" name="Google Shape;546;p22"/>
          <p:cNvSpPr txBox="1"/>
          <p:nvPr/>
        </p:nvSpPr>
        <p:spPr>
          <a:xfrm>
            <a:off x="6602585" y="1581502"/>
            <a:ext cx="979755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s</a:t>
            </a:r>
            <a:endParaRPr dirty="0"/>
          </a:p>
        </p:txBody>
      </p:sp>
      <p:sp>
        <p:nvSpPr>
          <p:cNvPr id="547" name="Google Shape;547;p22"/>
          <p:cNvSpPr txBox="1"/>
          <p:nvPr/>
        </p:nvSpPr>
        <p:spPr>
          <a:xfrm>
            <a:off x="6021701" y="1600574"/>
            <a:ext cx="5950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r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3"/>
          <p:cNvSpPr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6000"/>
              <a:buFont typeface="Arial" panose="020B0604020202020204"/>
              <a:buNone/>
            </a:pPr>
            <a:r>
              <a:rPr lang="en-US" sz="60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60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4" name="Google Shape;554;p23"/>
          <p:cNvGrpSpPr/>
          <p:nvPr/>
        </p:nvGrpSpPr>
        <p:grpSpPr>
          <a:xfrm>
            <a:off x="0" y="20451"/>
            <a:ext cx="12587153" cy="6837549"/>
            <a:chOff x="0" y="20451"/>
            <a:chExt cx="12587153" cy="6837549"/>
          </a:xfrm>
        </p:grpSpPr>
        <p:grpSp>
          <p:nvGrpSpPr>
            <p:cNvPr id="555" name="Google Shape;555;p23"/>
            <p:cNvGrpSpPr/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556" name="Google Shape;556;p23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7" name="Google Shape;557;p23"/>
              <p:cNvPicPr preferRelativeResize="0"/>
              <p:nvPr/>
            </p:nvPicPr>
            <p:blipFill rotWithShape="1">
              <a:blip r:embed="rId4"/>
              <a:srcRect l="1375" r="1249"/>
              <a:stretch>
                <a:fillRect/>
              </a:stretch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58" name="Google Shape;558;p23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9" name="Google Shape;559;p23">
            <a:hlinkClick r:id="" action="ppaction://hlinkshowjump?jump=nextslide"/>
          </p:cNvPr>
          <p:cNvSpPr/>
          <p:nvPr/>
        </p:nvSpPr>
        <p:spPr>
          <a:xfrm>
            <a:off x="8691123" y="5097504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FINISH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560" name="Google Shape;560;p23">
            <a:hlinkClick r:id="" action="ppaction://hlinkshowjump?jump=nextslide"/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14527005" y="-1198012"/>
            <a:ext cx="1099021" cy="11298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23"/>
          <p:cNvGrpSpPr/>
          <p:nvPr/>
        </p:nvGrpSpPr>
        <p:grpSpPr>
          <a:xfrm>
            <a:off x="1389559" y="552161"/>
            <a:ext cx="8780951" cy="6281032"/>
            <a:chOff x="6708688" y="2226460"/>
            <a:chExt cx="4868182" cy="4190417"/>
          </a:xfrm>
        </p:grpSpPr>
        <p:pic>
          <p:nvPicPr>
            <p:cNvPr id="562" name="Google Shape;562;p23" descr="Crab clipart"/>
            <p:cNvPicPr preferRelativeResize="0"/>
            <p:nvPr/>
          </p:nvPicPr>
          <p:blipFill rotWithShape="1">
            <a:blip r:embed="rId7"/>
            <a:srcRect l="43143"/>
            <a:stretch>
              <a:fillRect/>
            </a:stretch>
          </p:blipFill>
          <p:spPr>
            <a:xfrm flipH="1">
              <a:off x="7806723" y="4099172"/>
              <a:ext cx="1336056" cy="23177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23"/>
            <p:cNvSpPr/>
            <p:nvPr/>
          </p:nvSpPr>
          <p:spPr>
            <a:xfrm>
              <a:off x="6708688" y="2226460"/>
              <a:ext cx="4868182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432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 panose="020F0502020204030204"/>
                <a:buNone/>
              </a:pPr>
              <a:endParaRPr sz="2800" b="1" i="0" u="none" strike="noStrike" cap="none">
                <a:solidFill>
                  <a:srgbClr val="604B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564" name="Google Shape;564;p23" descr="Crab clipart"/>
            <p:cNvPicPr preferRelativeResize="0"/>
            <p:nvPr/>
          </p:nvPicPr>
          <p:blipFill rotWithShape="1">
            <a:blip r:embed="rId7"/>
            <a:srcRect r="51667"/>
            <a:stretch>
              <a:fillRect/>
            </a:stretch>
          </p:blipFill>
          <p:spPr>
            <a:xfrm flipH="1">
              <a:off x="9020858" y="4099173"/>
              <a:ext cx="1135758" cy="23177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5" name="Google Shape;565;p2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rot="427601">
            <a:off x="8856170" y="158619"/>
            <a:ext cx="2674765" cy="18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94293" y="2992928"/>
            <a:ext cx="1580845" cy="111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0619952" y="3199860"/>
            <a:ext cx="1535622" cy="10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3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617484" y="1472817"/>
            <a:ext cx="10325100" cy="15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lh7-us.googleusercontent.com/1WebCuZxPNH3uQrY78iCMFfMXidoj2vEuzMWHrJGlQZ_EBM_dCb5JM1q7qGbRYrJ0ovmgEabof0n7ZvssBPOkLqOu1Y208wpv_jltEAxcxC8xIyWM-phfVIhFxcsM0G-m26xOLwbXoilmCQtcMViRQ=s2048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62430" y="5934710"/>
            <a:ext cx="928116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Tx/>
              <a:buChar char="-"/>
            </a:pPr>
            <a:r>
              <a:rPr lang="en-US" sz="1800" dirty="0">
                <a:latin typeface="+mn-lt"/>
              </a:rPr>
              <a:t>Ask students to look at Activity 1 on page 92.</a:t>
            </a:r>
          </a:p>
          <a:p>
            <a:pPr marL="285750" indent="-285750" fontAlgn="base">
              <a:buFontTx/>
              <a:buChar char="-"/>
            </a:pPr>
            <a:r>
              <a:rPr lang="en-US" dirty="0"/>
              <a:t>S</a:t>
            </a:r>
            <a:r>
              <a:rPr lang="en-US" dirty="0">
                <a:effectLst/>
              </a:rPr>
              <a:t>tudents work individually to do this task, then ask them to work in pairs to compare answers.</a:t>
            </a:r>
          </a:p>
          <a:p>
            <a:pPr marL="285750" indent="-285750" fontAlgn="base">
              <a:buFontTx/>
              <a:buChar char="-"/>
            </a:pPr>
            <a:r>
              <a:rPr lang="en-US" sz="1800" dirty="0">
                <a:latin typeface="+mn-lt"/>
              </a:rPr>
              <a:t>Teacher shows the answer to check with the whole class.</a:t>
            </a:r>
            <a:endParaRPr lang="en-US" sz="1800" dirty="0">
              <a:effectLst/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2156" y="1086724"/>
            <a:ext cx="2115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1. Mercury 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205" y="108330"/>
            <a:ext cx="821767" cy="821767"/>
          </a:xfrm>
          <a:prstGeom prst="rect">
            <a:avLst/>
          </a:prstGeom>
        </p:spPr>
      </p:pic>
      <p:sp>
        <p:nvSpPr>
          <p:cNvPr id="6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(p.92)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8" y="839244"/>
            <a:ext cx="8617857" cy="40347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894" b="51307" l="29378" r="34902"/>
                    </a14:imgEffect>
                  </a14:imgLayer>
                </a14:imgProps>
              </a:ext>
            </a:extLst>
          </a:blip>
          <a:srcRect l="28688" t="36217" r="64407" b="47016"/>
          <a:stretch>
            <a:fillRect/>
          </a:stretch>
        </p:blipFill>
        <p:spPr>
          <a:xfrm>
            <a:off x="10709334" y="880519"/>
            <a:ext cx="722838" cy="8217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82156" y="1730705"/>
            <a:ext cx="1722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2. Venus 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53128" y="2322652"/>
            <a:ext cx="1722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3. Earth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53128" y="2882227"/>
            <a:ext cx="1722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4. Mars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2156" y="3418190"/>
            <a:ext cx="20271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5. Jupiter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56" y="4010137"/>
            <a:ext cx="20271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6. Saturn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82156" y="4574897"/>
            <a:ext cx="2115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7. Uranus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27299" y="5129512"/>
            <a:ext cx="2115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8. Neptune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13"/>
          <p:cNvSpPr/>
          <p:nvPr/>
        </p:nvSpPr>
        <p:spPr>
          <a:xfrm>
            <a:off x="5365018" y="5046013"/>
            <a:ext cx="1461959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 panose="020B0604020202020204"/>
              </a:rPr>
              <a:t>Answer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700" b="52801" l="35896" r="42364">
                        <a14:foregroundMark x1="41818" y1="47735" x2="41818" y2="47735"/>
                      </a14:backgroundRemoval>
                    </a14:imgEffect>
                  </a14:imgLayer>
                </a14:imgProps>
              </a:ext>
            </a:extLst>
          </a:blip>
          <a:srcRect l="35088" t="36937" r="56828" b="45436"/>
          <a:stretch>
            <a:fillRect/>
          </a:stretch>
        </p:blipFill>
        <p:spPr>
          <a:xfrm>
            <a:off x="10329743" y="1668675"/>
            <a:ext cx="640630" cy="6539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60" b="53700" l="43711" r="50717">
                        <a14:foregroundMark x1="49924" y1="47411" x2="49545" y2="49515"/>
                        <a14:foregroundMark x1="50379" y1="45146" x2="48935" y2="50322"/>
                        <a14:foregroundMark x1="50076" y1="45955" x2="49273" y2="50968"/>
                        <a14:foregroundMark x1="50379" y1="46602" x2="45530" y2="51294"/>
                        <a14:foregroundMark x1="50076" y1="45955" x2="48446" y2="51469"/>
                        <a14:foregroundMark x1="50076" y1="48058" x2="46061" y2="52751"/>
                        <a14:foregroundMark x1="50303" y1="46926" x2="50455" y2="46602"/>
                        <a14:foregroundMark x1="50606" y1="46278" x2="49397" y2="51207"/>
                        <a14:foregroundMark x1="48712" y1="52104" x2="48712" y2="52104"/>
                        <a14:foregroundMark x1="49015" y1="51942" x2="49015" y2="51942"/>
                        <a14:foregroundMark x1="48788" y1="51942" x2="48485" y2="52589"/>
                        <a14:backgroundMark x1="49394" y1="52427" x2="49394" y2="52427"/>
                        <a14:backgroundMark x1="48663" y1="52887" x2="48258" y2="53560"/>
                        <a14:backgroundMark x1="48858" y1="53215" x2="48561" y2="53722"/>
                        <a14:backgroundMark x1="49697" y1="51780" x2="49199" y2="52632"/>
                      </a14:backgroundRemoval>
                    </a14:imgEffect>
                  </a14:imgLayer>
                </a14:imgProps>
              </a:ext>
            </a:extLst>
          </a:blip>
          <a:srcRect l="42835" t="36217" r="48407" b="44357"/>
          <a:stretch>
            <a:fillRect/>
          </a:stretch>
        </p:blipFill>
        <p:spPr>
          <a:xfrm>
            <a:off x="10240328" y="2297619"/>
            <a:ext cx="640630" cy="6652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04" b="51499" l="51884" r="57056">
                        <a14:foregroundMark x1="56667" y1="47087" x2="56364" y2="48706"/>
                        <a14:foregroundMark x1="56742" y1="45146" x2="55758" y2="50000"/>
                        <a14:foregroundMark x1="56591" y1="43689" x2="55606" y2="48058"/>
                      </a14:backgroundRemoval>
                    </a14:imgEffect>
                  </a14:imgLayer>
                </a14:imgProps>
              </a:ext>
            </a:extLst>
          </a:blip>
          <a:srcRect l="51237" t="38455" r="42297" b="47052"/>
          <a:stretch>
            <a:fillRect/>
          </a:stretch>
        </p:blipFill>
        <p:spPr>
          <a:xfrm>
            <a:off x="10181150" y="2912714"/>
            <a:ext cx="557212" cy="5847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981" b="57767" l="58182" r="69167">
                        <a14:foregroundMark x1="62336" y1="35437" x2="65000" y2="35437"/>
                        <a14:foregroundMark x1="62751" y1="34142" x2="63182" y2="34142"/>
                        <a14:foregroundMark x1="68485" y1="42557" x2="68485" y2="52104"/>
                        <a14:foregroundMark x1="68182" y1="41100" x2="69318" y2="49029"/>
                        <a14:foregroundMark x1="58415" y1="46602" x2="58561" y2="48220"/>
                        <a14:foregroundMark x1="63548" y1="57767" x2="64050" y2="57767"/>
                        <a14:foregroundMark x1="59167" y1="39806" x2="58864" y2="43366"/>
                        <a14:backgroundMark x1="58106" y1="43851" x2="58106" y2="45469"/>
                        <a14:backgroundMark x1="62121" y1="33819" x2="62803" y2="33981"/>
                        <a14:backgroundMark x1="58182" y1="44013" x2="58182" y2="46602"/>
                        <a14:backgroundMark x1="62424" y1="58091" x2="63258" y2="58576"/>
                        <a14:backgroundMark x1="63864" y1="58414" x2="65227" y2="58252"/>
                      </a14:backgroundRemoval>
                    </a14:imgEffect>
                  </a14:imgLayer>
                </a14:imgProps>
              </a:ext>
            </a:extLst>
          </a:blip>
          <a:srcRect l="57538" t="32811" r="29696" b="39590"/>
          <a:stretch>
            <a:fillRect/>
          </a:stretch>
        </p:blipFill>
        <p:spPr>
          <a:xfrm>
            <a:off x="10596644" y="3391874"/>
            <a:ext cx="640630" cy="6484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450" b="61489" l="68030" r="82879">
                        <a14:foregroundMark x1="68280" y1="59962" x2="68182" y2="61650"/>
                        <a14:foregroundMark x1="82197" y1="30906" x2="82121" y2="33172"/>
                        <a14:foregroundMark x1="82879" y1="29450" x2="82727" y2="30906"/>
                        <a14:foregroundMark x1="68030" y1="59871" x2="68561" y2="59061"/>
                        <a14:backgroundMark x1="67955" y1="58738" x2="67955" y2="59871"/>
                      </a14:backgroundRemoval>
                    </a14:imgEffect>
                  </a14:imgLayer>
                </a14:imgProps>
              </a:ext>
            </a:extLst>
          </a:blip>
          <a:srcRect l="67098" t="26990" r="15938" b="34253"/>
          <a:stretch>
            <a:fillRect/>
          </a:stretch>
        </p:blipFill>
        <p:spPr>
          <a:xfrm>
            <a:off x="10531427" y="3952790"/>
            <a:ext cx="699061" cy="7477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230" b="60680" l="81061" r="88864">
                        <a14:foregroundMark x1="86212" y1="31230" x2="86212" y2="31230"/>
                        <a14:backgroundMark x1="80606" y1="44660" x2="80682" y2="46278"/>
                        <a14:backgroundMark x1="80909" y1="43689" x2="80682" y2="45793"/>
                        <a14:backgroundMark x1="80455" y1="44337" x2="80833" y2="47573"/>
                        <a14:backgroundMark x1="82424" y1="58576" x2="82879" y2="61003"/>
                      </a14:backgroundRemoval>
                    </a14:imgEffect>
                  </a14:imgLayer>
                </a14:imgProps>
              </a:ext>
            </a:extLst>
          </a:blip>
          <a:srcRect l="80838" t="27982" r="10175" b="37893"/>
          <a:stretch>
            <a:fillRect/>
          </a:stretch>
        </p:blipFill>
        <p:spPr>
          <a:xfrm>
            <a:off x="10599070" y="4475301"/>
            <a:ext cx="460239" cy="818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59" b="53883" l="89470" r="96136">
                        <a14:foregroundMark x1="92197" y1="39320" x2="93788" y2="39644"/>
                        <a14:foregroundMark x1="95833" y1="43366" x2="95833" y2="47896"/>
                        <a14:foregroundMark x1="96136" y1="44822" x2="95833" y2="47087"/>
                        <a14:backgroundMark x1="89167" y1="44984" x2="89394" y2="46926"/>
                      </a14:backgroundRemoval>
                    </a14:imgEffect>
                  </a14:imgLayer>
                </a14:imgProps>
              </a:ext>
            </a:extLst>
          </a:blip>
          <a:srcRect l="89108" t="37571" r="3267" b="44042"/>
          <a:stretch>
            <a:fillRect/>
          </a:stretch>
        </p:blipFill>
        <p:spPr>
          <a:xfrm>
            <a:off x="10916959" y="5155828"/>
            <a:ext cx="551215" cy="622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PRE-LISTENING –  Pupils’ Book (p.92)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730874"/>
            <a:ext cx="6858000" cy="74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2304" y="5842018"/>
            <a:ext cx="7787392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Ask students to work in pairs. Students look at the questions and answer.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One student asks the questions and one student guesses and says the answers.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Then, they switch roles.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591557"/>
            <a:ext cx="7357165" cy="39977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PRE-LISTENING –  Pupils’ Book (p.92)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12" name="Rectangle: Rounded Corners 13"/>
          <p:cNvSpPr/>
          <p:nvPr/>
        </p:nvSpPr>
        <p:spPr>
          <a:xfrm>
            <a:off x="5287183" y="5036433"/>
            <a:ext cx="1617631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 panose="020B0604020202020204"/>
              </a:rPr>
              <a:t>Example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984090" y="3512637"/>
            <a:ext cx="4005607" cy="1135270"/>
            <a:chOff x="320034" y="1157289"/>
            <a:chExt cx="3506870" cy="1127618"/>
          </a:xfrm>
        </p:grpSpPr>
        <p:sp>
          <p:nvSpPr>
            <p:cNvPr id="17" name="Oval Callout 16"/>
            <p:cNvSpPr/>
            <p:nvPr/>
          </p:nvSpPr>
          <p:spPr>
            <a:xfrm>
              <a:off x="320034" y="1157289"/>
              <a:ext cx="3506870" cy="1127618"/>
            </a:xfrm>
            <a:prstGeom prst="wedgeEllipseCallout">
              <a:avLst>
                <a:gd name="adj1" fmla="val 67081"/>
                <a:gd name="adj2" fmla="val 4077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96382" y="1241432"/>
              <a:ext cx="2554172" cy="947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They are father and daughter.</a:t>
              </a:r>
              <a:endParaRPr lang="x-none" sz="28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06619" y="3274100"/>
            <a:ext cx="3544915" cy="1117909"/>
            <a:chOff x="2095498" y="1157289"/>
            <a:chExt cx="3296367" cy="1110374"/>
          </a:xfrm>
        </p:grpSpPr>
        <p:sp>
          <p:nvSpPr>
            <p:cNvPr id="20" name="Oval Callout 19"/>
            <p:cNvSpPr/>
            <p:nvPr/>
          </p:nvSpPr>
          <p:spPr>
            <a:xfrm>
              <a:off x="2095498" y="1157289"/>
              <a:ext cx="3296367" cy="1110374"/>
            </a:xfrm>
            <a:prstGeom prst="wedgeEllipseCallout">
              <a:avLst>
                <a:gd name="adj1" fmla="val -54024"/>
                <a:gd name="adj2" fmla="val 5017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06093" y="1263824"/>
              <a:ext cx="2275175" cy="947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Who are Jack and Jenny?</a:t>
              </a:r>
              <a:endParaRPr lang="x-none" sz="2800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9" y="674237"/>
            <a:ext cx="6858000" cy="74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2304" y="5842018"/>
            <a:ext cx="7787392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Ask students to work in pairs. Students look at the questions and answers.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One student asks the questions and one student guesses and says the answers.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Then, they switch roles. </a:t>
            </a:r>
          </a:p>
        </p:txBody>
      </p:sp>
      <p:pic>
        <p:nvPicPr>
          <p:cNvPr id="22" name="Google Shape;878;p32"/>
          <p:cNvPicPr preferRelativeResize="0"/>
          <p:nvPr/>
        </p:nvPicPr>
        <p:blipFill rotWithShape="1">
          <a:blip r:embed="rId5"/>
          <a:srcRect l="27814" r="28419" b="46489"/>
          <a:stretch>
            <a:fillRect/>
          </a:stretch>
        </p:blipFill>
        <p:spPr>
          <a:xfrm>
            <a:off x="0" y="3739334"/>
            <a:ext cx="2446725" cy="1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83;p32"/>
          <p:cNvPicPr preferRelativeResize="0"/>
          <p:nvPr/>
        </p:nvPicPr>
        <p:blipFill rotWithShape="1">
          <a:blip r:embed="rId6"/>
          <a:srcRect l="28345" r="29907" b="36384"/>
          <a:stretch>
            <a:fillRect/>
          </a:stretch>
        </p:blipFill>
        <p:spPr>
          <a:xfrm>
            <a:off x="10378090" y="3833055"/>
            <a:ext cx="1861954" cy="1998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3253" y="1438657"/>
            <a:ext cx="6851746" cy="1668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PRE-LISTENING –  Pupils’ Book (p.92)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12" name="Rectangle: Rounded Corners 13"/>
          <p:cNvSpPr/>
          <p:nvPr/>
        </p:nvSpPr>
        <p:spPr>
          <a:xfrm>
            <a:off x="5287183" y="5036433"/>
            <a:ext cx="1617631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 panose="020B0604020202020204"/>
              </a:rPr>
              <a:t>Example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984090" y="3375877"/>
            <a:ext cx="4005607" cy="1272032"/>
            <a:chOff x="320034" y="1021450"/>
            <a:chExt cx="3506870" cy="1263458"/>
          </a:xfrm>
        </p:grpSpPr>
        <p:sp>
          <p:nvSpPr>
            <p:cNvPr id="17" name="Oval Callout 16"/>
            <p:cNvSpPr/>
            <p:nvPr/>
          </p:nvSpPr>
          <p:spPr>
            <a:xfrm>
              <a:off x="320034" y="1021450"/>
              <a:ext cx="3506870" cy="1263458"/>
            </a:xfrm>
            <a:prstGeom prst="wedgeEllipseCallout">
              <a:avLst>
                <a:gd name="adj1" fmla="val 67081"/>
                <a:gd name="adj2" fmla="val 4077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4374" y="1244371"/>
              <a:ext cx="3190864" cy="947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She always reads about it in her free time.</a:t>
              </a:r>
              <a:endParaRPr lang="x-none" sz="28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06619" y="3274100"/>
            <a:ext cx="4005607" cy="1657669"/>
            <a:chOff x="2095498" y="1157289"/>
            <a:chExt cx="3724758" cy="1646496"/>
          </a:xfrm>
        </p:grpSpPr>
        <p:sp>
          <p:nvSpPr>
            <p:cNvPr id="20" name="Oval Callout 19"/>
            <p:cNvSpPr/>
            <p:nvPr/>
          </p:nvSpPr>
          <p:spPr>
            <a:xfrm>
              <a:off x="2095498" y="1157289"/>
              <a:ext cx="3724758" cy="1646496"/>
            </a:xfrm>
            <a:prstGeom prst="wedgeEllipseCallout">
              <a:avLst>
                <a:gd name="adj1" fmla="val -54024"/>
                <a:gd name="adj2" fmla="val 5017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97963" y="1290731"/>
              <a:ext cx="2919827" cy="137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How often does Jenny read about the solar system?</a:t>
              </a:r>
              <a:endParaRPr lang="x-none" sz="2800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9" y="674237"/>
            <a:ext cx="6858000" cy="74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2304" y="5842018"/>
            <a:ext cx="7787392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Ask students to work in pairs. Students look at the questions and answers. 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One student asks the questions and one student guesses and says the answers.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Then, they switch roles. 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2" name="Google Shape;878;p32"/>
          <p:cNvPicPr preferRelativeResize="0"/>
          <p:nvPr/>
        </p:nvPicPr>
        <p:blipFill rotWithShape="1">
          <a:blip r:embed="rId5"/>
          <a:srcRect l="27814" r="28419" b="46489"/>
          <a:stretch>
            <a:fillRect/>
          </a:stretch>
        </p:blipFill>
        <p:spPr>
          <a:xfrm>
            <a:off x="0" y="3739334"/>
            <a:ext cx="2446725" cy="1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83;p32"/>
          <p:cNvPicPr preferRelativeResize="0"/>
          <p:nvPr/>
        </p:nvPicPr>
        <p:blipFill rotWithShape="1">
          <a:blip r:embed="rId6"/>
          <a:srcRect l="28345" r="29907" b="36384"/>
          <a:stretch>
            <a:fillRect/>
          </a:stretch>
        </p:blipFill>
        <p:spPr>
          <a:xfrm>
            <a:off x="10378090" y="3833055"/>
            <a:ext cx="1861954" cy="1998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4766" y="1619123"/>
            <a:ext cx="8102468" cy="1400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PRE-LISTENING –  Pupils’ Book (p.92)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12" name="Rectangle: Rounded Corners 13"/>
          <p:cNvSpPr/>
          <p:nvPr/>
        </p:nvSpPr>
        <p:spPr>
          <a:xfrm>
            <a:off x="5287183" y="5036433"/>
            <a:ext cx="1617631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 panose="020B0604020202020204"/>
              </a:rPr>
              <a:t>Example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600009" y="3512637"/>
            <a:ext cx="2917419" cy="1135270"/>
            <a:chOff x="1734756" y="1157289"/>
            <a:chExt cx="2554172" cy="1127618"/>
          </a:xfrm>
        </p:grpSpPr>
        <p:sp>
          <p:nvSpPr>
            <p:cNvPr id="17" name="Oval Callout 16"/>
            <p:cNvSpPr/>
            <p:nvPr/>
          </p:nvSpPr>
          <p:spPr>
            <a:xfrm>
              <a:off x="2196781" y="1157289"/>
              <a:ext cx="1630123" cy="1127618"/>
            </a:xfrm>
            <a:prstGeom prst="wedgeEllipseCallout">
              <a:avLst>
                <a:gd name="adj1" fmla="val 67081"/>
                <a:gd name="adj2" fmla="val 4077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34756" y="1461251"/>
              <a:ext cx="2554172" cy="519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Mars.</a:t>
              </a:r>
              <a:endParaRPr lang="x-none" sz="28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06619" y="3274100"/>
            <a:ext cx="3544915" cy="1117909"/>
            <a:chOff x="2095498" y="1157289"/>
            <a:chExt cx="3296367" cy="1110374"/>
          </a:xfrm>
        </p:grpSpPr>
        <p:sp>
          <p:nvSpPr>
            <p:cNvPr id="20" name="Oval Callout 19"/>
            <p:cNvSpPr/>
            <p:nvPr/>
          </p:nvSpPr>
          <p:spPr>
            <a:xfrm>
              <a:off x="2095498" y="1157289"/>
              <a:ext cx="3296367" cy="1110374"/>
            </a:xfrm>
            <a:prstGeom prst="wedgeEllipseCallout">
              <a:avLst>
                <a:gd name="adj1" fmla="val -54024"/>
                <a:gd name="adj2" fmla="val 5017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70450" y="1238637"/>
              <a:ext cx="2632944" cy="947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Which planet is closer to the Sun?</a:t>
              </a:r>
              <a:endParaRPr lang="x-none" sz="2800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9" y="674237"/>
            <a:ext cx="6853424" cy="74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2304" y="5842018"/>
            <a:ext cx="7787392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Ask students to work in pairs. Students look at the questions and answers. 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One student asks the questions and one student guesses and says the answers.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Then, they switch roles. 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2" name="Google Shape;878;p32"/>
          <p:cNvPicPr preferRelativeResize="0"/>
          <p:nvPr/>
        </p:nvPicPr>
        <p:blipFill rotWithShape="1">
          <a:blip r:embed="rId5"/>
          <a:srcRect l="27814" r="28419" b="46489"/>
          <a:stretch>
            <a:fillRect/>
          </a:stretch>
        </p:blipFill>
        <p:spPr>
          <a:xfrm>
            <a:off x="0" y="3739334"/>
            <a:ext cx="2446725" cy="1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83;p32"/>
          <p:cNvPicPr preferRelativeResize="0"/>
          <p:nvPr/>
        </p:nvPicPr>
        <p:blipFill rotWithShape="1">
          <a:blip r:embed="rId6"/>
          <a:srcRect l="28345" r="29907" b="36384"/>
          <a:stretch>
            <a:fillRect/>
          </a:stretch>
        </p:blipFill>
        <p:spPr>
          <a:xfrm>
            <a:off x="10378090" y="3833055"/>
            <a:ext cx="1861954" cy="1998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443" y="1709300"/>
            <a:ext cx="7806253" cy="1341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PRE-LISTENING –  Pupils’ Book (p.92)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12" name="Rectangle: Rounded Corners 13"/>
          <p:cNvSpPr/>
          <p:nvPr/>
        </p:nvSpPr>
        <p:spPr>
          <a:xfrm>
            <a:off x="5287183" y="5036433"/>
            <a:ext cx="1617631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 panose="020B0604020202020204"/>
              </a:rPr>
              <a:t>Example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82743" y="3512637"/>
            <a:ext cx="2917419" cy="1135270"/>
            <a:chOff x="1369443" y="1157289"/>
            <a:chExt cx="2554172" cy="1127618"/>
          </a:xfrm>
        </p:grpSpPr>
        <p:sp>
          <p:nvSpPr>
            <p:cNvPr id="17" name="Oval Callout 16"/>
            <p:cNvSpPr/>
            <p:nvPr/>
          </p:nvSpPr>
          <p:spPr>
            <a:xfrm>
              <a:off x="1392591" y="1157289"/>
              <a:ext cx="2434313" cy="1127618"/>
            </a:xfrm>
            <a:prstGeom prst="wedgeEllipseCallout">
              <a:avLst>
                <a:gd name="adj1" fmla="val 67081"/>
                <a:gd name="adj2" fmla="val 4077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69443" y="1449034"/>
              <a:ext cx="2554172" cy="519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Inner group.</a:t>
              </a:r>
              <a:endParaRPr lang="x-none" sz="28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06619" y="3274100"/>
            <a:ext cx="3544915" cy="1117909"/>
            <a:chOff x="2095498" y="1157289"/>
            <a:chExt cx="3296367" cy="1110374"/>
          </a:xfrm>
        </p:grpSpPr>
        <p:sp>
          <p:nvSpPr>
            <p:cNvPr id="20" name="Oval Callout 19"/>
            <p:cNvSpPr/>
            <p:nvPr/>
          </p:nvSpPr>
          <p:spPr>
            <a:xfrm>
              <a:off x="2095498" y="1157289"/>
              <a:ext cx="3296367" cy="1110374"/>
            </a:xfrm>
            <a:prstGeom prst="wedgeEllipseCallout">
              <a:avLst>
                <a:gd name="adj1" fmla="val -54024"/>
                <a:gd name="adj2" fmla="val 5017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06093" y="1263824"/>
              <a:ext cx="2275175" cy="947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Which group is Neptune in?</a:t>
              </a:r>
              <a:endParaRPr lang="x-none" sz="2800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9" y="674237"/>
            <a:ext cx="6858000" cy="74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2304" y="5842018"/>
            <a:ext cx="7787392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Ask students to work in pairs. Students look at the questions and answers. 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One student asks the questions and one student guesses and says the answers.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Then, they switch roles. 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2" name="Google Shape;878;p32"/>
          <p:cNvPicPr preferRelativeResize="0"/>
          <p:nvPr/>
        </p:nvPicPr>
        <p:blipFill rotWithShape="1">
          <a:blip r:embed="rId5"/>
          <a:srcRect l="27814" r="28419" b="46489"/>
          <a:stretch>
            <a:fillRect/>
          </a:stretch>
        </p:blipFill>
        <p:spPr>
          <a:xfrm>
            <a:off x="0" y="3739334"/>
            <a:ext cx="2446725" cy="1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83;p32"/>
          <p:cNvPicPr preferRelativeResize="0"/>
          <p:nvPr/>
        </p:nvPicPr>
        <p:blipFill rotWithShape="1">
          <a:blip r:embed="rId6"/>
          <a:srcRect l="28345" r="29907" b="36384"/>
          <a:stretch>
            <a:fillRect/>
          </a:stretch>
        </p:blipFill>
        <p:spPr>
          <a:xfrm>
            <a:off x="10378090" y="3833055"/>
            <a:ext cx="1861954" cy="1998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1601" y="1682724"/>
            <a:ext cx="7828794" cy="1419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6638506" y="1441710"/>
            <a:ext cx="4652793" cy="3974579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875780" y="2725420"/>
            <a:ext cx="4131945" cy="1190243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 about the solar system.</a:t>
            </a:r>
            <a:endParaRPr lang="en-US" altLang="en-US"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write about the solar system.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altLang="en-US"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875607" y="4100887"/>
            <a:ext cx="4131945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PB p.</a:t>
            </a:r>
            <a:r>
              <a:rPr lang="en-US" sz="2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92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875607" y="4716958"/>
            <a:ext cx="4131945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71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669161" y="1663527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8 – Lesson 2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314383" y="2140561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920"/>
          <a:stretch>
            <a:fillRect/>
          </a:stretch>
        </p:blipFill>
        <p:spPr>
          <a:xfrm>
            <a:off x="1938992" y="653143"/>
            <a:ext cx="3503035" cy="5018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578" y="708517"/>
            <a:ext cx="7735220" cy="4870648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LISTENING – Pupils’ book (p.92)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29130" y="5815965"/>
            <a:ext cx="721487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Ask students to open their books and look at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Activity 2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Play the audio, students listen and circle the answers.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Play the audio again, students listen and check the answers.</a:t>
            </a:r>
          </a:p>
        </p:txBody>
      </p:sp>
      <p:sp>
        <p:nvSpPr>
          <p:cNvPr id="28" name="Rectangle: Rounded Corners 9"/>
          <p:cNvSpPr/>
          <p:nvPr/>
        </p:nvSpPr>
        <p:spPr>
          <a:xfrm>
            <a:off x="8749359" y="5025387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30" name="Oval 29"/>
          <p:cNvSpPr/>
          <p:nvPr/>
        </p:nvSpPr>
        <p:spPr>
          <a:xfrm>
            <a:off x="3115524" y="1890011"/>
            <a:ext cx="348343" cy="3483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V="1">
            <a:off x="3082865" y="4305053"/>
            <a:ext cx="413657" cy="391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V="1">
            <a:off x="3082866" y="3100376"/>
            <a:ext cx="413657" cy="391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flipV="1">
            <a:off x="5414500" y="5093082"/>
            <a:ext cx="413657" cy="391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pic>
        <p:nvPicPr>
          <p:cNvPr id="6" name="8.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1200" y="64173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4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6"/>
          <p:cNvSpPr/>
          <p:nvPr/>
        </p:nvSpPr>
        <p:spPr>
          <a:xfrm>
            <a:off x="2120765" y="1873147"/>
            <a:ext cx="7968036" cy="33084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345976" y="1322557"/>
            <a:ext cx="1181120" cy="1101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3161" y="1973101"/>
            <a:ext cx="782564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Ask students to work in groups of 3 or 4. 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teacher shows the slides, and students look at the pictures and choose any number.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Then, they discuss and raise their hands to check the answers. </a:t>
            </a:r>
          </a:p>
          <a:p>
            <a:pPr marL="342900" indent="-342900" fontAlgn="base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fastest group with all the correct answers receive 2 points.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(p.92)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100" y="886870"/>
            <a:ext cx="5511800" cy="1079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MsPham-0936082789"/>
          <p:cNvPicPr>
            <a:picLocks noChangeAspect="1"/>
          </p:cNvPicPr>
          <p:nvPr/>
        </p:nvPicPr>
        <p:blipFill rotWithShape="1">
          <a:blip r:embed="rId3"/>
          <a:srcRect l="9249" t="11252" r="1626" b="786"/>
          <a:stretch>
            <a:fillRect/>
          </a:stretch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530650" y="588750"/>
            <a:ext cx="3858728" cy="2368507"/>
            <a:chOff x="2685118" y="1138818"/>
            <a:chExt cx="4069752" cy="249803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>
              <a:fillRect/>
            </a:stretch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>
              <a:fillRect/>
            </a:stretch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>
            <a:fillRect/>
          </a:stretch>
        </p:blipFill>
        <p:spPr>
          <a:xfrm>
            <a:off x="5714322" y="2831111"/>
            <a:ext cx="383145" cy="9429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>
            <a:fillRect/>
          </a:stretch>
        </p:blipFill>
        <p:spPr>
          <a:xfrm flipH="1">
            <a:off x="1732646" y="2108961"/>
            <a:ext cx="1482362" cy="11024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>
            <a:fillRect/>
          </a:stretch>
        </p:blipFill>
        <p:spPr>
          <a:xfrm>
            <a:off x="645290" y="3184795"/>
            <a:ext cx="765246" cy="12749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>
            <a:fillRect/>
          </a:stretch>
        </p:blipFill>
        <p:spPr>
          <a:xfrm>
            <a:off x="11312396" y="3368912"/>
            <a:ext cx="582770" cy="712798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H="1">
            <a:off x="5905161" y="1164199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19157" y="657785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>
            <a:fillRect/>
          </a:stretch>
        </p:blipFill>
        <p:spPr>
          <a:xfrm>
            <a:off x="4264060" y="4955655"/>
            <a:ext cx="877266" cy="601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>
            <a:fillRect/>
          </a:stretch>
        </p:blipFill>
        <p:spPr>
          <a:xfrm>
            <a:off x="2333318" y="3822248"/>
            <a:ext cx="877266" cy="5558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633127">
            <a:off x="5011653" y="3424486"/>
            <a:ext cx="956719" cy="6016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>
            <a:fillRect/>
          </a:stretch>
        </p:blipFill>
        <p:spPr>
          <a:xfrm>
            <a:off x="8918002" y="3379632"/>
            <a:ext cx="877266" cy="6016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>
            <a:fillRect/>
          </a:stretch>
        </p:blipFill>
        <p:spPr>
          <a:xfrm>
            <a:off x="8595648" y="6179836"/>
            <a:ext cx="950567" cy="6267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>
            <a:fillRect/>
          </a:stretch>
        </p:blipFill>
        <p:spPr>
          <a:xfrm>
            <a:off x="1027913" y="5256478"/>
            <a:ext cx="864269" cy="71870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>
            <a:fillRect/>
          </a:stretch>
        </p:blipFill>
        <p:spPr>
          <a:xfrm>
            <a:off x="7134150" y="4395442"/>
            <a:ext cx="864269" cy="7187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>
            <a:fillRect/>
          </a:stretch>
        </p:blipFill>
        <p:spPr>
          <a:xfrm rot="19670681">
            <a:off x="6242202" y="5739035"/>
            <a:ext cx="993027" cy="6236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>
            <a:fillRect/>
          </a:stretch>
        </p:blipFill>
        <p:spPr>
          <a:xfrm>
            <a:off x="6890708" y="2742651"/>
            <a:ext cx="859281" cy="5396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>
            <a:fillRect/>
          </a:stretch>
        </p:blipFill>
        <p:spPr>
          <a:xfrm>
            <a:off x="2527954" y="6179836"/>
            <a:ext cx="859281" cy="539660"/>
          </a:xfrm>
          <a:prstGeom prst="rect">
            <a:avLst/>
          </a:prstGeom>
        </p:spPr>
      </p:pic>
      <p:sp>
        <p:nvSpPr>
          <p:cNvPr id="69" name="Moicauca"/>
          <p:cNvSpPr/>
          <p:nvPr/>
        </p:nvSpPr>
        <p:spPr>
          <a:xfrm>
            <a:off x="1762126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b="1" dirty="0">
                <a:latin typeface="Arial" panose="020B0604020202020204" pitchFamily="34" charset="0"/>
              </a:rPr>
              <a:t>PLAY</a:t>
            </a:r>
          </a:p>
        </p:txBody>
      </p:sp>
      <p:sp>
        <p:nvSpPr>
          <p:cNvPr id="71" name="Rectangle: Rounded Corners 70">
            <a:hlinkClick r:id="rId14" action="ppaction://hlinksldjump"/>
          </p:cNvPr>
          <p:cNvSpPr/>
          <p:nvPr/>
        </p:nvSpPr>
        <p:spPr>
          <a:xfrm>
            <a:off x="10300567" y="5623418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b="1" dirty="0">
                <a:latin typeface="Arial" panose="020B0604020202020204" pitchFamily="34" charset="0"/>
              </a:rPr>
              <a:t>EXIT</a:t>
            </a:r>
          </a:p>
        </p:txBody>
      </p:sp>
      <p:sp>
        <p:nvSpPr>
          <p:cNvPr id="73" name="Moicauca"/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MsPham-0936082789"/>
          <p:cNvPicPr>
            <a:picLocks noChangeAspect="1"/>
          </p:cNvPicPr>
          <p:nvPr/>
        </p:nvPicPr>
        <p:blipFill rotWithShape="1">
          <a:blip r:embed="rId3"/>
          <a:srcRect l="9249" t="11252" r="1626" b="786"/>
          <a:stretch>
            <a:fillRect/>
          </a:stretch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133" name="l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>
            <a:fillRect/>
          </a:stretch>
        </p:blipFill>
        <p:spPr>
          <a:xfrm>
            <a:off x="5732638" y="1151949"/>
            <a:ext cx="383145" cy="942987"/>
          </a:xfrm>
          <a:prstGeom prst="rect">
            <a:avLst/>
          </a:prstGeom>
        </p:spPr>
      </p:pic>
      <p:grpSp>
        <p:nvGrpSpPr>
          <p:cNvPr id="123" name="Group 122"/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>
              <a:fillRect/>
            </a:stretch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>
              <a:fillRect/>
            </a:stretch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7" y="674261"/>
            <a:ext cx="383145" cy="3152055"/>
            <a:chOff x="5713587" y="657784"/>
            <a:chExt cx="383145" cy="3152055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>
              <a:fillRect/>
            </a:stretch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/>
            <p:cNvCxnSpPr/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/>
          <p:cNvCxnSpPr/>
          <p:nvPr/>
        </p:nvCxnSpPr>
        <p:spPr>
          <a:xfrm>
            <a:off x="5919157" y="657785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>
            <a:fillRect/>
          </a:stretch>
        </p:blipFill>
        <p:spPr>
          <a:xfrm>
            <a:off x="8352356" y="2436886"/>
            <a:ext cx="963122" cy="576566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4366237" y="3283640"/>
            <a:ext cx="914128" cy="543906"/>
          </a:xfrm>
          <a:prstGeom prst="rect">
            <a:avLst/>
          </a:prstGeom>
        </p:spPr>
      </p:pic>
      <p:pic>
        <p:nvPicPr>
          <p:cNvPr id="104" name="ca4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885">
            <a:off x="9887573" y="6082547"/>
            <a:ext cx="745225" cy="527247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3347954" y="5577072"/>
            <a:ext cx="910442" cy="912305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488799" y="3991172"/>
            <a:ext cx="1054896" cy="671398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470258" y="4186499"/>
            <a:ext cx="1330422" cy="824487"/>
          </a:xfrm>
          <a:prstGeom prst="ellipse">
            <a:avLst/>
          </a:prstGeom>
        </p:spPr>
      </p:pic>
      <p:pic>
        <p:nvPicPr>
          <p:cNvPr id="115" name="c14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>
            <a:fillRect/>
          </a:stretch>
        </p:blipFill>
        <p:spPr>
          <a:xfrm>
            <a:off x="8111911" y="3607495"/>
            <a:ext cx="779296" cy="1298311"/>
          </a:xfrm>
          <a:prstGeom prst="rect">
            <a:avLst/>
          </a:prstGeom>
        </p:spPr>
      </p:pic>
      <p:pic>
        <p:nvPicPr>
          <p:cNvPr id="116" name="ca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>
            <a:fillRect/>
          </a:stretch>
        </p:blipFill>
        <p:spPr>
          <a:xfrm>
            <a:off x="6516533" y="5431764"/>
            <a:ext cx="834676" cy="1020909"/>
          </a:xfrm>
          <a:prstGeom prst="rect">
            <a:avLst/>
          </a:prstGeom>
        </p:spPr>
      </p:pic>
      <p:pic>
        <p:nvPicPr>
          <p:cNvPr id="117" name="ca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>
            <a:fillRect/>
          </a:stretch>
        </p:blipFill>
        <p:spPr>
          <a:xfrm>
            <a:off x="13581607" y="6369802"/>
            <a:ext cx="958347" cy="657254"/>
          </a:xfrm>
          <a:prstGeom prst="rect">
            <a:avLst/>
          </a:prstGeom>
        </p:spPr>
      </p:pic>
      <p:pic>
        <p:nvPicPr>
          <p:cNvPr id="120" name="ca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>
            <a:fillRect/>
          </a:stretch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10706259" y="3762305"/>
            <a:ext cx="1298597" cy="1298597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7" y="1736616"/>
            <a:ext cx="1298597" cy="1298597"/>
          </a:xfrm>
          <a:prstGeom prst="rect">
            <a:avLst/>
          </a:prstGeom>
        </p:spPr>
      </p:pic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70" y="1432776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5" y="1859987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70" y="1432776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5" y="2044312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6" y="1399273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4" y="1870158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30" y="1399273"/>
            <a:ext cx="788974" cy="550005"/>
          </a:xfrm>
          <a:prstGeom prst="rect">
            <a:avLst/>
          </a:prstGeom>
        </p:spPr>
      </p:pic>
      <p:pic>
        <p:nvPicPr>
          <p:cNvPr id="55" name="ca5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>
            <a:fillRect/>
          </a:stretch>
        </p:blipFill>
        <p:spPr>
          <a:xfrm rot="16200000">
            <a:off x="5384050" y="1929208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6" y="1400338"/>
            <a:ext cx="788974" cy="550005"/>
          </a:xfrm>
          <a:prstGeom prst="rect">
            <a:avLst/>
          </a:prstGeom>
        </p:spPr>
      </p:pic>
      <p:pic>
        <p:nvPicPr>
          <p:cNvPr id="57" name="ca61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>
            <a:fillRect/>
          </a:stretch>
        </p:blipFill>
        <p:spPr>
          <a:xfrm rot="5400000">
            <a:off x="5411120" y="1873577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6" y="1399540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7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6" y="1399273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00" y="1399273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>
            <a:fillRect/>
          </a:stretch>
        </p:blipFill>
        <p:spPr>
          <a:xfrm rot="4547968">
            <a:off x="5362040" y="1963506"/>
            <a:ext cx="963122" cy="576566"/>
          </a:xfrm>
          <a:prstGeom prst="ellipse">
            <a:avLst/>
          </a:prstGeom>
        </p:spPr>
      </p:pic>
      <p:pic>
        <p:nvPicPr>
          <p:cNvPr id="63" name="ca9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>
            <a:fillRect/>
          </a:stretch>
        </p:blipFill>
        <p:spPr>
          <a:xfrm>
            <a:off x="5267212" y="1744488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00" y="1420606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90" y="1401384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4" y="1598649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8" y="1383298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30" y="1402095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6465" flipV="1">
            <a:off x="5776198" y="4126774"/>
            <a:ext cx="1032686" cy="860573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5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20"/>
            <a:ext cx="788974" cy="550005"/>
          </a:xfrm>
          <a:prstGeom prst="rect">
            <a:avLst/>
          </a:prstGeom>
        </p:spPr>
      </p:pic>
      <p:pic>
        <p:nvPicPr>
          <p:cNvPr id="74" name="c14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>
            <a:fillRect/>
          </a:stretch>
        </p:blipFill>
        <p:spPr>
          <a:xfrm>
            <a:off x="5364669" y="1646573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3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1540" y="1855570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4" y="1400887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3" action="ppaction://hlinksldjump"/>
          </p:cNvPr>
          <p:cNvSpPr/>
          <p:nvPr/>
        </p:nvSpPr>
        <p:spPr>
          <a:xfrm>
            <a:off x="10925160" y="173416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b="1" dirty="0">
                <a:latin typeface="Arial" panose="020B0604020202020204" pitchFamily="34" charset="0"/>
              </a:rPr>
              <a:t>EXIT</a:t>
            </a:r>
          </a:p>
        </p:txBody>
      </p:sp>
      <p:sp>
        <p:nvSpPr>
          <p:cNvPr id="2" name="Oval 1">
            <a:hlinkClick r:id="rId24" action="ppaction://hlinksldjump"/>
          </p:cNvPr>
          <p:cNvSpPr/>
          <p:nvPr/>
        </p:nvSpPr>
        <p:spPr>
          <a:xfrm rot="19961494">
            <a:off x="490544" y="4258358"/>
            <a:ext cx="1348458" cy="77415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hlinkClick r:id="rId24" action="ppaction://hlinksldjump"/>
              </a:rPr>
              <a:t>1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4" name="Oval 113">
            <a:hlinkClick r:id="rId25" action="ppaction://hlinksldjump"/>
          </p:cNvPr>
          <p:cNvSpPr/>
          <p:nvPr/>
        </p:nvSpPr>
        <p:spPr>
          <a:xfrm rot="19961494">
            <a:off x="3286170" y="561279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66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8" name="Oval 117">
            <a:hlinkClick r:id="rId26" action="ppaction://hlinksldjump"/>
          </p:cNvPr>
          <p:cNvSpPr/>
          <p:nvPr/>
        </p:nvSpPr>
        <p:spPr>
          <a:xfrm rot="297800">
            <a:off x="2462628" y="395265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5" action="ppaction://hlinksldjump"/>
          </p:cNvPr>
          <p:cNvSpPr/>
          <p:nvPr/>
        </p:nvSpPr>
        <p:spPr>
          <a:xfrm rot="20143509">
            <a:off x="5698762" y="4111192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4</a:t>
            </a:r>
          </a:p>
        </p:txBody>
      </p:sp>
      <p:sp>
        <p:nvSpPr>
          <p:cNvPr id="143" name="Oval 142">
            <a:hlinkClick r:id="rId27" action="ppaction://hlinksldjump"/>
          </p:cNvPr>
          <p:cNvSpPr/>
          <p:nvPr/>
        </p:nvSpPr>
        <p:spPr>
          <a:xfrm>
            <a:off x="6455524" y="5371259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8" name="Oval 147">
            <a:hlinkClick r:id="rId28" action="ppaction://hlinksldjump"/>
          </p:cNvPr>
          <p:cNvSpPr/>
          <p:nvPr/>
        </p:nvSpPr>
        <p:spPr>
          <a:xfrm>
            <a:off x="4308381" y="3245672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9" name="Oval 148">
            <a:hlinkClick r:id="rId29" action="ppaction://hlinksldjump"/>
          </p:cNvPr>
          <p:cNvSpPr/>
          <p:nvPr/>
        </p:nvSpPr>
        <p:spPr>
          <a:xfrm rot="531290">
            <a:off x="8309300" y="2357796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0" name="Oval 149">
            <a:hlinkClick r:id="rId23" action="ppaction://hlinksldjump"/>
          </p:cNvPr>
          <p:cNvSpPr/>
          <p:nvPr/>
        </p:nvSpPr>
        <p:spPr>
          <a:xfrm rot="531290">
            <a:off x="10785911" y="4103711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1" name="Oval 150">
            <a:hlinkClick r:id="" action="ppaction://noaction"/>
          </p:cNvPr>
          <p:cNvSpPr/>
          <p:nvPr/>
        </p:nvSpPr>
        <p:spPr>
          <a:xfrm rot="531290">
            <a:off x="13420055" y="6287532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" action="ppaction://noaction"/>
          </p:cNvPr>
          <p:cNvSpPr/>
          <p:nvPr/>
        </p:nvSpPr>
        <p:spPr>
          <a:xfrm rot="21218231">
            <a:off x="15533123" y="6086169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" action="ppaction://noaction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" action="ppaction://noaction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5" name="Oval 154">
            <a:hlinkClick r:id="rId29" action="ppaction://hlinksldjump"/>
          </p:cNvPr>
          <p:cNvSpPr/>
          <p:nvPr/>
        </p:nvSpPr>
        <p:spPr>
          <a:xfrm rot="1190281">
            <a:off x="9678021" y="5946631"/>
            <a:ext cx="125232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6" name="Oval 155">
            <a:hlinkClick r:id="" action="ppaction://noaction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157" name="Oval 156">
            <a:hlinkClick r:id="rId27" action="ppaction://hlinksldjump"/>
          </p:cNvPr>
          <p:cNvSpPr/>
          <p:nvPr/>
        </p:nvSpPr>
        <p:spPr>
          <a:xfrm>
            <a:off x="7984616" y="3661635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>
            <a:fillRect/>
          </a:stretch>
        </p:blipFill>
        <p:spPr>
          <a:xfrm flipH="1">
            <a:off x="1732646" y="2108961"/>
            <a:ext cx="1482362" cy="1102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/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>
            <a:fillRect/>
          </a:stretch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23" name="kingofse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82" name="B"/>
          <p:cNvGrpSpPr/>
          <p:nvPr/>
        </p:nvGrpSpPr>
        <p:grpSpPr>
          <a:xfrm>
            <a:off x="7140288" y="3409894"/>
            <a:ext cx="4788015" cy="1000863"/>
            <a:chOff x="6752507" y="4712225"/>
            <a:chExt cx="5049860" cy="1055598"/>
          </a:xfrm>
        </p:grpSpPr>
        <p:sp>
          <p:nvSpPr>
            <p:cNvPr id="75" name="22"/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nine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2"/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B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/>
          <p:cNvGrpSpPr/>
          <p:nvPr/>
        </p:nvGrpSpPr>
        <p:grpSpPr>
          <a:xfrm>
            <a:off x="7140288" y="45698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GB" sz="36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seven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3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/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441517" y="3464080"/>
            <a:ext cx="1829915" cy="1239976"/>
          </a:xfrm>
          <a:prstGeom prst="rect">
            <a:avLst/>
          </a:prstGeom>
        </p:spPr>
      </p:pic>
      <p:pic>
        <p:nvPicPr>
          <p:cNvPr id="107" name="tryagain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461692" y="4616034"/>
            <a:ext cx="1829915" cy="1239976"/>
          </a:xfrm>
          <a:prstGeom prst="rect">
            <a:avLst/>
          </a:prstGeom>
        </p:spPr>
      </p:pic>
      <p:pic>
        <p:nvPicPr>
          <p:cNvPr id="108" name="tryagain3" hidden="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grpSp>
        <p:nvGrpSpPr>
          <p:cNvPr id="66" name="A"/>
          <p:cNvGrpSpPr/>
          <p:nvPr/>
        </p:nvGrpSpPr>
        <p:grpSpPr>
          <a:xfrm>
            <a:off x="7140288" y="2261770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/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GB" altLang="zh-CN" sz="3600" b="1" dirty="0">
                  <a:solidFill>
                    <a:schemeClr val="bg1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eight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1"/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A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>
            <a:fillRect/>
          </a:stretch>
        </p:blipFill>
        <p:spPr>
          <a:xfrm>
            <a:off x="6220556" y="22021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>
            <a:fillRect/>
          </a:stretch>
        </p:blipFill>
        <p:spPr>
          <a:xfrm flipH="1">
            <a:off x="10261601" y="5727402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/>
          <p:cNvSpPr/>
          <p:nvPr/>
        </p:nvSpPr>
        <p:spPr>
          <a:xfrm>
            <a:off x="329759" y="1925004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" name="MsPham0936082789"/>
          <p:cNvSpPr txBox="1"/>
          <p:nvPr/>
        </p:nvSpPr>
        <p:spPr>
          <a:xfrm>
            <a:off x="496844" y="1925004"/>
            <a:ext cx="5276496" cy="12828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5335"/>
              </a:lnSpc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</a:rPr>
              <a:t>How many planets are there in the solar system?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870" y="3605808"/>
            <a:ext cx="5379847" cy="1277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/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>
            <a:fillRect/>
          </a:stretch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23" name="kingofse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82" name="B"/>
          <p:cNvGrpSpPr/>
          <p:nvPr/>
        </p:nvGrpSpPr>
        <p:grpSpPr>
          <a:xfrm>
            <a:off x="7025988" y="3581344"/>
            <a:ext cx="4788015" cy="1000863"/>
            <a:chOff x="6752507" y="4712225"/>
            <a:chExt cx="5049860" cy="1055598"/>
          </a:xfrm>
        </p:grpSpPr>
        <p:sp>
          <p:nvSpPr>
            <p:cNvPr id="75" name="22"/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It’s Venus.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/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/>
          <p:cNvGrpSpPr/>
          <p:nvPr/>
        </p:nvGrpSpPr>
        <p:grpSpPr>
          <a:xfrm>
            <a:off x="7025988" y="47413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GB" sz="36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It’s Mars.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/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347392" y="4787484"/>
            <a:ext cx="1829915" cy="1239976"/>
          </a:xfrm>
          <a:prstGeom prst="rect">
            <a:avLst/>
          </a:prstGeom>
        </p:spPr>
      </p:pic>
      <p:pic>
        <p:nvPicPr>
          <p:cNvPr id="108" name="tryagain3" hidden="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grpSp>
        <p:nvGrpSpPr>
          <p:cNvPr id="66" name="A"/>
          <p:cNvGrpSpPr/>
          <p:nvPr/>
        </p:nvGrpSpPr>
        <p:grpSpPr>
          <a:xfrm>
            <a:off x="7025988" y="2433220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/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It’s Mercury.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/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>
            <a:fillRect/>
          </a:stretch>
        </p:blipFill>
        <p:spPr>
          <a:xfrm>
            <a:off x="6144284" y="346126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>
            <a:fillRect/>
          </a:stretch>
        </p:blipFill>
        <p:spPr>
          <a:xfrm flipH="1">
            <a:off x="10414001" y="5864889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/>
          <p:cNvSpPr/>
          <p:nvPr/>
        </p:nvSpPr>
        <p:spPr>
          <a:xfrm>
            <a:off x="329759" y="1925004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1" name="tryagain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464314" y="2373962"/>
            <a:ext cx="1829915" cy="1239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949" y="3353433"/>
            <a:ext cx="5379847" cy="1277167"/>
          </a:xfrm>
          <a:prstGeom prst="rect">
            <a:avLst/>
          </a:prstGeom>
        </p:spPr>
      </p:pic>
      <p:sp>
        <p:nvSpPr>
          <p:cNvPr id="32" name="Arrow: Down 31"/>
          <p:cNvSpPr/>
          <p:nvPr/>
        </p:nvSpPr>
        <p:spPr>
          <a:xfrm rot="2824613">
            <a:off x="2380622" y="3363269"/>
            <a:ext cx="438199" cy="55717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4" name="MsPham0936082789"/>
          <p:cNvSpPr txBox="1"/>
          <p:nvPr/>
        </p:nvSpPr>
        <p:spPr>
          <a:xfrm>
            <a:off x="496844" y="2259006"/>
            <a:ext cx="5276496" cy="6148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5335"/>
              </a:lnSpc>
              <a:spcAft>
                <a:spcPts val="800"/>
              </a:spcAft>
            </a:pPr>
            <a:r>
              <a:rPr lang="en-US" sz="3600" dirty="0">
                <a:solidFill>
                  <a:schemeClr val="tx1"/>
                </a:solidFill>
              </a:rPr>
              <a:t>What’s this?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MsPham-0936082789"/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>
            <a:fillRect/>
          </a:stretch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/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28" name="kingofse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29" name="B"/>
          <p:cNvGrpSpPr/>
          <p:nvPr/>
        </p:nvGrpSpPr>
        <p:grpSpPr>
          <a:xfrm>
            <a:off x="7140288" y="3409894"/>
            <a:ext cx="4788015" cy="1000863"/>
            <a:chOff x="6752507" y="4712225"/>
            <a:chExt cx="5049860" cy="1055598"/>
          </a:xfrm>
        </p:grpSpPr>
        <p:sp>
          <p:nvSpPr>
            <p:cNvPr id="33" name="22"/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GB" sz="2935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Inner group</a:t>
              </a:r>
              <a:endParaRPr lang="zh-CN" altLang="zh-CN" sz="2935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4" name="2"/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935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2935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C"/>
          <p:cNvGrpSpPr/>
          <p:nvPr/>
        </p:nvGrpSpPr>
        <p:grpSpPr>
          <a:xfrm>
            <a:off x="7140288" y="45698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6" name="33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GB" sz="2935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Solar system</a:t>
              </a:r>
              <a:endParaRPr lang="zh-CN" altLang="zh-CN" sz="2935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7" name="3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935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2935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8" name="tryagain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441517" y="3464080"/>
            <a:ext cx="1829915" cy="1239976"/>
          </a:xfrm>
          <a:prstGeom prst="rect">
            <a:avLst/>
          </a:prstGeom>
        </p:spPr>
      </p:pic>
      <p:pic>
        <p:nvPicPr>
          <p:cNvPr id="39" name="tryagain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461692" y="4616034"/>
            <a:ext cx="1829915" cy="1239976"/>
          </a:xfrm>
          <a:prstGeom prst="rect">
            <a:avLst/>
          </a:prstGeom>
        </p:spPr>
      </p:pic>
      <p:grpSp>
        <p:nvGrpSpPr>
          <p:cNvPr id="40" name="A"/>
          <p:cNvGrpSpPr/>
          <p:nvPr/>
        </p:nvGrpSpPr>
        <p:grpSpPr>
          <a:xfrm>
            <a:off x="7140288" y="2261770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41" name="11"/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GB" sz="2935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Outer group</a:t>
              </a:r>
              <a:endParaRPr lang="zh-CN" altLang="zh-CN" sz="2935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2" name="1"/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935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2935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3" name="welldon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>
            <a:fillRect/>
          </a:stretch>
        </p:blipFill>
        <p:spPr>
          <a:xfrm>
            <a:off x="6220556" y="2202119"/>
            <a:ext cx="2166985" cy="1404864"/>
          </a:xfrm>
          <a:prstGeom prst="rect">
            <a:avLst/>
          </a:prstGeom>
        </p:spPr>
      </p:pic>
      <p:pic>
        <p:nvPicPr>
          <p:cNvPr id="44" name="back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>
            <a:fillRect/>
          </a:stretch>
        </p:blipFill>
        <p:spPr>
          <a:xfrm flipH="1">
            <a:off x="10363201" y="5725947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5" name="cauhoi"/>
          <p:cNvSpPr/>
          <p:nvPr/>
        </p:nvSpPr>
        <p:spPr>
          <a:xfrm>
            <a:off x="329759" y="1925004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2" name="MsPham0936082789"/>
          <p:cNvSpPr txBox="1"/>
          <p:nvPr/>
        </p:nvSpPr>
        <p:spPr>
          <a:xfrm>
            <a:off x="508000" y="2206221"/>
            <a:ext cx="5276496" cy="6031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5335"/>
              </a:lnSpc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</a:rPr>
              <a:t>Which group is Jupiter in?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949" y="3353433"/>
            <a:ext cx="5379847" cy="1277167"/>
          </a:xfrm>
          <a:prstGeom prst="rect">
            <a:avLst/>
          </a:prstGeom>
        </p:spPr>
      </p:pic>
      <p:sp>
        <p:nvSpPr>
          <p:cNvPr id="3" name="Arrow: Down 31"/>
          <p:cNvSpPr/>
          <p:nvPr/>
        </p:nvSpPr>
        <p:spPr>
          <a:xfrm rot="2824613">
            <a:off x="3886172" y="3185492"/>
            <a:ext cx="438199" cy="55717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/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>
            <a:fillRect/>
          </a:stretch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/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31" name="kingofse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32" name="B"/>
          <p:cNvGrpSpPr/>
          <p:nvPr/>
        </p:nvGrpSpPr>
        <p:grpSpPr>
          <a:xfrm>
            <a:off x="7025988" y="3581344"/>
            <a:ext cx="4788015" cy="1000863"/>
            <a:chOff x="6752507" y="4712225"/>
            <a:chExt cx="5049860" cy="1055598"/>
          </a:xfrm>
        </p:grpSpPr>
        <p:sp>
          <p:nvSpPr>
            <p:cNvPr id="33" name="22"/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GB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Saturn</a:t>
              </a:r>
              <a:endParaRPr lang="zh-CN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4" name="2"/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C"/>
          <p:cNvGrpSpPr/>
          <p:nvPr/>
        </p:nvGrpSpPr>
        <p:grpSpPr>
          <a:xfrm>
            <a:off x="7025988" y="47413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6" name="33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Jupiter</a:t>
              </a:r>
              <a:endParaRPr lang="zh-CN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7" name="3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8" name="tryagain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347392" y="4787484"/>
            <a:ext cx="1829915" cy="1239976"/>
          </a:xfrm>
          <a:prstGeom prst="rect">
            <a:avLst/>
          </a:prstGeom>
        </p:spPr>
      </p:pic>
      <p:grpSp>
        <p:nvGrpSpPr>
          <p:cNvPr id="39" name="A"/>
          <p:cNvGrpSpPr/>
          <p:nvPr/>
        </p:nvGrpSpPr>
        <p:grpSpPr>
          <a:xfrm>
            <a:off x="7025988" y="2433220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40" name="11"/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Venus</a:t>
              </a:r>
              <a:endParaRPr lang="zh-CN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/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>
            <a:fillRect/>
          </a:stretch>
        </p:blipFill>
        <p:spPr>
          <a:xfrm>
            <a:off x="6144284" y="3461269"/>
            <a:ext cx="2166985" cy="1404864"/>
          </a:xfrm>
          <a:prstGeom prst="rect">
            <a:avLst/>
          </a:prstGeom>
        </p:spPr>
      </p:pic>
      <p:pic>
        <p:nvPicPr>
          <p:cNvPr id="43" name="back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>
            <a:fillRect/>
          </a:stretch>
        </p:blipFill>
        <p:spPr>
          <a:xfrm flipH="1">
            <a:off x="10363201" y="5864734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4" name="cauhoi"/>
          <p:cNvSpPr/>
          <p:nvPr/>
        </p:nvSpPr>
        <p:spPr>
          <a:xfrm>
            <a:off x="329759" y="1925004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tryagain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464314" y="2373962"/>
            <a:ext cx="1829915" cy="1239976"/>
          </a:xfrm>
          <a:prstGeom prst="rect">
            <a:avLst/>
          </a:prstGeom>
        </p:spPr>
      </p:pic>
      <p:sp>
        <p:nvSpPr>
          <p:cNvPr id="52" name="MsPham0936082789"/>
          <p:cNvSpPr txBox="1"/>
          <p:nvPr/>
        </p:nvSpPr>
        <p:spPr>
          <a:xfrm>
            <a:off x="521536" y="1961210"/>
            <a:ext cx="5276496" cy="12828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5335"/>
              </a:lnSpc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</a:rPr>
              <a:t>Which planet is in the sixth place from the Sun?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069" y="3563448"/>
            <a:ext cx="5379847" cy="1277167"/>
          </a:xfrm>
          <a:prstGeom prst="rect">
            <a:avLst/>
          </a:prstGeom>
        </p:spPr>
      </p:pic>
      <p:sp>
        <p:nvSpPr>
          <p:cNvPr id="53" name="Arrow: Down 52"/>
          <p:cNvSpPr/>
          <p:nvPr/>
        </p:nvSpPr>
        <p:spPr>
          <a:xfrm rot="2758349">
            <a:off x="4492894" y="3404256"/>
            <a:ext cx="438199" cy="55717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>
            <a:fillRect/>
          </a:stretch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/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26" name="kingofse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27" name="B"/>
          <p:cNvGrpSpPr/>
          <p:nvPr/>
        </p:nvGrpSpPr>
        <p:grpSpPr>
          <a:xfrm>
            <a:off x="7071207" y="3320920"/>
            <a:ext cx="4788015" cy="1000863"/>
            <a:chOff x="6752507" y="4712225"/>
            <a:chExt cx="5049860" cy="1055598"/>
          </a:xfrm>
        </p:grpSpPr>
        <p:sp>
          <p:nvSpPr>
            <p:cNvPr id="28" name="22"/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Uranus</a:t>
              </a:r>
              <a:endParaRPr lang="zh-CN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/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/>
          <p:cNvGrpSpPr/>
          <p:nvPr/>
        </p:nvGrpSpPr>
        <p:grpSpPr>
          <a:xfrm>
            <a:off x="7071207" y="4480880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Neptune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372436" y="3375106"/>
            <a:ext cx="1829915" cy="1239976"/>
          </a:xfrm>
          <a:prstGeom prst="rect">
            <a:avLst/>
          </a:prstGeom>
        </p:spPr>
      </p:pic>
      <p:grpSp>
        <p:nvGrpSpPr>
          <p:cNvPr id="34" name="A"/>
          <p:cNvGrpSpPr/>
          <p:nvPr/>
        </p:nvGrpSpPr>
        <p:grpSpPr>
          <a:xfrm>
            <a:off x="7071207" y="2172796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35" name="11"/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Mercury</a:t>
              </a:r>
              <a:endParaRPr lang="zh-CN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/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>
            <a:fillRect/>
          </a:stretch>
        </p:blipFill>
        <p:spPr>
          <a:xfrm>
            <a:off x="6244249" y="4408543"/>
            <a:ext cx="2166985" cy="1404864"/>
          </a:xfrm>
          <a:prstGeom prst="rect">
            <a:avLst/>
          </a:prstGeom>
        </p:spPr>
      </p:pic>
      <p:pic>
        <p:nvPicPr>
          <p:cNvPr id="38" name="back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>
            <a:fillRect/>
          </a:stretch>
        </p:blipFill>
        <p:spPr>
          <a:xfrm flipH="1">
            <a:off x="10160001" y="5701066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9" name="cauhoi"/>
          <p:cNvSpPr/>
          <p:nvPr/>
        </p:nvSpPr>
        <p:spPr>
          <a:xfrm>
            <a:off x="329759" y="1925004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2" name="tryagain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559826" y="2154696"/>
            <a:ext cx="1829915" cy="1239976"/>
          </a:xfrm>
          <a:prstGeom prst="rect">
            <a:avLst/>
          </a:prstGeom>
        </p:spPr>
      </p:pic>
      <p:sp>
        <p:nvSpPr>
          <p:cNvPr id="2" name="MsPham0936082789"/>
          <p:cNvSpPr txBox="1"/>
          <p:nvPr/>
        </p:nvSpPr>
        <p:spPr>
          <a:xfrm>
            <a:off x="521536" y="1961210"/>
            <a:ext cx="5276496" cy="12828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5335"/>
              </a:lnSpc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</a:rPr>
              <a:t>The last planet in the solar system is _______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069" y="3563448"/>
            <a:ext cx="5379847" cy="1277167"/>
          </a:xfrm>
          <a:prstGeom prst="rect">
            <a:avLst/>
          </a:prstGeom>
        </p:spPr>
      </p:pic>
      <p:sp>
        <p:nvSpPr>
          <p:cNvPr id="4" name="Arrow: Down 52"/>
          <p:cNvSpPr/>
          <p:nvPr/>
        </p:nvSpPr>
        <p:spPr>
          <a:xfrm rot="2758349">
            <a:off x="5683996" y="3572292"/>
            <a:ext cx="438199" cy="55717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5" name="MsPham0936082789"/>
          <p:cNvSpPr txBox="1"/>
          <p:nvPr/>
        </p:nvSpPr>
        <p:spPr>
          <a:xfrm>
            <a:off x="3026006" y="2626820"/>
            <a:ext cx="2042399" cy="6031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5335"/>
              </a:lnSpc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</a:rPr>
              <a:t>Neptune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>
            <a:fillRect/>
          </a:stretch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33" name="D" hidden="1"/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8" name="tryagain3" hidden="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47" name="kingofse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48" name="B"/>
          <p:cNvGrpSpPr/>
          <p:nvPr/>
        </p:nvGrpSpPr>
        <p:grpSpPr>
          <a:xfrm>
            <a:off x="7140288" y="3409894"/>
            <a:ext cx="4788015" cy="1000863"/>
            <a:chOff x="6752507" y="4712225"/>
            <a:chExt cx="5049860" cy="1055598"/>
          </a:xfrm>
        </p:grpSpPr>
        <p:sp>
          <p:nvSpPr>
            <p:cNvPr id="49" name="22"/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Outer group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0" name="2"/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C"/>
          <p:cNvGrpSpPr/>
          <p:nvPr/>
        </p:nvGrpSpPr>
        <p:grpSpPr>
          <a:xfrm>
            <a:off x="7140288" y="45698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52" name="33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Solar system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3" name="3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4" name="tryagain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441517" y="3464080"/>
            <a:ext cx="1829915" cy="1239976"/>
          </a:xfrm>
          <a:prstGeom prst="rect">
            <a:avLst/>
          </a:prstGeom>
        </p:spPr>
      </p:pic>
      <p:pic>
        <p:nvPicPr>
          <p:cNvPr id="55" name="tryagain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461692" y="4616034"/>
            <a:ext cx="1829915" cy="1239976"/>
          </a:xfrm>
          <a:prstGeom prst="rect">
            <a:avLst/>
          </a:prstGeom>
        </p:spPr>
      </p:pic>
      <p:grpSp>
        <p:nvGrpSpPr>
          <p:cNvPr id="56" name="A"/>
          <p:cNvGrpSpPr/>
          <p:nvPr/>
        </p:nvGrpSpPr>
        <p:grpSpPr>
          <a:xfrm>
            <a:off x="7140288" y="2261770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57" name="11"/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Inner group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8" name="1"/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9" name="welldon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>
            <a:fillRect/>
          </a:stretch>
        </p:blipFill>
        <p:spPr>
          <a:xfrm>
            <a:off x="6220556" y="2202119"/>
            <a:ext cx="2166985" cy="1404864"/>
          </a:xfrm>
          <a:prstGeom prst="rect">
            <a:avLst/>
          </a:prstGeom>
        </p:spPr>
      </p:pic>
      <p:pic>
        <p:nvPicPr>
          <p:cNvPr id="60" name="back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>
            <a:fillRect/>
          </a:stretch>
        </p:blipFill>
        <p:spPr>
          <a:xfrm flipH="1">
            <a:off x="10261601" y="5775969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1" name="cauhoi"/>
          <p:cNvSpPr/>
          <p:nvPr/>
        </p:nvSpPr>
        <p:spPr>
          <a:xfrm>
            <a:off x="329759" y="1925004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8" name="MsPham0936082789"/>
          <p:cNvSpPr txBox="1"/>
          <p:nvPr/>
        </p:nvSpPr>
        <p:spPr>
          <a:xfrm>
            <a:off x="329759" y="2206221"/>
            <a:ext cx="5454737" cy="6031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5335"/>
              </a:lnSpc>
              <a:spcAft>
                <a:spcPts val="800"/>
              </a:spcAft>
            </a:pPr>
            <a:r>
              <a:rPr lang="en-US" dirty="0">
                <a:solidFill>
                  <a:schemeClr val="tx1"/>
                </a:solidFill>
              </a:rPr>
              <a:t>Which group is Mercury in?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069" y="3563448"/>
            <a:ext cx="5379847" cy="1277167"/>
          </a:xfrm>
          <a:prstGeom prst="rect">
            <a:avLst/>
          </a:prstGeom>
        </p:spPr>
      </p:pic>
      <p:sp>
        <p:nvSpPr>
          <p:cNvPr id="4" name="Arrow: Down 52"/>
          <p:cNvSpPr/>
          <p:nvPr/>
        </p:nvSpPr>
        <p:spPr>
          <a:xfrm rot="1707013">
            <a:off x="1658888" y="3574124"/>
            <a:ext cx="438199" cy="55717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4" name="Google Shape;384;p15"/>
          <p:cNvSpPr/>
          <p:nvPr/>
        </p:nvSpPr>
        <p:spPr>
          <a:xfrm>
            <a:off x="2120765" y="1873147"/>
            <a:ext cx="7968036" cy="3328245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385;p15"/>
          <p:cNvSpPr txBox="1"/>
          <p:nvPr/>
        </p:nvSpPr>
        <p:spPr>
          <a:xfrm>
            <a:off x="2241980" y="2278039"/>
            <a:ext cx="7468716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Divide the class into pairs.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Each pair takes out a mini-board.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Show the words with blanks. Students look at them and write the missing letters.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After finishing, students raise their boards to check the answers.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3 first pairs with the correct answer receive a point.</a:t>
            </a:r>
            <a:endParaRPr sz="24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Google Shape;386;p15"/>
          <p:cNvPicPr preferRelativeResize="0"/>
          <p:nvPr/>
        </p:nvPicPr>
        <p:blipFill rotWithShape="1">
          <a:blip r:embed="rId4"/>
          <a:srcRect l="12071" r="12396"/>
          <a:stretch>
            <a:fillRect/>
          </a:stretch>
        </p:blipFill>
        <p:spPr>
          <a:xfrm>
            <a:off x="9216492" y="1426620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88;p15"/>
          <p:cNvSpPr txBox="1"/>
          <p:nvPr/>
        </p:nvSpPr>
        <p:spPr>
          <a:xfrm>
            <a:off x="2120265" y="859790"/>
            <a:ext cx="8091805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88438"/>
                </a:solidFill>
                <a:latin typeface="Carter One"/>
                <a:ea typeface="Carter One"/>
                <a:cs typeface="Carter One"/>
                <a:sym typeface="Carter One"/>
              </a:rPr>
              <a:t>Activity: FIND THE LETTERS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sPham-0936082789"/>
          <p:cNvPicPr>
            <a:picLocks noChangeAspect="1"/>
          </p:cNvPicPr>
          <p:nvPr/>
        </p:nvPicPr>
        <p:blipFill rotWithShape="1">
          <a:blip r:embed="rId4"/>
          <a:srcRect l="9249" t="11252" r="1626" b="786"/>
          <a:stretch>
            <a:fillRect/>
          </a:stretch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/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/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She plays chess 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in his free time.</a:t>
              </a:r>
              <a:endParaRPr lang="zh-CN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/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2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2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>
            <a:fillRect/>
          </a:stretch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27" name="kingofse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sp>
        <p:nvSpPr>
          <p:cNvPr id="40" name="cauhoi"/>
          <p:cNvSpPr/>
          <p:nvPr/>
        </p:nvSpPr>
        <p:spPr>
          <a:xfrm>
            <a:off x="3150755" y="1834497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ooper Black" panose="0208090404030B020404" pitchFamily="18" charset="77"/>
              </a:rPr>
              <a:t>Well done!</a:t>
            </a:r>
          </a:p>
        </p:txBody>
      </p:sp>
      <p:sp>
        <p:nvSpPr>
          <p:cNvPr id="2" name="Rectangle: Rounded Corners 69">
            <a:hlinkClick r:id="" action="ppaction://hlinkshowjump?jump=nextslide"/>
          </p:cNvPr>
          <p:cNvSpPr/>
          <p:nvPr/>
        </p:nvSpPr>
        <p:spPr>
          <a:xfrm>
            <a:off x="10598613" y="5871016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5" b="1" dirty="0">
                <a:latin typeface="Arial" panose="020B0604020202020204" pitchFamily="34" charset="0"/>
              </a:rPr>
              <a:t>NEXT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PRE-WRITING –  Pupils’ Book (p.92)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332576" y="791854"/>
            <a:ext cx="8994340" cy="4531436"/>
            <a:chOff x="1598830" y="768782"/>
            <a:chExt cx="8994340" cy="453143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8830" y="768782"/>
              <a:ext cx="8994340" cy="431643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598830" y="4478584"/>
              <a:ext cx="525767" cy="821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7815" r="28420"/>
          <a:stretch>
            <a:fillRect/>
          </a:stretch>
        </p:blipFill>
        <p:spPr>
          <a:xfrm>
            <a:off x="193734" y="2567920"/>
            <a:ext cx="2053050" cy="3303486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14695" y="1360279"/>
            <a:ext cx="2810644" cy="1066800"/>
          </a:xfrm>
          <a:prstGeom prst="cloudCallout">
            <a:avLst>
              <a:gd name="adj1" fmla="val -35175"/>
              <a:gd name="adj2" fmla="val 64784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Brainstorm</a:t>
            </a:r>
          </a:p>
        </p:txBody>
      </p:sp>
      <p:sp>
        <p:nvSpPr>
          <p:cNvPr id="18" name="Google Shape;634;p29"/>
          <p:cNvSpPr txBox="1"/>
          <p:nvPr/>
        </p:nvSpPr>
        <p:spPr>
          <a:xfrm>
            <a:off x="1636730" y="5821399"/>
            <a:ext cx="8755250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Ask 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</a:t>
            </a: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tudents to 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work in pairs to </a:t>
            </a: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look at 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five sentences in</a:t>
            </a: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Activity 3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</a:t>
            </a: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hen, brainstorm and answer these questions about the solar system, such as how many planets and the order of planets.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PRE-WRITING –  Pupils’ Book (p.92)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7815" r="28420"/>
          <a:stretch>
            <a:fillRect/>
          </a:stretch>
        </p:blipFill>
        <p:spPr>
          <a:xfrm>
            <a:off x="193734" y="2567920"/>
            <a:ext cx="2053050" cy="3303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27" y="667254"/>
            <a:ext cx="2252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rter One" panose="03080802040405060005" pitchFamily="66" charset="77"/>
              </a:rPr>
              <a:t>Example</a:t>
            </a:r>
          </a:p>
        </p:txBody>
      </p:sp>
      <p:sp>
        <p:nvSpPr>
          <p:cNvPr id="5" name="Google Shape;634;p29"/>
          <p:cNvSpPr txBox="1"/>
          <p:nvPr/>
        </p:nvSpPr>
        <p:spPr>
          <a:xfrm>
            <a:off x="2356897" y="6026765"/>
            <a:ext cx="7388699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Ask students to work in pairs to ask and answer about these questions.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dirty="0">
                <a:solidFill>
                  <a:schemeClr val="dk1"/>
                </a:solidFill>
                <a:latin typeface="Calibri" panose="020F0502020204030204"/>
                <a:cs typeface="Calibri" panose="020F0502020204030204"/>
                <a:sym typeface="Calibri" panose="020F0502020204030204"/>
              </a:rPr>
              <a:t>Invite some pairs to present in front of the class and give them 2 points.</a:t>
            </a:r>
            <a:endParaRPr dirty="0"/>
          </a:p>
        </p:txBody>
      </p:sp>
      <p:grpSp>
        <p:nvGrpSpPr>
          <p:cNvPr id="6" name="Group 5"/>
          <p:cNvGrpSpPr/>
          <p:nvPr/>
        </p:nvGrpSpPr>
        <p:grpSpPr>
          <a:xfrm>
            <a:off x="5756190" y="1636124"/>
            <a:ext cx="4708609" cy="1136401"/>
            <a:chOff x="4338119" y="3028657"/>
            <a:chExt cx="4348390" cy="1136401"/>
          </a:xfrm>
        </p:grpSpPr>
        <p:sp>
          <p:nvSpPr>
            <p:cNvPr id="7" name="Oval Callout 6"/>
            <p:cNvSpPr/>
            <p:nvPr/>
          </p:nvSpPr>
          <p:spPr>
            <a:xfrm>
              <a:off x="4338119" y="3028657"/>
              <a:ext cx="4348390" cy="1136401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10603" y="3311822"/>
              <a:ext cx="3827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There are eight planets.</a:t>
              </a:r>
              <a:endParaRPr lang="en-US" sz="28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90006" y="1413422"/>
            <a:ext cx="4518656" cy="1195874"/>
            <a:chOff x="2095499" y="1157288"/>
            <a:chExt cx="3649155" cy="1406111"/>
          </a:xfrm>
        </p:grpSpPr>
        <p:sp>
          <p:nvSpPr>
            <p:cNvPr id="10" name="Oval Callout 9"/>
            <p:cNvSpPr/>
            <p:nvPr/>
          </p:nvSpPr>
          <p:spPr>
            <a:xfrm>
              <a:off x="2095499" y="1157288"/>
              <a:ext cx="3649155" cy="1406111"/>
            </a:xfrm>
            <a:prstGeom prst="wedgeEllipseCallout">
              <a:avLst>
                <a:gd name="adj1" fmla="val -42121"/>
                <a:gd name="adj2" fmla="val 6375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10417" y="1299422"/>
              <a:ext cx="3219317" cy="1121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How many planets are there in the solar system?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8345" r="29907"/>
          <a:stretch>
            <a:fillRect/>
          </a:stretch>
        </p:blipFill>
        <p:spPr>
          <a:xfrm>
            <a:off x="9999478" y="2060575"/>
            <a:ext cx="2247679" cy="379137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181559" y="2817818"/>
            <a:ext cx="4962399" cy="1505878"/>
            <a:chOff x="2095499" y="1157288"/>
            <a:chExt cx="3649155" cy="1770614"/>
          </a:xfrm>
        </p:grpSpPr>
        <p:sp>
          <p:nvSpPr>
            <p:cNvPr id="20" name="Oval Callout 19"/>
            <p:cNvSpPr/>
            <p:nvPr/>
          </p:nvSpPr>
          <p:spPr>
            <a:xfrm>
              <a:off x="2095499" y="1157288"/>
              <a:ext cx="3649155" cy="1406111"/>
            </a:xfrm>
            <a:prstGeom prst="wedgeEllipseCallout">
              <a:avLst>
                <a:gd name="adj1" fmla="val -49064"/>
                <a:gd name="adj2" fmla="val 4048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10417" y="1299422"/>
              <a:ext cx="3219317" cy="162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Which planet is in the second place from the Sun?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370995" y="3031482"/>
            <a:ext cx="2400104" cy="932316"/>
            <a:chOff x="4338119" y="3028657"/>
            <a:chExt cx="4348390" cy="1136401"/>
          </a:xfrm>
        </p:grpSpPr>
        <p:sp>
          <p:nvSpPr>
            <p:cNvPr id="23" name="Oval Callout 22"/>
            <p:cNvSpPr/>
            <p:nvPr/>
          </p:nvSpPr>
          <p:spPr>
            <a:xfrm>
              <a:off x="4338119" y="3028657"/>
              <a:ext cx="4348390" cy="1136401"/>
            </a:xfrm>
            <a:prstGeom prst="wedgeEllipseCallout">
              <a:avLst>
                <a:gd name="adj1" fmla="val 57115"/>
                <a:gd name="adj2" fmla="val 4220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10603" y="3311822"/>
              <a:ext cx="3827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It’s Venus.</a:t>
              </a:r>
              <a:endParaRPr lang="en-US" sz="2800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9425" y="4026020"/>
            <a:ext cx="1511419" cy="1600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524" y="667254"/>
            <a:ext cx="895976" cy="924571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PRE-WRITING –  Pupils’ Book (p.92)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27815" r="28420"/>
          <a:stretch>
            <a:fillRect/>
          </a:stretch>
        </p:blipFill>
        <p:spPr>
          <a:xfrm>
            <a:off x="193734" y="2567920"/>
            <a:ext cx="2053050" cy="3303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27" y="667254"/>
            <a:ext cx="2252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rter One" panose="03080802040405060005" pitchFamily="66" charset="77"/>
              </a:rPr>
              <a:t>Example</a:t>
            </a:r>
          </a:p>
        </p:txBody>
      </p:sp>
      <p:sp>
        <p:nvSpPr>
          <p:cNvPr id="5" name="Google Shape;634;p29"/>
          <p:cNvSpPr txBox="1"/>
          <p:nvPr/>
        </p:nvSpPr>
        <p:spPr>
          <a:xfrm>
            <a:off x="2356897" y="6026765"/>
            <a:ext cx="7388699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Ask students to work in pairs to ask and answer about these questions.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dirty="0">
                <a:solidFill>
                  <a:schemeClr val="dk1"/>
                </a:solidFill>
                <a:latin typeface="Calibri" panose="020F0502020204030204"/>
                <a:cs typeface="Calibri" panose="020F0502020204030204"/>
                <a:sym typeface="Calibri" panose="020F0502020204030204"/>
              </a:rPr>
              <a:t>Invite some pairs to present in front of the class and give them 2 points.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8345" r="29907"/>
          <a:stretch>
            <a:fillRect/>
          </a:stretch>
        </p:blipFill>
        <p:spPr>
          <a:xfrm>
            <a:off x="9999478" y="2060575"/>
            <a:ext cx="2247679" cy="379137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30462" y="1404491"/>
            <a:ext cx="4962399" cy="1195874"/>
            <a:chOff x="2095499" y="1157288"/>
            <a:chExt cx="3649155" cy="1406111"/>
          </a:xfrm>
        </p:grpSpPr>
        <p:sp>
          <p:nvSpPr>
            <p:cNvPr id="20" name="Oval Callout 19"/>
            <p:cNvSpPr/>
            <p:nvPr/>
          </p:nvSpPr>
          <p:spPr>
            <a:xfrm>
              <a:off x="2095499" y="1157288"/>
              <a:ext cx="3649155" cy="1406111"/>
            </a:xfrm>
            <a:prstGeom prst="wedgeEllipseCallout">
              <a:avLst>
                <a:gd name="adj1" fmla="val -49064"/>
                <a:gd name="adj2" fmla="val 4048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10417" y="1299422"/>
              <a:ext cx="3219317" cy="1121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Which planet is in the third place from the Sun?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821569" y="1313585"/>
            <a:ext cx="2400104" cy="932316"/>
            <a:chOff x="4338119" y="3028657"/>
            <a:chExt cx="4348390" cy="1136401"/>
          </a:xfrm>
        </p:grpSpPr>
        <p:sp>
          <p:nvSpPr>
            <p:cNvPr id="23" name="Oval Callout 22"/>
            <p:cNvSpPr/>
            <p:nvPr/>
          </p:nvSpPr>
          <p:spPr>
            <a:xfrm>
              <a:off x="4338119" y="3028657"/>
              <a:ext cx="4348390" cy="1136401"/>
            </a:xfrm>
            <a:prstGeom prst="wedgeEllipseCallout">
              <a:avLst>
                <a:gd name="adj1" fmla="val 57115"/>
                <a:gd name="adj2" fmla="val 4220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10603" y="3311822"/>
              <a:ext cx="3827311" cy="637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It’s Earth.</a:t>
              </a:r>
              <a:endParaRPr lang="en-US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67279" y="2760388"/>
            <a:ext cx="4962399" cy="1195874"/>
            <a:chOff x="2095499" y="1157288"/>
            <a:chExt cx="3649155" cy="1406111"/>
          </a:xfrm>
        </p:grpSpPr>
        <p:sp>
          <p:nvSpPr>
            <p:cNvPr id="14" name="Oval Callout 13"/>
            <p:cNvSpPr/>
            <p:nvPr/>
          </p:nvSpPr>
          <p:spPr>
            <a:xfrm>
              <a:off x="2095499" y="1157288"/>
              <a:ext cx="3649155" cy="1406111"/>
            </a:xfrm>
            <a:prstGeom prst="wedgeEllipseCallout">
              <a:avLst>
                <a:gd name="adj1" fmla="val -49064"/>
                <a:gd name="adj2" fmla="val 4048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10417" y="1299422"/>
              <a:ext cx="3219317" cy="1121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Which planet is in the sixth place from the Sun?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24617" y="2579741"/>
            <a:ext cx="2400104" cy="932316"/>
            <a:chOff x="4338119" y="3028657"/>
            <a:chExt cx="4348390" cy="1136401"/>
          </a:xfrm>
        </p:grpSpPr>
        <p:sp>
          <p:nvSpPr>
            <p:cNvPr id="18" name="Oval Callout 17"/>
            <p:cNvSpPr/>
            <p:nvPr/>
          </p:nvSpPr>
          <p:spPr>
            <a:xfrm>
              <a:off x="4338119" y="3028657"/>
              <a:ext cx="4348390" cy="1136401"/>
            </a:xfrm>
            <a:prstGeom prst="wedgeEllipseCallout">
              <a:avLst>
                <a:gd name="adj1" fmla="val 57115"/>
                <a:gd name="adj2" fmla="val 4220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10603" y="3311822"/>
              <a:ext cx="3827311" cy="637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It’s </a:t>
              </a:r>
              <a:r>
                <a:rPr lang="en-US" sz="2800" dirty="0"/>
                <a:t>Saturn</a:t>
              </a:r>
              <a:r>
                <a:rPr lang="en-US" sz="2800" dirty="0">
                  <a:effectLst/>
                </a:rPr>
                <a:t>.</a:t>
              </a:r>
              <a:endParaRPr lang="en-US" sz="28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43493" y="4260384"/>
            <a:ext cx="4962399" cy="1195874"/>
            <a:chOff x="2095499" y="1157288"/>
            <a:chExt cx="3649155" cy="1406111"/>
          </a:xfrm>
        </p:grpSpPr>
        <p:sp>
          <p:nvSpPr>
            <p:cNvPr id="27" name="Oval Callout 26"/>
            <p:cNvSpPr/>
            <p:nvPr/>
          </p:nvSpPr>
          <p:spPr>
            <a:xfrm>
              <a:off x="2095499" y="1157288"/>
              <a:ext cx="3649155" cy="1406111"/>
            </a:xfrm>
            <a:prstGeom prst="wedgeEllipseCallout">
              <a:avLst>
                <a:gd name="adj1" fmla="val -49064"/>
                <a:gd name="adj2" fmla="val 4048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10418" y="1289744"/>
              <a:ext cx="3219317" cy="1121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Which planet is in the seventh place from the Sun?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677371" y="3776232"/>
            <a:ext cx="2400104" cy="932316"/>
            <a:chOff x="4338119" y="3028657"/>
            <a:chExt cx="4348390" cy="1136401"/>
          </a:xfrm>
        </p:grpSpPr>
        <p:sp>
          <p:nvSpPr>
            <p:cNvPr id="30" name="Oval Callout 29"/>
            <p:cNvSpPr/>
            <p:nvPr/>
          </p:nvSpPr>
          <p:spPr>
            <a:xfrm>
              <a:off x="4338119" y="3028657"/>
              <a:ext cx="4348390" cy="1136401"/>
            </a:xfrm>
            <a:prstGeom prst="wedgeEllipseCallout">
              <a:avLst>
                <a:gd name="adj1" fmla="val 57115"/>
                <a:gd name="adj2" fmla="val 4220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10603" y="3311822"/>
              <a:ext cx="3827311" cy="637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It’s </a:t>
              </a:r>
              <a:r>
                <a:rPr lang="en-US" sz="2800" dirty="0"/>
                <a:t>Uranus</a:t>
              </a:r>
              <a:r>
                <a:rPr lang="en-US" sz="2800" dirty="0">
                  <a:effectLst/>
                </a:rPr>
                <a:t>.</a:t>
              </a:r>
              <a:endParaRPr lang="en-US" sz="2800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7" b="89862" l="3515" r="93084">
                        <a14:foregroundMark x1="91043" y1="80415" x2="91043" y2="80415"/>
                        <a14:foregroundMark x1="6916" y1="25346" x2="6916" y2="25346"/>
                        <a14:foregroundMark x1="49093" y1="9447" x2="49093" y2="9447"/>
                        <a14:foregroundMark x1="3628" y1="19355" x2="3628" y2="19355"/>
                        <a14:foregroundMark x1="92744" y1="80415" x2="92744" y2="80415"/>
                        <a14:foregroundMark x1="93084" y1="82719" x2="93084" y2="82719"/>
                        <a14:foregroundMark x1="93084" y1="84101" x2="93084" y2="84101"/>
                        <a14:foregroundMark x1="92744" y1="84101" x2="92744" y2="84101"/>
                        <a14:foregroundMark x1="91610" y1="84562" x2="91610" y2="84562"/>
                        <a14:foregroundMark x1="90703" y1="85714" x2="90703" y2="85714"/>
                        <a14:foregroundMark x1="90476" y1="85714" x2="90476" y2="85714"/>
                        <a14:foregroundMark x1="4535" y1="18894" x2="4535" y2="18894"/>
                        <a14:foregroundMark x1="4762" y1="18894" x2="6236" y2="18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7280" y="1895638"/>
            <a:ext cx="1740667" cy="8565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4129" y="4760609"/>
            <a:ext cx="1008591" cy="963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WRITING –  Pupils’ Book (p.92)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6" name="Google Shape;634;p29"/>
          <p:cNvSpPr txBox="1"/>
          <p:nvPr/>
        </p:nvSpPr>
        <p:spPr>
          <a:xfrm>
            <a:off x="1977877" y="5900603"/>
            <a:ext cx="8755250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Ask students to open their notebooks and write 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five sentences </a:t>
            </a: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about the solar system.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Then, ask students to wok in pairs to talk about the solar system.</a:t>
            </a:r>
            <a:endParaRPr lang="en-US" sz="18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lvl="0" indent="-285750"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Then, the teacher shows the answer to check with the whole class.</a:t>
            </a:r>
            <a:endParaRPr lang="en-US" sz="18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14994" y="884619"/>
            <a:ext cx="8994340" cy="4531436"/>
            <a:chOff x="1598830" y="768782"/>
            <a:chExt cx="8994340" cy="45314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8830" y="768782"/>
              <a:ext cx="8994340" cy="431643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598830" y="4478584"/>
              <a:ext cx="525767" cy="821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: Rounded Corners 13"/>
          <p:cNvSpPr/>
          <p:nvPr/>
        </p:nvSpPr>
        <p:spPr>
          <a:xfrm>
            <a:off x="5287183" y="5036433"/>
            <a:ext cx="1617631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 panose="020B0604020202020204"/>
              </a:rPr>
              <a:t>Answer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04016" y="2729694"/>
            <a:ext cx="5106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eight planets in the solar system.</a:t>
            </a:r>
            <a:endParaRPr lang="x-none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22374" y="3073786"/>
            <a:ext cx="3284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 the second planet. </a:t>
            </a:r>
            <a:endParaRPr lang="x-none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09123" y="3414922"/>
            <a:ext cx="2909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 the third planet. </a:t>
            </a:r>
            <a:endParaRPr lang="x-none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95084" y="3744916"/>
            <a:ext cx="2909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 the sixth planet. </a:t>
            </a:r>
            <a:endParaRPr lang="x-none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97467" y="4075756"/>
            <a:ext cx="2909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 the seventh planet. </a:t>
            </a:r>
            <a:endParaRPr lang="x-none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932739" y="2589672"/>
            <a:ext cx="138608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Venus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84686" y="2602554"/>
            <a:ext cx="117149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Earth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992252" y="2596425"/>
            <a:ext cx="112098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Mars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33133" y="2589672"/>
            <a:ext cx="182376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Mercury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22384" y="5135263"/>
            <a:ext cx="144526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Jupiter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958090" y="5135262"/>
            <a:ext cx="133538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Saturn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19096" y="71327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/>
          <p:cNvSpPr/>
          <p:nvPr/>
        </p:nvSpPr>
        <p:spPr>
          <a:xfrm>
            <a:off x="3349231" y="727805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/>
          <p:cNvSpPr/>
          <p:nvPr/>
        </p:nvSpPr>
        <p:spPr>
          <a:xfrm>
            <a:off x="6279366" y="74708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09501" y="73857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ounded Rectangle 8"/>
          <p:cNvSpPr/>
          <p:nvPr/>
        </p:nvSpPr>
        <p:spPr>
          <a:xfrm>
            <a:off x="433610" y="323522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/>
          <p:cNvSpPr/>
          <p:nvPr/>
        </p:nvSpPr>
        <p:spPr>
          <a:xfrm>
            <a:off x="3363745" y="324975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/>
          <p:cNvSpPr/>
          <p:nvPr/>
        </p:nvSpPr>
        <p:spPr>
          <a:xfrm>
            <a:off x="6293880" y="326903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/>
          <p:cNvSpPr/>
          <p:nvPr/>
        </p:nvSpPr>
        <p:spPr>
          <a:xfrm>
            <a:off x="9224015" y="326052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/>
          <p:cNvSpPr/>
          <p:nvPr/>
        </p:nvSpPr>
        <p:spPr>
          <a:xfrm>
            <a:off x="6956546" y="5136535"/>
            <a:ext cx="144526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Uranus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803295" y="5137439"/>
            <a:ext cx="1770353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Neptune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25466" y="2542560"/>
            <a:ext cx="2039096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907387" y="2557074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802697" y="2556000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785008" y="2537449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14337" y="5091873"/>
            <a:ext cx="1948267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77279" y="5091873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872562" y="5091873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911441" y="5106387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36" y="789085"/>
            <a:ext cx="2024864" cy="16056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438" y="817379"/>
            <a:ext cx="2089368" cy="16280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231" y="827793"/>
            <a:ext cx="1979169" cy="162416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0738" y="822992"/>
            <a:ext cx="1999326" cy="158898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012" y="3274448"/>
            <a:ext cx="1950299" cy="16885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3969" y="3314235"/>
            <a:ext cx="1954063" cy="163971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1495" y="3334939"/>
            <a:ext cx="1904398" cy="163943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0954" y="3322414"/>
            <a:ext cx="1896034" cy="16465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41714" y="5906095"/>
            <a:ext cx="87085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Divide the class into groups of 4 to 5 students. Each group takes out a sheet of paper and writes down the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names of planets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English as they can. 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After finishing the lists, they say “Bingo”, and the teacher checks the list and gives points.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1" animBg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dirty="0"/>
          </a:p>
        </p:txBody>
      </p:sp>
      <p:sp>
        <p:nvSpPr>
          <p:cNvPr id="1036" name="Google Shape;1036;p43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3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3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 panose="020F0502020204030204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exercises in the Activity Book (page 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71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).</a:t>
            </a:r>
            <a:endParaRPr dirty="0"/>
          </a:p>
        </p:txBody>
      </p:sp>
      <p:sp>
        <p:nvSpPr>
          <p:cNvPr id="1039" name="Google Shape;1039;p43"/>
          <p:cNvSpPr txBox="1"/>
          <p:nvPr/>
        </p:nvSpPr>
        <p:spPr>
          <a:xfrm>
            <a:off x="2353216" y="6253287"/>
            <a:ext cx="7606554" cy="39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 panose="020F0502020204030204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Check  the answers in the Teacher’s Book (page 159) or Active Teach.</a:t>
            </a:r>
            <a:endParaRPr dirty="0"/>
          </a:p>
        </p:txBody>
      </p:sp>
      <p:sp>
        <p:nvSpPr>
          <p:cNvPr id="1040" name="Google Shape;1040;p43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 panose="020F0502020204030204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Review vocabulary and grammar.</a:t>
            </a:r>
          </a:p>
        </p:txBody>
      </p:sp>
      <p:pic>
        <p:nvPicPr>
          <p:cNvPr id="1041" name="Google Shape;1041;p4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6586855" y="1522095"/>
            <a:ext cx="4776364" cy="3892386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875780" y="2725421"/>
            <a:ext cx="4131945" cy="1178760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 about the solar system.</a:t>
            </a:r>
            <a:endParaRPr lang="en-US" altLang="en-US"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write about the solar system.</a:t>
            </a:r>
          </a:p>
        </p:txBody>
      </p:sp>
      <p:sp>
        <p:nvSpPr>
          <p:cNvPr id="93" name="Google Shape;93;p2"/>
          <p:cNvSpPr txBox="1"/>
          <p:nvPr/>
        </p:nvSpPr>
        <p:spPr>
          <a:xfrm>
            <a:off x="6875780" y="4065246"/>
            <a:ext cx="4131945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PB p.</a:t>
            </a:r>
            <a:r>
              <a:rPr lang="en-US" sz="2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92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875780" y="4676660"/>
            <a:ext cx="4131945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71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669161" y="1663527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8 – Lesson 2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314383" y="2140561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We’ve learned…</a:t>
            </a: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920"/>
          <a:stretch>
            <a:fillRect/>
          </a:stretch>
        </p:blipFill>
        <p:spPr>
          <a:xfrm>
            <a:off x="1938992" y="653143"/>
            <a:ext cx="3503035" cy="5018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6000"/>
              <a:buFont typeface="Arial" panose="020B0604020202020204"/>
              <a:buNone/>
            </a:pPr>
            <a:r>
              <a:rPr lang="en-US" sz="60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60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94" name="Google Shape;394;p16"/>
          <p:cNvGrpSpPr/>
          <p:nvPr/>
        </p:nvGrpSpPr>
        <p:grpSpPr>
          <a:xfrm>
            <a:off x="0" y="20451"/>
            <a:ext cx="12587153" cy="6837549"/>
            <a:chOff x="0" y="20451"/>
            <a:chExt cx="12587153" cy="6837549"/>
          </a:xfrm>
        </p:grpSpPr>
        <p:grpSp>
          <p:nvGrpSpPr>
            <p:cNvPr id="395" name="Google Shape;395;p16"/>
            <p:cNvGrpSpPr/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396" name="Google Shape;396;p16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7" name="Google Shape;397;p16"/>
              <p:cNvPicPr preferRelativeResize="0"/>
              <p:nvPr/>
            </p:nvPicPr>
            <p:blipFill rotWithShape="1">
              <a:blip r:embed="rId4"/>
              <a:srcRect l="1375" r="1249"/>
              <a:stretch>
                <a:fillRect/>
              </a:stretch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8" name="Google Shape;398;p16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9" name="Google Shape;399;p16">
            <a:hlinkClick r:id="" action="ppaction://hlinkshowjump?jump=nextslide"/>
          </p:cNvPr>
          <p:cNvSpPr/>
          <p:nvPr/>
        </p:nvSpPr>
        <p:spPr>
          <a:xfrm>
            <a:off x="8691123" y="5097504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START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00" name="Google Shape;400;p16">
            <a:hlinkClick r:id="" action="ppaction://hlinkshowjump?jump=nextslide"/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14527005" y="-1198012"/>
            <a:ext cx="1099021" cy="11298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1" name="Google Shape;401;p16"/>
          <p:cNvGrpSpPr/>
          <p:nvPr/>
        </p:nvGrpSpPr>
        <p:grpSpPr>
          <a:xfrm>
            <a:off x="1389559" y="552161"/>
            <a:ext cx="8780951" cy="6281032"/>
            <a:chOff x="6708688" y="2226460"/>
            <a:chExt cx="4868182" cy="4190417"/>
          </a:xfrm>
        </p:grpSpPr>
        <p:pic>
          <p:nvPicPr>
            <p:cNvPr id="402" name="Google Shape;402;p16" descr="Crab clipart"/>
            <p:cNvPicPr preferRelativeResize="0"/>
            <p:nvPr/>
          </p:nvPicPr>
          <p:blipFill rotWithShape="1">
            <a:blip r:embed="rId7"/>
            <a:srcRect l="43143"/>
            <a:stretch>
              <a:fillRect/>
            </a:stretch>
          </p:blipFill>
          <p:spPr>
            <a:xfrm flipH="1">
              <a:off x="7806723" y="4099172"/>
              <a:ext cx="1336056" cy="23177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6"/>
            <p:cNvSpPr/>
            <p:nvPr/>
          </p:nvSpPr>
          <p:spPr>
            <a:xfrm>
              <a:off x="6708688" y="2226460"/>
              <a:ext cx="4868182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432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 panose="020F0502020204030204"/>
                <a:buNone/>
              </a:pPr>
              <a:endParaRPr sz="2800" b="1" i="0" u="none" strike="noStrike" cap="none">
                <a:solidFill>
                  <a:srgbClr val="604B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04" name="Google Shape;404;p16" descr="Crab clipart"/>
            <p:cNvPicPr preferRelativeResize="0"/>
            <p:nvPr/>
          </p:nvPicPr>
          <p:blipFill rotWithShape="1">
            <a:blip r:embed="rId7"/>
            <a:srcRect r="51667"/>
            <a:stretch>
              <a:fillRect/>
            </a:stretch>
          </p:blipFill>
          <p:spPr>
            <a:xfrm flipH="1">
              <a:off x="9020858" y="4099173"/>
              <a:ext cx="1135758" cy="23177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5" name="Google Shape;405;p16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rot="427601">
            <a:off x="8798040" y="213646"/>
            <a:ext cx="2674765" cy="18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6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94293" y="2992928"/>
            <a:ext cx="1580845" cy="111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6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0619952" y="3199860"/>
            <a:ext cx="1535622" cy="10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6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1359722" y="1548717"/>
            <a:ext cx="87757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7"/>
          <p:cNvSpPr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6000"/>
              <a:buFont typeface="Arial" panose="020B0604020202020204"/>
              <a:buNone/>
            </a:pPr>
            <a:r>
              <a:rPr lang="en-US" sz="60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60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4" name="Google Shape;414;p17"/>
          <p:cNvGrpSpPr/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415" name="Google Shape;415;p17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17"/>
            <p:cNvPicPr preferRelativeResize="0"/>
            <p:nvPr/>
          </p:nvPicPr>
          <p:blipFill rotWithShape="1">
            <a:blip r:embed="rId5"/>
            <a:srcRect l="1375" r="1249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7" name="Google Shape;417;p17"/>
          <p:cNvGrpSpPr/>
          <p:nvPr/>
        </p:nvGrpSpPr>
        <p:grpSpPr>
          <a:xfrm>
            <a:off x="2010412" y="872647"/>
            <a:ext cx="7870519" cy="5530995"/>
            <a:chOff x="5361665" y="1591455"/>
            <a:chExt cx="5329948" cy="4987283"/>
          </a:xfrm>
        </p:grpSpPr>
        <p:pic>
          <p:nvPicPr>
            <p:cNvPr id="418" name="Google Shape;418;p17" descr="Crab clipart"/>
            <p:cNvPicPr preferRelativeResize="0"/>
            <p:nvPr/>
          </p:nvPicPr>
          <p:blipFill rotWithShape="1">
            <a:blip r:embed="rId6"/>
            <a:srcRect l="43143"/>
            <a:stretch>
              <a:fillRect/>
            </a:stretch>
          </p:blipFill>
          <p:spPr>
            <a:xfrm flipH="1">
              <a:off x="6876259" y="4046362"/>
              <a:ext cx="1459805" cy="2532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17"/>
            <p:cNvSpPr/>
            <p:nvPr/>
          </p:nvSpPr>
          <p:spPr>
            <a:xfrm>
              <a:off x="5361665" y="1591455"/>
              <a:ext cx="5329948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432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 panose="020F0502020204030204"/>
                <a:buNone/>
              </a:pPr>
              <a:endParaRPr sz="2800" b="1" i="0" u="none" strike="noStrike" cap="none">
                <a:solidFill>
                  <a:srgbClr val="604B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20" name="Google Shape;420;p17" descr="Crab clipart"/>
            <p:cNvPicPr preferRelativeResize="0"/>
            <p:nvPr/>
          </p:nvPicPr>
          <p:blipFill rotWithShape="1">
            <a:blip r:embed="rId6"/>
            <a:srcRect r="51667"/>
            <a:stretch>
              <a:fillRect/>
            </a:stretch>
          </p:blipFill>
          <p:spPr>
            <a:xfrm flipH="1">
              <a:off x="8224368" y="4046363"/>
              <a:ext cx="1240955" cy="253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1" name="Google Shape;421;p1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7" descr="Logo, icon&#10;&#10;Description automatically generated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7">
            <a:hlinkClick r:id="" action="ppaction://hlinkshowjump?jump=nextslide"/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Next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24" name="Google Shape;424;p17"/>
          <p:cNvSpPr/>
          <p:nvPr/>
        </p:nvSpPr>
        <p:spPr>
          <a:xfrm>
            <a:off x="8956360" y="5519358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Check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25" name="Google Shape;425;p17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153092" y="381175"/>
            <a:ext cx="2674765" cy="18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7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7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469591" y="1847621"/>
            <a:ext cx="1580845" cy="111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7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095380" y="2406174"/>
            <a:ext cx="1580845" cy="11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7"/>
          <p:cNvSpPr txBox="1"/>
          <p:nvPr/>
        </p:nvSpPr>
        <p:spPr>
          <a:xfrm>
            <a:off x="2470581" y="1373736"/>
            <a:ext cx="695018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70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 err="1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M_rc_r</a:t>
            </a:r>
            <a:r>
              <a:rPr lang="en-US" sz="11500" b="1" dirty="0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_</a:t>
            </a:r>
            <a:endParaRPr dirty="0"/>
          </a:p>
        </p:txBody>
      </p:sp>
      <p:sp>
        <p:nvSpPr>
          <p:cNvPr id="430" name="Google Shape;430;p17"/>
          <p:cNvSpPr txBox="1"/>
          <p:nvPr/>
        </p:nvSpPr>
        <p:spPr>
          <a:xfrm>
            <a:off x="3919076" y="1440286"/>
            <a:ext cx="1125629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e</a:t>
            </a:r>
            <a:endParaRPr dirty="0"/>
          </a:p>
        </p:txBody>
      </p:sp>
      <p:sp>
        <p:nvSpPr>
          <p:cNvPr id="431" name="Google Shape;431;p17"/>
          <p:cNvSpPr txBox="1"/>
          <p:nvPr/>
        </p:nvSpPr>
        <p:spPr>
          <a:xfrm>
            <a:off x="6299972" y="1440286"/>
            <a:ext cx="1084102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u</a:t>
            </a:r>
            <a:endParaRPr dirty="0"/>
          </a:p>
        </p:txBody>
      </p:sp>
      <p:sp>
        <p:nvSpPr>
          <p:cNvPr id="2" name="Google Shape;430;p17"/>
          <p:cNvSpPr txBox="1"/>
          <p:nvPr/>
        </p:nvSpPr>
        <p:spPr>
          <a:xfrm>
            <a:off x="7823950" y="1424624"/>
            <a:ext cx="1125629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dirty="0">
                <a:solidFill>
                  <a:srgbClr val="FF0000"/>
                </a:solidFill>
                <a:latin typeface="Arial Black" panose="020B0A04020102020204"/>
                <a:cs typeface="Arial Black" panose="020B0A04020102020204"/>
                <a:sym typeface="Arial Black" panose="020B0A04020102020204"/>
              </a:rPr>
              <a:t>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8"/>
          <p:cNvSpPr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6000"/>
              <a:buFont typeface="Arial" panose="020B0604020202020204"/>
              <a:buNone/>
            </a:pPr>
            <a:r>
              <a:rPr lang="en-US" sz="60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60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37" name="Google Shape;437;p18"/>
          <p:cNvGrpSpPr/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438" name="Google Shape;438;p18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18"/>
            <p:cNvPicPr preferRelativeResize="0"/>
            <p:nvPr/>
          </p:nvPicPr>
          <p:blipFill rotWithShape="1">
            <a:blip r:embed="rId5"/>
            <a:srcRect l="1375" r="1249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0" name="Google Shape;440;p18"/>
          <p:cNvGrpSpPr/>
          <p:nvPr/>
        </p:nvGrpSpPr>
        <p:grpSpPr>
          <a:xfrm>
            <a:off x="2370222" y="872647"/>
            <a:ext cx="6888078" cy="5530995"/>
            <a:chOff x="4790644" y="1591455"/>
            <a:chExt cx="6210961" cy="4987283"/>
          </a:xfrm>
        </p:grpSpPr>
        <p:pic>
          <p:nvPicPr>
            <p:cNvPr id="441" name="Google Shape;441;p18" descr="Crab clipart"/>
            <p:cNvPicPr preferRelativeResize="0"/>
            <p:nvPr/>
          </p:nvPicPr>
          <p:blipFill rotWithShape="1">
            <a:blip r:embed="rId6"/>
            <a:srcRect l="43143"/>
            <a:stretch>
              <a:fillRect/>
            </a:stretch>
          </p:blipFill>
          <p:spPr>
            <a:xfrm flipH="1">
              <a:off x="6876259" y="4046362"/>
              <a:ext cx="1459805" cy="2532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p18"/>
            <p:cNvSpPr/>
            <p:nvPr/>
          </p:nvSpPr>
          <p:spPr>
            <a:xfrm>
              <a:off x="4790644" y="1591455"/>
              <a:ext cx="6210961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432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 panose="020F0502020204030204"/>
                <a:buNone/>
              </a:pPr>
              <a:endParaRPr sz="2800" b="1" i="0" u="none" strike="noStrike" cap="none">
                <a:solidFill>
                  <a:srgbClr val="604B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43" name="Google Shape;443;p18" descr="Crab clipart"/>
            <p:cNvPicPr preferRelativeResize="0"/>
            <p:nvPr/>
          </p:nvPicPr>
          <p:blipFill rotWithShape="1">
            <a:blip r:embed="rId6"/>
            <a:srcRect r="51667"/>
            <a:stretch>
              <a:fillRect/>
            </a:stretch>
          </p:blipFill>
          <p:spPr>
            <a:xfrm flipH="1">
              <a:off x="8224368" y="4046363"/>
              <a:ext cx="1240955" cy="253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4" name="Google Shape;444;p1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8" descr="Logo, icon&#10;&#10;Description automatically generated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8">
            <a:hlinkClick r:id="" action="ppaction://hlinkshowjump?jump=nextslide"/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Next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47" name="Google Shape;447;p18"/>
          <p:cNvSpPr/>
          <p:nvPr/>
        </p:nvSpPr>
        <p:spPr>
          <a:xfrm>
            <a:off x="8956360" y="5519358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Check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48" name="Google Shape;448;p18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258300" y="301286"/>
            <a:ext cx="2674765" cy="18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8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8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469591" y="1847621"/>
            <a:ext cx="1580845" cy="111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8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476164" y="2339882"/>
            <a:ext cx="1580845" cy="11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18"/>
          <p:cNvSpPr txBox="1"/>
          <p:nvPr/>
        </p:nvSpPr>
        <p:spPr>
          <a:xfrm>
            <a:off x="3131651" y="1369904"/>
            <a:ext cx="5908785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70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_</a:t>
            </a:r>
            <a:r>
              <a:rPr lang="en-US" sz="11500" b="1" dirty="0" err="1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atu_n</a:t>
            </a:r>
            <a:endParaRPr sz="11500" b="1" dirty="0">
              <a:solidFill>
                <a:schemeClr val="dk1"/>
              </a:solidFill>
              <a:latin typeface="Arial Black" panose="020B0A04020102020204"/>
              <a:ea typeface="Arial Black" panose="020B0A04020102020204"/>
              <a:cs typeface="Arial Black" panose="020B0A04020102020204"/>
              <a:sym typeface="Arial Black" panose="020B0A04020102020204"/>
            </a:endParaRPr>
          </a:p>
        </p:txBody>
      </p:sp>
      <p:sp>
        <p:nvSpPr>
          <p:cNvPr id="453" name="Google Shape;453;p18"/>
          <p:cNvSpPr txBox="1"/>
          <p:nvPr/>
        </p:nvSpPr>
        <p:spPr>
          <a:xfrm>
            <a:off x="3125452" y="1425047"/>
            <a:ext cx="1125629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S</a:t>
            </a:r>
            <a:endParaRPr dirty="0"/>
          </a:p>
        </p:txBody>
      </p:sp>
      <p:sp>
        <p:nvSpPr>
          <p:cNvPr id="454" name="Google Shape;454;p18"/>
          <p:cNvSpPr txBox="1"/>
          <p:nvPr/>
        </p:nvSpPr>
        <p:spPr>
          <a:xfrm>
            <a:off x="6621303" y="1487644"/>
            <a:ext cx="633507" cy="170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r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0"/>
          <p:cNvSpPr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6000"/>
              <a:buFont typeface="Arial" panose="020B0604020202020204"/>
              <a:buNone/>
            </a:pPr>
            <a:r>
              <a:rPr lang="en-US" sz="60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60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3" name="Google Shape;483;p20"/>
          <p:cNvGrpSpPr/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484" name="Google Shape;484;p20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20"/>
            <p:cNvPicPr preferRelativeResize="0"/>
            <p:nvPr/>
          </p:nvPicPr>
          <p:blipFill rotWithShape="1">
            <a:blip r:embed="rId4"/>
            <a:srcRect l="1375" r="1249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6" name="Google Shape;486;p20"/>
          <p:cNvGrpSpPr/>
          <p:nvPr/>
        </p:nvGrpSpPr>
        <p:grpSpPr>
          <a:xfrm>
            <a:off x="2370222" y="872647"/>
            <a:ext cx="6888078" cy="5530995"/>
            <a:chOff x="4790644" y="1591455"/>
            <a:chExt cx="6210961" cy="4987283"/>
          </a:xfrm>
        </p:grpSpPr>
        <p:pic>
          <p:nvPicPr>
            <p:cNvPr id="487" name="Google Shape;487;p20" descr="Crab clipart"/>
            <p:cNvPicPr preferRelativeResize="0"/>
            <p:nvPr/>
          </p:nvPicPr>
          <p:blipFill rotWithShape="1">
            <a:blip r:embed="rId5"/>
            <a:srcRect l="43143"/>
            <a:stretch>
              <a:fillRect/>
            </a:stretch>
          </p:blipFill>
          <p:spPr>
            <a:xfrm flipH="1">
              <a:off x="6876259" y="4046362"/>
              <a:ext cx="1459805" cy="2532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8" name="Google Shape;488;p20"/>
            <p:cNvSpPr/>
            <p:nvPr/>
          </p:nvSpPr>
          <p:spPr>
            <a:xfrm>
              <a:off x="4790644" y="1591455"/>
              <a:ext cx="6210961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432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 panose="020F0502020204030204"/>
                <a:buNone/>
              </a:pPr>
              <a:endParaRPr sz="2800" b="1" i="0" u="none" strike="noStrike" cap="none">
                <a:solidFill>
                  <a:srgbClr val="604B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89" name="Google Shape;489;p20" descr="Crab clipart"/>
            <p:cNvPicPr preferRelativeResize="0"/>
            <p:nvPr/>
          </p:nvPicPr>
          <p:blipFill rotWithShape="1">
            <a:blip r:embed="rId5"/>
            <a:srcRect r="51667"/>
            <a:stretch>
              <a:fillRect/>
            </a:stretch>
          </p:blipFill>
          <p:spPr>
            <a:xfrm flipH="1">
              <a:off x="8224368" y="4046363"/>
              <a:ext cx="1240955" cy="253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0" name="Google Shape;490;p20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0" descr="Logo, icon&#10;&#10;Description automatically generated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20">
            <a:hlinkClick r:id="" action="ppaction://hlinkshowjump?jump=nextslide"/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Next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93" name="Google Shape;493;p20"/>
          <p:cNvSpPr/>
          <p:nvPr/>
        </p:nvSpPr>
        <p:spPr>
          <a:xfrm>
            <a:off x="8956360" y="5519358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Check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94" name="Google Shape;494;p20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9258300" y="301286"/>
            <a:ext cx="2674765" cy="18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0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0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469591" y="1847621"/>
            <a:ext cx="1580845" cy="111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0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9476164" y="2339882"/>
            <a:ext cx="1580845" cy="11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0"/>
          <p:cNvSpPr txBox="1"/>
          <p:nvPr/>
        </p:nvSpPr>
        <p:spPr>
          <a:xfrm>
            <a:off x="2695656" y="1391436"/>
            <a:ext cx="6678751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70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_</a:t>
            </a:r>
            <a:r>
              <a:rPr lang="en-US" sz="11500" b="1" dirty="0" err="1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e_t_ne</a:t>
            </a:r>
            <a:endParaRPr sz="11500" b="1" dirty="0">
              <a:solidFill>
                <a:schemeClr val="dk1"/>
              </a:solidFill>
              <a:latin typeface="Arial Black" panose="020B0A04020102020204"/>
              <a:ea typeface="Arial Black" panose="020B0A04020102020204"/>
              <a:cs typeface="Arial Black" panose="020B0A04020102020204"/>
              <a:sym typeface="Arial Black" panose="020B0A04020102020204"/>
            </a:endParaRPr>
          </a:p>
        </p:txBody>
      </p:sp>
      <p:sp>
        <p:nvSpPr>
          <p:cNvPr id="499" name="Google Shape;499;p20"/>
          <p:cNvSpPr txBox="1"/>
          <p:nvPr/>
        </p:nvSpPr>
        <p:spPr>
          <a:xfrm>
            <a:off x="2492143" y="1447330"/>
            <a:ext cx="1125629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N</a:t>
            </a:r>
            <a:endParaRPr dirty="0"/>
          </a:p>
        </p:txBody>
      </p:sp>
      <p:sp>
        <p:nvSpPr>
          <p:cNvPr id="500" name="Google Shape;500;p20"/>
          <p:cNvSpPr txBox="1"/>
          <p:nvPr/>
        </p:nvSpPr>
        <p:spPr>
          <a:xfrm>
            <a:off x="4487777" y="1393931"/>
            <a:ext cx="1048555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p</a:t>
            </a:r>
            <a:endParaRPr dirty="0"/>
          </a:p>
        </p:txBody>
      </p:sp>
      <p:sp>
        <p:nvSpPr>
          <p:cNvPr id="2" name="Google Shape;500;p20"/>
          <p:cNvSpPr txBox="1"/>
          <p:nvPr/>
        </p:nvSpPr>
        <p:spPr>
          <a:xfrm>
            <a:off x="5852182" y="1415752"/>
            <a:ext cx="1048555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u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9"/>
          <p:cNvSpPr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6000"/>
              <a:buFont typeface="Arial" panose="020B0604020202020204"/>
              <a:buNone/>
            </a:pPr>
            <a:r>
              <a:rPr lang="en-US" sz="60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60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0" name="Google Shape;460;p19"/>
          <p:cNvGrpSpPr/>
          <p:nvPr/>
        </p:nvGrpSpPr>
        <p:grpSpPr>
          <a:xfrm>
            <a:off x="0" y="-1"/>
            <a:ext cx="12192000" cy="6837549"/>
            <a:chOff x="0" y="20451"/>
            <a:chExt cx="12192000" cy="6837549"/>
          </a:xfrm>
        </p:grpSpPr>
        <p:pic>
          <p:nvPicPr>
            <p:cNvPr id="461" name="Google Shape;461;p19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19"/>
            <p:cNvPicPr preferRelativeResize="0"/>
            <p:nvPr/>
          </p:nvPicPr>
          <p:blipFill rotWithShape="1">
            <a:blip r:embed="rId5"/>
            <a:srcRect l="1375" r="1249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19"/>
          <p:cNvGrpSpPr/>
          <p:nvPr/>
        </p:nvGrpSpPr>
        <p:grpSpPr>
          <a:xfrm>
            <a:off x="2370222" y="872647"/>
            <a:ext cx="6888078" cy="5530995"/>
            <a:chOff x="4790644" y="1591455"/>
            <a:chExt cx="6210961" cy="4987283"/>
          </a:xfrm>
        </p:grpSpPr>
        <p:pic>
          <p:nvPicPr>
            <p:cNvPr id="464" name="Google Shape;464;p19" descr="Crab clipart"/>
            <p:cNvPicPr preferRelativeResize="0"/>
            <p:nvPr/>
          </p:nvPicPr>
          <p:blipFill rotWithShape="1">
            <a:blip r:embed="rId6"/>
            <a:srcRect l="43143"/>
            <a:stretch>
              <a:fillRect/>
            </a:stretch>
          </p:blipFill>
          <p:spPr>
            <a:xfrm flipH="1">
              <a:off x="6876259" y="4046362"/>
              <a:ext cx="1459805" cy="2532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5" name="Google Shape;465;p19"/>
            <p:cNvSpPr/>
            <p:nvPr/>
          </p:nvSpPr>
          <p:spPr>
            <a:xfrm>
              <a:off x="4790644" y="1591455"/>
              <a:ext cx="6210961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432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 panose="020F0502020204030204"/>
                <a:buNone/>
              </a:pPr>
              <a:endParaRPr sz="2800" b="1" i="0" u="none" strike="noStrike" cap="none">
                <a:solidFill>
                  <a:srgbClr val="604B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66" name="Google Shape;466;p19" descr="Crab clipart"/>
            <p:cNvPicPr preferRelativeResize="0"/>
            <p:nvPr/>
          </p:nvPicPr>
          <p:blipFill rotWithShape="1">
            <a:blip r:embed="rId6"/>
            <a:srcRect r="51667"/>
            <a:stretch>
              <a:fillRect/>
            </a:stretch>
          </p:blipFill>
          <p:spPr>
            <a:xfrm flipH="1">
              <a:off x="8224368" y="4046363"/>
              <a:ext cx="1240955" cy="253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7" name="Google Shape;467;p19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9" descr="Logo, icon&#10;&#10;Description automatically generated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19">
            <a:hlinkClick r:id="" action="ppaction://hlinkshowjump?jump=nextslide"/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Next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70" name="Google Shape;470;p19"/>
          <p:cNvSpPr/>
          <p:nvPr/>
        </p:nvSpPr>
        <p:spPr>
          <a:xfrm>
            <a:off x="8956360" y="5519358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Check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71" name="Google Shape;471;p19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258300" y="301286"/>
            <a:ext cx="2674765" cy="18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9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9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469591" y="1847621"/>
            <a:ext cx="1580845" cy="111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9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476164" y="2339882"/>
            <a:ext cx="1580845" cy="11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9"/>
          <p:cNvSpPr txBox="1"/>
          <p:nvPr/>
        </p:nvSpPr>
        <p:spPr>
          <a:xfrm>
            <a:off x="2832758" y="1435365"/>
            <a:ext cx="5963007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70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 err="1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U_a_us</a:t>
            </a:r>
            <a:endParaRPr sz="11500" b="1" dirty="0">
              <a:solidFill>
                <a:schemeClr val="dk1"/>
              </a:solidFill>
              <a:latin typeface="Arial Black" panose="020B0A04020102020204"/>
              <a:ea typeface="Arial Black" panose="020B0A04020102020204"/>
              <a:cs typeface="Arial Black" panose="020B0A04020102020204"/>
              <a:sym typeface="Arial Black" panose="020B0A04020102020204"/>
            </a:endParaRPr>
          </a:p>
        </p:txBody>
      </p:sp>
      <p:sp>
        <p:nvSpPr>
          <p:cNvPr id="476" name="Google Shape;476;p19"/>
          <p:cNvSpPr txBox="1"/>
          <p:nvPr/>
        </p:nvSpPr>
        <p:spPr>
          <a:xfrm>
            <a:off x="4269436" y="1473817"/>
            <a:ext cx="1125629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r</a:t>
            </a:r>
            <a:endParaRPr dirty="0"/>
          </a:p>
        </p:txBody>
      </p:sp>
      <p:sp>
        <p:nvSpPr>
          <p:cNvPr id="477" name="Google Shape;477;p19"/>
          <p:cNvSpPr txBox="1"/>
          <p:nvPr/>
        </p:nvSpPr>
        <p:spPr>
          <a:xfrm>
            <a:off x="5857600" y="1549609"/>
            <a:ext cx="1082348" cy="170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n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1"/>
          <p:cNvSpPr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6000"/>
              <a:buFont typeface="Arial" panose="020B0604020202020204"/>
              <a:buNone/>
            </a:pPr>
            <a:r>
              <a:rPr lang="en-US" sz="60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60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6" name="Google Shape;506;p21"/>
          <p:cNvGrpSpPr/>
          <p:nvPr/>
        </p:nvGrpSpPr>
        <p:grpSpPr>
          <a:xfrm>
            <a:off x="0" y="-1"/>
            <a:ext cx="12192000" cy="6837549"/>
            <a:chOff x="0" y="20451"/>
            <a:chExt cx="12192000" cy="6837549"/>
          </a:xfrm>
        </p:grpSpPr>
        <p:pic>
          <p:nvPicPr>
            <p:cNvPr id="507" name="Google Shape;507;p21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21"/>
            <p:cNvPicPr preferRelativeResize="0"/>
            <p:nvPr/>
          </p:nvPicPr>
          <p:blipFill rotWithShape="1">
            <a:blip r:embed="rId5"/>
            <a:srcRect l="1375" r="1249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9" name="Google Shape;509;p21"/>
          <p:cNvGrpSpPr/>
          <p:nvPr/>
        </p:nvGrpSpPr>
        <p:grpSpPr>
          <a:xfrm>
            <a:off x="1850337" y="872647"/>
            <a:ext cx="7960860" cy="5530995"/>
            <a:chOff x="4321865" y="1591455"/>
            <a:chExt cx="7178286" cy="4987283"/>
          </a:xfrm>
        </p:grpSpPr>
        <p:pic>
          <p:nvPicPr>
            <p:cNvPr id="510" name="Google Shape;510;p21" descr="Crab clipart"/>
            <p:cNvPicPr preferRelativeResize="0"/>
            <p:nvPr/>
          </p:nvPicPr>
          <p:blipFill rotWithShape="1">
            <a:blip r:embed="rId6"/>
            <a:srcRect l="43143"/>
            <a:stretch>
              <a:fillRect/>
            </a:stretch>
          </p:blipFill>
          <p:spPr>
            <a:xfrm flipH="1">
              <a:off x="6876259" y="4046362"/>
              <a:ext cx="1459805" cy="2532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p21"/>
            <p:cNvSpPr/>
            <p:nvPr/>
          </p:nvSpPr>
          <p:spPr>
            <a:xfrm>
              <a:off x="4321865" y="1591455"/>
              <a:ext cx="7178286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432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 panose="020F0502020204030204"/>
                <a:buNone/>
              </a:pPr>
              <a:endParaRPr sz="2800" b="1" i="0" u="none" strike="noStrike" cap="none">
                <a:solidFill>
                  <a:srgbClr val="604B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512" name="Google Shape;512;p21" descr="Crab clipart"/>
            <p:cNvPicPr preferRelativeResize="0"/>
            <p:nvPr/>
          </p:nvPicPr>
          <p:blipFill rotWithShape="1">
            <a:blip r:embed="rId6"/>
            <a:srcRect r="51667"/>
            <a:stretch>
              <a:fillRect/>
            </a:stretch>
          </p:blipFill>
          <p:spPr>
            <a:xfrm flipH="1">
              <a:off x="8224368" y="4046363"/>
              <a:ext cx="1240955" cy="253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3" name="Google Shape;513;p2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1" descr="Logo, icon&#10;&#10;Description automatically generated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1">
            <a:hlinkClick r:id="" action="ppaction://hlinkshowjump?jump=nextslide"/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Next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16" name="Google Shape;516;p21"/>
          <p:cNvSpPr/>
          <p:nvPr/>
        </p:nvSpPr>
        <p:spPr>
          <a:xfrm>
            <a:off x="8956360" y="5519358"/>
            <a:ext cx="2215201" cy="8842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ranklin Gothic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Check</a:t>
            </a:r>
            <a:endParaRPr sz="4800" b="1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517" name="Google Shape;517;p21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370254" y="170400"/>
            <a:ext cx="2674765" cy="18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1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1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596445" y="1819555"/>
            <a:ext cx="1580845" cy="111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1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040782" y="3036634"/>
            <a:ext cx="1580845" cy="11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1"/>
          <p:cNvSpPr txBox="1"/>
          <p:nvPr/>
        </p:nvSpPr>
        <p:spPr>
          <a:xfrm>
            <a:off x="3332643" y="1429102"/>
            <a:ext cx="493581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70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 err="1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V_n_s</a:t>
            </a:r>
            <a:endParaRPr sz="11500" b="1" dirty="0">
              <a:solidFill>
                <a:schemeClr val="dk1"/>
              </a:solidFill>
              <a:latin typeface="Arial Black" panose="020B0A04020102020204"/>
              <a:ea typeface="Arial Black" panose="020B0A04020102020204"/>
              <a:cs typeface="Arial Black" panose="020B0A04020102020204"/>
              <a:sym typeface="Arial Black" panose="020B0A04020102020204"/>
            </a:endParaRPr>
          </a:p>
        </p:txBody>
      </p:sp>
      <p:sp>
        <p:nvSpPr>
          <p:cNvPr id="522" name="Google Shape;522;p21"/>
          <p:cNvSpPr txBox="1"/>
          <p:nvPr/>
        </p:nvSpPr>
        <p:spPr>
          <a:xfrm>
            <a:off x="4500705" y="1439288"/>
            <a:ext cx="116891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e</a:t>
            </a:r>
            <a:endParaRPr dirty="0"/>
          </a:p>
        </p:txBody>
      </p:sp>
      <p:sp>
        <p:nvSpPr>
          <p:cNvPr id="523" name="Google Shape;523;p21"/>
          <p:cNvSpPr txBox="1"/>
          <p:nvPr/>
        </p:nvSpPr>
        <p:spPr>
          <a:xfrm>
            <a:off x="6211725" y="1439288"/>
            <a:ext cx="116891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u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1231</Words>
  <Application>Microsoft Office PowerPoint</Application>
  <PresentationFormat>Widescreen</PresentationFormat>
  <Paragraphs>264</Paragraphs>
  <Slides>37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Algerian</vt:lpstr>
      <vt:lpstr>Arial</vt:lpstr>
      <vt:lpstr>Arial Black</vt:lpstr>
      <vt:lpstr>Calibri</vt:lpstr>
      <vt:lpstr>Calibri Light</vt:lpstr>
      <vt:lpstr>Carter One</vt:lpstr>
      <vt:lpstr>Cooper Black</vt:lpstr>
      <vt:lpstr>Franklin Gothic</vt:lpstr>
      <vt:lpstr>Roboto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lenguyennhatha@outlook.com</dc:creator>
  <cp:lastModifiedBy>Lan Anh</cp:lastModifiedBy>
  <cp:revision>13</cp:revision>
  <dcterms:created xsi:type="dcterms:W3CDTF">2024-02-29T08:20:00Z</dcterms:created>
  <dcterms:modified xsi:type="dcterms:W3CDTF">2024-11-12T10:02:16Z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A1BF0F5DA1D44DBEAA80A336219A6D09_12</vt:lpwstr>
  </property>
  <property fmtid="{D5CDD505-2E9C-101B-9397-08002B2CF9AE}" pid="3" name="KSOProductBuildVer">
    <vt:lpwstr>1033-12.2.0.18911</vt:lpwstr>
  </property>
</Properties>
</file>