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media/media1.mpg" ContentType="vide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2" r:id="rId3"/>
  </p:sldMasterIdLst>
  <p:notesMasterIdLst>
    <p:notesMasterId r:id="rId5"/>
  </p:notesMasterIdLst>
  <p:sldIdLst>
    <p:sldId id="257" r:id="rId4"/>
    <p:sldId id="258" r:id="rId6"/>
    <p:sldId id="530" r:id="rId7"/>
    <p:sldId id="760" r:id="rId8"/>
    <p:sldId id="991" r:id="rId9"/>
    <p:sldId id="263" r:id="rId10"/>
    <p:sldId id="262" r:id="rId11"/>
    <p:sldId id="264" r:id="rId12"/>
    <p:sldId id="265" r:id="rId13"/>
    <p:sldId id="261" r:id="rId14"/>
    <p:sldId id="499" r:id="rId15"/>
    <p:sldId id="975" r:id="rId16"/>
    <p:sldId id="976" r:id="rId17"/>
    <p:sldId id="500" r:id="rId18"/>
    <p:sldId id="977" r:id="rId19"/>
    <p:sldId id="992" r:id="rId20"/>
    <p:sldId id="993" r:id="rId21"/>
    <p:sldId id="994" r:id="rId22"/>
    <p:sldId id="995" r:id="rId23"/>
    <p:sldId id="506" r:id="rId24"/>
    <p:sldId id="513" r:id="rId25"/>
    <p:sldId id="340" r:id="rId26"/>
    <p:sldId id="315" r:id="rId27"/>
    <p:sldId id="370" r:id="rId28"/>
    <p:sldId id="371" r:id="rId29"/>
    <p:sldId id="372" r:id="rId30"/>
    <p:sldId id="373" r:id="rId31"/>
    <p:sldId id="997" r:id="rId32"/>
    <p:sldId id="998" r:id="rId33"/>
    <p:sldId id="999" r:id="rId34"/>
    <p:sldId id="1000" r:id="rId35"/>
    <p:sldId id="996" r:id="rId36"/>
    <p:sldId id="298" r:id="rId37"/>
    <p:sldId id="102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0C0"/>
    <a:srgbClr val="9F2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49"/>
    <p:restoredTop sz="94679"/>
  </p:normalViewPr>
  <p:slideViewPr>
    <p:cSldViewPr snapToGrid="0">
      <p:cViewPr varScale="1">
        <p:scale>
          <a:sx n="58" d="100"/>
          <a:sy n="58" d="100"/>
        </p:scale>
        <p:origin x="216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20</c:v>
                </c:pt>
                <c:pt idx="2">
                  <c:v>15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0482128"/>
        <c:axId val="219546208"/>
      </c:barChart>
      <c:catAx>
        <c:axId val="1890482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19546208"/>
        <c:crosses val="autoZero"/>
        <c:auto val="1"/>
        <c:lblAlgn val="ctr"/>
        <c:lblOffset val="100"/>
        <c:noMultiLvlLbl val="0"/>
      </c:catAx>
      <c:valAx>
        <c:axId val="219546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89048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01e5455-ceb1-442f-bd92-37067f6253a4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20</c:v>
                </c:pt>
                <c:pt idx="2">
                  <c:v>15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0482128"/>
        <c:axId val="219546208"/>
      </c:barChart>
      <c:catAx>
        <c:axId val="1890482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19546208"/>
        <c:crosses val="autoZero"/>
        <c:auto val="1"/>
        <c:lblAlgn val="ctr"/>
        <c:lblOffset val="100"/>
        <c:noMultiLvlLbl val="0"/>
      </c:catAx>
      <c:valAx>
        <c:axId val="219546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89048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d898c41-d2b2-4281-b142-233b4796c83d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55</c:v>
                </c:pt>
                <c:pt idx="2">
                  <c:v>15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0482128"/>
        <c:axId val="219546208"/>
      </c:barChart>
      <c:catAx>
        <c:axId val="1890482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19546208"/>
        <c:crosses val="autoZero"/>
        <c:auto val="1"/>
        <c:lblAlgn val="ctr"/>
        <c:lblOffset val="100"/>
        <c:noMultiLvlLbl val="0"/>
      </c:catAx>
      <c:valAx>
        <c:axId val="219546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89048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4db9231-c997-4653-a6af-a330b8d4a9c3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20</c:v>
                </c:pt>
                <c:pt idx="2">
                  <c:v>60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0482128"/>
        <c:axId val="219546208"/>
      </c:barChart>
      <c:catAx>
        <c:axId val="1890482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19546208"/>
        <c:crosses val="autoZero"/>
        <c:auto val="1"/>
        <c:lblAlgn val="ctr"/>
        <c:lblOffset val="100"/>
        <c:noMultiLvlLbl val="0"/>
      </c:catAx>
      <c:valAx>
        <c:axId val="219546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89048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9f65d9c-87e9-4c3a-8877-7af8d46ff0e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20</c:v>
                </c:pt>
                <c:pt idx="2">
                  <c:v>15</c:v>
                </c:pt>
                <c:pt idx="3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0482128"/>
        <c:axId val="219546208"/>
      </c:barChart>
      <c:catAx>
        <c:axId val="1890482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19546208"/>
        <c:crosses val="autoZero"/>
        <c:auto val="1"/>
        <c:lblAlgn val="ctr"/>
        <c:lblOffset val="100"/>
        <c:noMultiLvlLbl val="0"/>
      </c:catAx>
      <c:valAx>
        <c:axId val="2195462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89048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70a8942a-9a9b-4233-9354-e466b1dd906b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2A99-3B7E-D94E-AB26-54A40D65F41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8" name="Google Shape;4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B7BE-D7F0-4910-8680-2B4F65AA16A7}" type="slidenum">
              <a:rPr lang="en-IN" smtClean="0"/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3" name="Google Shape;10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78895"/>
            <a:ext cx="10960100" cy="994307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4050" y="6575824"/>
            <a:ext cx="977950" cy="2921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78895"/>
            <a:ext cx="10960100" cy="994307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4050" y="6575824"/>
            <a:ext cx="977950" cy="2921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microsoft.com/office/2007/relationships/media" Target="../media/media1.mpg"/><Relationship Id="rId3" Type="http://schemas.openxmlformats.org/officeDocument/2006/relationships/audio" Target="../media/media1.mp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hdphoto" Target="../media/image28.wdp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8" Type="http://schemas.openxmlformats.org/officeDocument/2006/relationships/slideLayout" Target="../slideLayouts/slideLayout13.xml"/><Relationship Id="rId17" Type="http://schemas.openxmlformats.org/officeDocument/2006/relationships/audio" Target="../media/audio6.wav"/><Relationship Id="rId16" Type="http://schemas.openxmlformats.org/officeDocument/2006/relationships/audio" Target="../media/audio5.wav"/><Relationship Id="rId15" Type="http://schemas.openxmlformats.org/officeDocument/2006/relationships/audio" Target="../media/audio4.wav"/><Relationship Id="rId14" Type="http://schemas.openxmlformats.org/officeDocument/2006/relationships/image" Target="../media/image17.png"/><Relationship Id="rId13" Type="http://schemas.openxmlformats.org/officeDocument/2006/relationships/image" Target="../media/image16.png"/><Relationship Id="rId12" Type="http://schemas.openxmlformats.org/officeDocument/2006/relationships/image" Target="../media/image14.png"/><Relationship Id="rId11" Type="http://schemas.openxmlformats.org/officeDocument/2006/relationships/image" Target="../media/image37.png"/><Relationship Id="rId10" Type="http://schemas.openxmlformats.org/officeDocument/2006/relationships/image" Target="../media/image15.png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8" Type="http://schemas.openxmlformats.org/officeDocument/2006/relationships/slideLayout" Target="../slideLayouts/slideLayout13.xml"/><Relationship Id="rId17" Type="http://schemas.openxmlformats.org/officeDocument/2006/relationships/audio" Target="../media/audio6.wav"/><Relationship Id="rId16" Type="http://schemas.openxmlformats.org/officeDocument/2006/relationships/audio" Target="../media/audio5.wav"/><Relationship Id="rId15" Type="http://schemas.openxmlformats.org/officeDocument/2006/relationships/audio" Target="../media/audio4.wav"/><Relationship Id="rId14" Type="http://schemas.openxmlformats.org/officeDocument/2006/relationships/image" Target="../media/image37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8" Type="http://schemas.openxmlformats.org/officeDocument/2006/relationships/slideLayout" Target="../slideLayouts/slideLayout13.xml"/><Relationship Id="rId17" Type="http://schemas.openxmlformats.org/officeDocument/2006/relationships/audio" Target="../media/audio6.wav"/><Relationship Id="rId16" Type="http://schemas.openxmlformats.org/officeDocument/2006/relationships/audio" Target="../media/audio5.wav"/><Relationship Id="rId15" Type="http://schemas.openxmlformats.org/officeDocument/2006/relationships/audio" Target="../media/audio4.wav"/><Relationship Id="rId14" Type="http://schemas.openxmlformats.org/officeDocument/2006/relationships/image" Target="../media/image17.png"/><Relationship Id="rId13" Type="http://schemas.openxmlformats.org/officeDocument/2006/relationships/image" Target="../media/image37.png"/><Relationship Id="rId12" Type="http://schemas.openxmlformats.org/officeDocument/2006/relationships/image" Target="../media/image20.png"/><Relationship Id="rId11" Type="http://schemas.openxmlformats.org/officeDocument/2006/relationships/image" Target="../media/image18.png"/><Relationship Id="rId10" Type="http://schemas.openxmlformats.org/officeDocument/2006/relationships/image" Target="../media/image16.png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8" Type="http://schemas.openxmlformats.org/officeDocument/2006/relationships/slideLayout" Target="../slideLayouts/slideLayout13.xml"/><Relationship Id="rId17" Type="http://schemas.openxmlformats.org/officeDocument/2006/relationships/audio" Target="../media/audio5.wav"/><Relationship Id="rId16" Type="http://schemas.openxmlformats.org/officeDocument/2006/relationships/audio" Target="../media/audio6.wav"/><Relationship Id="rId15" Type="http://schemas.openxmlformats.org/officeDocument/2006/relationships/audio" Target="../media/audio4.wav"/><Relationship Id="rId14" Type="http://schemas.openxmlformats.org/officeDocument/2006/relationships/image" Target="../media/image37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8" Type="http://schemas.openxmlformats.org/officeDocument/2006/relationships/slideLayout" Target="../slideLayouts/slideLayout13.xml"/><Relationship Id="rId17" Type="http://schemas.openxmlformats.org/officeDocument/2006/relationships/audio" Target="../media/audio6.wav"/><Relationship Id="rId16" Type="http://schemas.openxmlformats.org/officeDocument/2006/relationships/audio" Target="../media/audio5.wav"/><Relationship Id="rId15" Type="http://schemas.openxmlformats.org/officeDocument/2006/relationships/audio" Target="../media/audio4.wav"/><Relationship Id="rId14" Type="http://schemas.openxmlformats.org/officeDocument/2006/relationships/image" Target="../media/image37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8" Type="http://schemas.openxmlformats.org/officeDocument/2006/relationships/slideLayout" Target="../slideLayouts/slideLayout13.xml"/><Relationship Id="rId17" Type="http://schemas.openxmlformats.org/officeDocument/2006/relationships/audio" Target="../media/audio6.wav"/><Relationship Id="rId16" Type="http://schemas.openxmlformats.org/officeDocument/2006/relationships/audio" Target="../media/audio5.wav"/><Relationship Id="rId15" Type="http://schemas.openxmlformats.org/officeDocument/2006/relationships/audio" Target="../media/audio4.wav"/><Relationship Id="rId14" Type="http://schemas.openxmlformats.org/officeDocument/2006/relationships/image" Target="../media/image37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13.xml"/><Relationship Id="rId17" Type="http://schemas.openxmlformats.org/officeDocument/2006/relationships/audio" Target="../media/audio6.wav"/><Relationship Id="rId16" Type="http://schemas.openxmlformats.org/officeDocument/2006/relationships/audio" Target="../media/audio5.wav"/><Relationship Id="rId15" Type="http://schemas.openxmlformats.org/officeDocument/2006/relationships/audio" Target="../media/audio4.wav"/><Relationship Id="rId14" Type="http://schemas.openxmlformats.org/officeDocument/2006/relationships/image" Target="../media/image37.png"/><Relationship Id="rId13" Type="http://schemas.openxmlformats.org/officeDocument/2006/relationships/image" Target="../media/image21.pn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8" Type="http://schemas.openxmlformats.org/officeDocument/2006/relationships/slideLayout" Target="../slideLayouts/slideLayout13.xml"/><Relationship Id="rId17" Type="http://schemas.openxmlformats.org/officeDocument/2006/relationships/audio" Target="../media/audio5.wav"/><Relationship Id="rId16" Type="http://schemas.openxmlformats.org/officeDocument/2006/relationships/audio" Target="../media/audio6.wav"/><Relationship Id="rId15" Type="http://schemas.openxmlformats.org/officeDocument/2006/relationships/audio" Target="../media/audio4.wav"/><Relationship Id="rId14" Type="http://schemas.openxmlformats.org/officeDocument/2006/relationships/image" Target="../media/image37.png"/><Relationship Id="rId13" Type="http://schemas.openxmlformats.org/officeDocument/2006/relationships/image" Target="../media/image21.pn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microsoft.com/office/2007/relationships/media" Target="../media/media1.mp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84" name="Google Shape;84;p1"/>
          <p:cNvSpPr/>
          <p:nvPr/>
        </p:nvSpPr>
        <p:spPr>
          <a:xfrm>
            <a:off x="1304809" y="2140712"/>
            <a:ext cx="9582381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 – HOLIDAY TIME</a:t>
            </a:r>
            <a:r>
              <a:rPr lang="en-US" sz="4400" b="1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5A – Vocabulary and Grammar 2</a:t>
            </a:r>
            <a:endParaRPr dirty="0"/>
          </a:p>
        </p:txBody>
      </p:sp>
      <p:pic>
        <p:nvPicPr>
          <p:cNvPr id="5" name="Google Shape;89;p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320805" y="3598223"/>
            <a:ext cx="4821554" cy="339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482" y="3704060"/>
            <a:ext cx="2287518" cy="22875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o Wants To Be a Millionaire? UK 2018 logo remake by ZackthetimelordRBLX  on Devian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61" y="363794"/>
            <a:ext cx="4168877" cy="41688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" action="ppaction://hlinkshowjump?jump=endshow"/>
          </p:cNvPr>
          <p:cNvSpPr/>
          <p:nvPr/>
        </p:nvSpPr>
        <p:spPr>
          <a:xfrm>
            <a:off x="4562166" y="5299587"/>
            <a:ext cx="3067665" cy="570271"/>
          </a:xfrm>
          <a:prstGeom prst="roundRect">
            <a:avLst/>
          </a:prstGeom>
          <a:gradFill>
            <a:gsLst>
              <a:gs pos="11000">
                <a:srgbClr val="7030A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Aharoni" panose="02010803020104030203" pitchFamily="2" charset="-79"/>
              </a:rPr>
              <a:t>THANK YOU!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pperplate Gothic Bold" panose="020E0705020206020404" pitchFamily="34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" name="On_the_Hot_Sea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580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2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2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9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180" fill="hold">
                                              <p:stCondLst>
                                                <p:cond delay="18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18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180" fill="hold">
                                              <p:stCondLst>
                                                <p:cond delay="54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180" fill="hold">
                                              <p:stCondLst>
                                                <p:cond delay="72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88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9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180" fill="hold">
                                              <p:stCondLst>
                                                <p:cond delay="18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18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180" fill="hold">
                                              <p:stCondLst>
                                                <p:cond delay="54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180" fill="hold">
                                              <p:stCondLst>
                                                <p:cond delay="72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88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2914" y="6203707"/>
            <a:ext cx="597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x-none" sz="180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x-none" sz="1800" dirty="0">
                <a:latin typeface="Calibri" panose="020F0502020204030204" pitchFamily="34" charset="0"/>
                <a:cs typeface="Calibri" panose="020F0502020204030204" pitchFamily="34" charset="0"/>
              </a:rPr>
              <a:t>the audio, </a:t>
            </a:r>
            <a:r>
              <a:rPr lang="x-none" sz="1800">
                <a:latin typeface="Calibri" panose="020F0502020204030204" pitchFamily="34" charset="0"/>
                <a:cs typeface="Calibri" panose="020F0502020204030204" pitchFamily="34" charset="0"/>
              </a:rPr>
              <a:t>students listen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, point and repeat</a:t>
            </a:r>
            <a:r>
              <a:rPr lang="x-none" sz="1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x-none" sz="1800" dirty="0">
                <a:latin typeface="Calibri" panose="020F0502020204030204" pitchFamily="34" charset="0"/>
                <a:cs typeface="Calibri" panose="020F0502020204030204" pitchFamily="34" charset="0"/>
              </a:rPr>
              <a:t>the words.</a:t>
            </a:r>
            <a:endParaRPr lang="x-non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95758" y="678466"/>
            <a:ext cx="982489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/>
          <p:cNvSpPr/>
          <p:nvPr/>
        </p:nvSpPr>
        <p:spPr>
          <a:xfrm>
            <a:off x="9386888" y="678466"/>
            <a:ext cx="1322446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123" y="939343"/>
            <a:ext cx="7930347" cy="45316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19457" y="848191"/>
            <a:ext cx="1458790" cy="42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9.0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61884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46344" y="3800927"/>
            <a:ext cx="5800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go sightseeing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US" dirty="0"/>
          </a:p>
        </p:txBody>
      </p:sp>
      <p:sp>
        <p:nvSpPr>
          <p:cNvPr id="13" name="Freeform 7"/>
          <p:cNvSpPr/>
          <p:nvPr/>
        </p:nvSpPr>
        <p:spPr>
          <a:xfrm>
            <a:off x="2217317" y="497413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2866993" y="498004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4109277" y="498225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4776533" y="497884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6" name="Freeform 7"/>
          <p:cNvSpPr/>
          <p:nvPr/>
        </p:nvSpPr>
        <p:spPr>
          <a:xfrm>
            <a:off x="5427647" y="497884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732739" y="49817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0" name="Freeform 7"/>
          <p:cNvSpPr/>
          <p:nvPr/>
        </p:nvSpPr>
        <p:spPr>
          <a:xfrm>
            <a:off x="7382415" y="497377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8051109" y="497929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8718365" y="497588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7" name="Freeform 7"/>
          <p:cNvSpPr/>
          <p:nvPr/>
        </p:nvSpPr>
        <p:spPr>
          <a:xfrm>
            <a:off x="9369479" y="497588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9.0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146.860840" end="29714.8378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1294" y="4003476"/>
            <a:ext cx="812800" cy="812800"/>
          </a:xfrm>
          <a:prstGeom prst="rect">
            <a:avLst/>
          </a:prstGeom>
        </p:spPr>
      </p:pic>
      <p:sp>
        <p:nvSpPr>
          <p:cNvPr id="3" name="Freeform 7"/>
          <p:cNvSpPr/>
          <p:nvPr/>
        </p:nvSpPr>
        <p:spPr>
          <a:xfrm>
            <a:off x="10012645" y="497595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10663759" y="497595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284" y="1046839"/>
            <a:ext cx="4338063" cy="2673102"/>
          </a:xfrm>
          <a:prstGeom prst="rect">
            <a:avLst/>
          </a:prstGeom>
        </p:spPr>
      </p:pic>
      <p:sp>
        <p:nvSpPr>
          <p:cNvPr id="21" name="Freeform 7"/>
          <p:cNvSpPr/>
          <p:nvPr/>
        </p:nvSpPr>
        <p:spPr>
          <a:xfrm>
            <a:off x="6070637" y="497377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  <a:endParaRPr lang="en-US" sz="40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3" grpId="0" animBg="1"/>
      <p:bldP spid="6" grpId="0" animBg="1"/>
      <p:bldP spid="8" grpId="0" animBg="1"/>
      <p:bldP spid="10" grpId="0" animBg="1"/>
      <p:bldP spid="11" grpId="0" animBg="1"/>
      <p:bldP spid="12" grpId="0" animBg="1"/>
      <p:bldP spid="17" grpId="0" animBg="1"/>
      <p:bldP spid="3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63246" y="3821680"/>
            <a:ext cx="5958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take a bus tour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US" dirty="0"/>
          </a:p>
        </p:txBody>
      </p:sp>
      <p:sp>
        <p:nvSpPr>
          <p:cNvPr id="13" name="Freeform 7"/>
          <p:cNvSpPr/>
          <p:nvPr/>
        </p:nvSpPr>
        <p:spPr>
          <a:xfrm>
            <a:off x="1789822" y="498665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2439498" y="499256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3108192" y="499808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k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3775448" y="499467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6" name="Freeform 7"/>
          <p:cNvSpPr/>
          <p:nvPr/>
        </p:nvSpPr>
        <p:spPr>
          <a:xfrm>
            <a:off x="5021026" y="499467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44326" y="50109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b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0" name="Freeform 7"/>
          <p:cNvSpPr/>
          <p:nvPr/>
        </p:nvSpPr>
        <p:spPr>
          <a:xfrm>
            <a:off x="6894002" y="500297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7546367" y="50084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8669591" y="50017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7" name="Freeform 7"/>
          <p:cNvSpPr/>
          <p:nvPr/>
        </p:nvSpPr>
        <p:spPr>
          <a:xfrm>
            <a:off x="9320705" y="50017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Freeform 7"/>
          <p:cNvSpPr/>
          <p:nvPr/>
        </p:nvSpPr>
        <p:spPr>
          <a:xfrm>
            <a:off x="9974683" y="50084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10625797" y="50084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21" name="9.0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136.391602" end="24654.2675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8872" y="4005332"/>
            <a:ext cx="812800" cy="81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860" y="1001504"/>
            <a:ext cx="4563436" cy="2763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3" grpId="0" animBg="1"/>
      <p:bldP spid="6" grpId="0" animBg="1"/>
      <p:bldP spid="8" grpId="0" animBg="1"/>
      <p:bldP spid="10" grpId="0" animBg="1"/>
      <p:bldP spid="11" grpId="0" animBg="1"/>
      <p:bldP spid="12" grpId="0" animBg="1"/>
      <p:bldP spid="17" grpId="0" animBg="1"/>
      <p:bldP spid="2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-127537" y="1747967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4624" y="2937292"/>
            <a:ext cx="4136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go hiking</a:t>
            </a:r>
            <a:endParaRPr lang="en-US" sz="8000" b="1" dirty="0">
              <a:solidFill>
                <a:schemeClr val="accent1"/>
              </a:solidFill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 rot="438702">
            <a:off x="1022757" y="849452"/>
            <a:ext cx="2387558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sp>
        <p:nvSpPr>
          <p:cNvPr id="14" name="Freeform 7"/>
          <p:cNvSpPr/>
          <p:nvPr/>
        </p:nvSpPr>
        <p:spPr>
          <a:xfrm>
            <a:off x="1545337" y="436363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2195013" y="436954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3304272" y="435547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3971528" y="435207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4602845" y="43517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k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2" name="Freeform 7"/>
          <p:cNvSpPr/>
          <p:nvPr/>
        </p:nvSpPr>
        <p:spPr>
          <a:xfrm>
            <a:off x="5256823" y="43598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5899448" y="43512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7534068" y="1608981"/>
            <a:ext cx="4491190" cy="314367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US" dirty="0"/>
          </a:p>
        </p:txBody>
      </p:sp>
      <p:sp>
        <p:nvSpPr>
          <p:cNvPr id="3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553426" y="435981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2" name="9.0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752.552734" end="21721.3574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6488" y="2116417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609" y="1833827"/>
            <a:ext cx="4292108" cy="2693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04756" y="3807065"/>
            <a:ext cx="7571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go mountain biking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US" dirty="0"/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Freeform 7"/>
          <p:cNvSpPr/>
          <p:nvPr/>
        </p:nvSpPr>
        <p:spPr>
          <a:xfrm>
            <a:off x="1690125" y="5081255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g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5" name="Freeform 7"/>
          <p:cNvSpPr/>
          <p:nvPr/>
        </p:nvSpPr>
        <p:spPr>
          <a:xfrm>
            <a:off x="2225977" y="508927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6" name="Freeform 7"/>
          <p:cNvSpPr/>
          <p:nvPr/>
        </p:nvSpPr>
        <p:spPr>
          <a:xfrm>
            <a:off x="3203318" y="5089272"/>
            <a:ext cx="541237" cy="53392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m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7" name="Freeform 7"/>
          <p:cNvSpPr/>
          <p:nvPr/>
        </p:nvSpPr>
        <p:spPr>
          <a:xfrm>
            <a:off x="3735021" y="508927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8" name="Freeform 7"/>
          <p:cNvSpPr/>
          <p:nvPr/>
        </p:nvSpPr>
        <p:spPr>
          <a:xfrm>
            <a:off x="4277614" y="508927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u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805369" y="5084030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0" name="Freeform 7"/>
          <p:cNvSpPr/>
          <p:nvPr/>
        </p:nvSpPr>
        <p:spPr>
          <a:xfrm>
            <a:off x="5338039" y="5085836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1" name="Freeform 7"/>
          <p:cNvSpPr/>
          <p:nvPr/>
        </p:nvSpPr>
        <p:spPr>
          <a:xfrm>
            <a:off x="5879276" y="5079326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2" name="Freeform 7"/>
          <p:cNvSpPr/>
          <p:nvPr/>
        </p:nvSpPr>
        <p:spPr>
          <a:xfrm>
            <a:off x="6426026" y="508927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3" name="Freeform 7"/>
          <p:cNvSpPr/>
          <p:nvPr/>
        </p:nvSpPr>
        <p:spPr>
          <a:xfrm>
            <a:off x="6972776" y="508927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4" name="Freeform 7"/>
          <p:cNvSpPr/>
          <p:nvPr/>
        </p:nvSpPr>
        <p:spPr>
          <a:xfrm>
            <a:off x="8063519" y="510371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5" name="Freeform 7"/>
          <p:cNvSpPr/>
          <p:nvPr/>
        </p:nvSpPr>
        <p:spPr>
          <a:xfrm>
            <a:off x="8604756" y="5111716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6" name="Freeform 7"/>
          <p:cNvSpPr/>
          <p:nvPr/>
        </p:nvSpPr>
        <p:spPr>
          <a:xfrm>
            <a:off x="9151506" y="5123477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k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7" name="Freeform 7"/>
          <p:cNvSpPr/>
          <p:nvPr/>
        </p:nvSpPr>
        <p:spPr>
          <a:xfrm>
            <a:off x="9698256" y="5123477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8" name="Freeform 7"/>
          <p:cNvSpPr/>
          <p:nvPr/>
        </p:nvSpPr>
        <p:spPr>
          <a:xfrm>
            <a:off x="10224643" y="5121930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9" name="Freeform 7"/>
          <p:cNvSpPr/>
          <p:nvPr/>
        </p:nvSpPr>
        <p:spPr>
          <a:xfrm>
            <a:off x="10771393" y="5121930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g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40" name="9.0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130.527344" end="17673.1621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5611" y="4013619"/>
            <a:ext cx="812800" cy="8128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409" y="958520"/>
            <a:ext cx="3676698" cy="288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9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9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04756" y="3807065"/>
            <a:ext cx="7571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climb a mountain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US" dirty="0"/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Freeform 7"/>
          <p:cNvSpPr/>
          <p:nvPr/>
        </p:nvSpPr>
        <p:spPr>
          <a:xfrm>
            <a:off x="5140150" y="5093157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6" name="Freeform 7"/>
          <p:cNvSpPr/>
          <p:nvPr/>
        </p:nvSpPr>
        <p:spPr>
          <a:xfrm>
            <a:off x="6203985" y="5089748"/>
            <a:ext cx="541237" cy="53392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m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7" name="Freeform 7"/>
          <p:cNvSpPr/>
          <p:nvPr/>
        </p:nvSpPr>
        <p:spPr>
          <a:xfrm>
            <a:off x="6735688" y="5089748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8" name="Freeform 7"/>
          <p:cNvSpPr/>
          <p:nvPr/>
        </p:nvSpPr>
        <p:spPr>
          <a:xfrm>
            <a:off x="7278281" y="5089748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u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7806036" y="5084506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0" name="Freeform 7"/>
          <p:cNvSpPr/>
          <p:nvPr/>
        </p:nvSpPr>
        <p:spPr>
          <a:xfrm>
            <a:off x="8338706" y="508631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1" name="Freeform 7"/>
          <p:cNvSpPr/>
          <p:nvPr/>
        </p:nvSpPr>
        <p:spPr>
          <a:xfrm>
            <a:off x="8879943" y="507980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2" name="Freeform 7"/>
          <p:cNvSpPr/>
          <p:nvPr/>
        </p:nvSpPr>
        <p:spPr>
          <a:xfrm>
            <a:off x="9426693" y="5089748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3" name="Freeform 7"/>
          <p:cNvSpPr/>
          <p:nvPr/>
        </p:nvSpPr>
        <p:spPr>
          <a:xfrm>
            <a:off x="9973443" y="5089748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4" name="Freeform 7"/>
          <p:cNvSpPr/>
          <p:nvPr/>
        </p:nvSpPr>
        <p:spPr>
          <a:xfrm>
            <a:off x="1954222" y="504907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5" name="Freeform 7"/>
          <p:cNvSpPr/>
          <p:nvPr/>
        </p:nvSpPr>
        <p:spPr>
          <a:xfrm>
            <a:off x="2495459" y="5057076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6" name="Freeform 7"/>
          <p:cNvSpPr/>
          <p:nvPr/>
        </p:nvSpPr>
        <p:spPr>
          <a:xfrm>
            <a:off x="3042209" y="5068837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7" name="Freeform 7"/>
          <p:cNvSpPr/>
          <p:nvPr/>
        </p:nvSpPr>
        <p:spPr>
          <a:xfrm>
            <a:off x="3588959" y="5068837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m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8" name="Freeform 7"/>
          <p:cNvSpPr/>
          <p:nvPr/>
        </p:nvSpPr>
        <p:spPr>
          <a:xfrm>
            <a:off x="4115346" y="5067290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40" name="9.0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277.042969" end="12204.5605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0351" y="4000829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532" y="900127"/>
            <a:ext cx="3208142" cy="2966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9" grpId="0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28108" y="3786593"/>
            <a:ext cx="4668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go camping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US" dirty="0"/>
          </a:p>
        </p:txBody>
      </p:sp>
      <p:sp>
        <p:nvSpPr>
          <p:cNvPr id="13" name="Freeform 7"/>
          <p:cNvSpPr/>
          <p:nvPr/>
        </p:nvSpPr>
        <p:spPr>
          <a:xfrm>
            <a:off x="3298917" y="500292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3948593" y="500883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5190877" y="501104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5858133" y="500763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6" name="Freeform 7"/>
          <p:cNvSpPr/>
          <p:nvPr/>
        </p:nvSpPr>
        <p:spPr>
          <a:xfrm>
            <a:off x="6509247" y="500763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162927" y="501571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0" name="Freeform 7"/>
          <p:cNvSpPr/>
          <p:nvPr/>
        </p:nvSpPr>
        <p:spPr>
          <a:xfrm>
            <a:off x="7812603" y="502228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8481297" y="50132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9134039" y="500987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9.0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9090.173828" end="9564.9746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7120" y="4105179"/>
            <a:ext cx="812800" cy="812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076" y="900893"/>
            <a:ext cx="3770863" cy="2964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3" grpId="0" animBg="1"/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04756" y="3807065"/>
            <a:ext cx="7571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visit a theme park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US" dirty="0"/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Freeform 7"/>
          <p:cNvSpPr/>
          <p:nvPr/>
        </p:nvSpPr>
        <p:spPr>
          <a:xfrm>
            <a:off x="2126165" y="5077916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v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5" name="Freeform 7"/>
          <p:cNvSpPr/>
          <p:nvPr/>
        </p:nvSpPr>
        <p:spPr>
          <a:xfrm>
            <a:off x="2662017" y="5085933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6" name="Freeform 7"/>
          <p:cNvSpPr/>
          <p:nvPr/>
        </p:nvSpPr>
        <p:spPr>
          <a:xfrm>
            <a:off x="3203318" y="5089272"/>
            <a:ext cx="541237" cy="53392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s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7" name="Freeform 7"/>
          <p:cNvSpPr/>
          <p:nvPr/>
        </p:nvSpPr>
        <p:spPr>
          <a:xfrm>
            <a:off x="3735021" y="508927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8" name="Freeform 7"/>
          <p:cNvSpPr/>
          <p:nvPr/>
        </p:nvSpPr>
        <p:spPr>
          <a:xfrm>
            <a:off x="4277614" y="508927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269815" y="5113251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0" name="Freeform 7"/>
          <p:cNvSpPr/>
          <p:nvPr/>
        </p:nvSpPr>
        <p:spPr>
          <a:xfrm>
            <a:off x="6242813" y="5109471"/>
            <a:ext cx="541237" cy="50653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1" name="Freeform 7"/>
          <p:cNvSpPr/>
          <p:nvPr/>
        </p:nvSpPr>
        <p:spPr>
          <a:xfrm>
            <a:off x="6784050" y="5102961"/>
            <a:ext cx="541237" cy="50653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h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2" name="Freeform 7"/>
          <p:cNvSpPr/>
          <p:nvPr/>
        </p:nvSpPr>
        <p:spPr>
          <a:xfrm>
            <a:off x="7330800" y="5112907"/>
            <a:ext cx="541237" cy="50653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3" name="Freeform 7"/>
          <p:cNvSpPr/>
          <p:nvPr/>
        </p:nvSpPr>
        <p:spPr>
          <a:xfrm>
            <a:off x="7877550" y="5112907"/>
            <a:ext cx="541237" cy="50653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m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4" name="Freeform 7"/>
          <p:cNvSpPr/>
          <p:nvPr/>
        </p:nvSpPr>
        <p:spPr>
          <a:xfrm>
            <a:off x="8404379" y="5103367"/>
            <a:ext cx="541237" cy="512639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5" name="Freeform 7"/>
          <p:cNvSpPr/>
          <p:nvPr/>
        </p:nvSpPr>
        <p:spPr>
          <a:xfrm>
            <a:off x="9431163" y="5103038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p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6" name="Freeform 7"/>
          <p:cNvSpPr/>
          <p:nvPr/>
        </p:nvSpPr>
        <p:spPr>
          <a:xfrm>
            <a:off x="9977913" y="5114799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7" name="Freeform 7"/>
          <p:cNvSpPr/>
          <p:nvPr/>
        </p:nvSpPr>
        <p:spPr>
          <a:xfrm>
            <a:off x="10524663" y="5114799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r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8" name="Freeform 7"/>
          <p:cNvSpPr/>
          <p:nvPr/>
        </p:nvSpPr>
        <p:spPr>
          <a:xfrm>
            <a:off x="11051050" y="511325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k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40" name="9.0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1605.546875" end="6938.4985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2750" y="4096623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182" y="933001"/>
            <a:ext cx="4642651" cy="287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9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04756" y="3807065"/>
            <a:ext cx="7571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visit a waterpark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US" dirty="0"/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Freeform 7"/>
          <p:cNvSpPr/>
          <p:nvPr/>
        </p:nvSpPr>
        <p:spPr>
          <a:xfrm>
            <a:off x="2126165" y="5077916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v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5" name="Freeform 7"/>
          <p:cNvSpPr/>
          <p:nvPr/>
        </p:nvSpPr>
        <p:spPr>
          <a:xfrm>
            <a:off x="2662017" y="5085933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6" name="Freeform 7"/>
          <p:cNvSpPr/>
          <p:nvPr/>
        </p:nvSpPr>
        <p:spPr>
          <a:xfrm>
            <a:off x="3203318" y="5089272"/>
            <a:ext cx="541237" cy="53392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s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7" name="Freeform 7"/>
          <p:cNvSpPr/>
          <p:nvPr/>
        </p:nvSpPr>
        <p:spPr>
          <a:xfrm>
            <a:off x="3735021" y="508927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8" name="Freeform 7"/>
          <p:cNvSpPr/>
          <p:nvPr/>
        </p:nvSpPr>
        <p:spPr>
          <a:xfrm>
            <a:off x="4277614" y="5089272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269815" y="5113251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0" name="Freeform 7"/>
          <p:cNvSpPr/>
          <p:nvPr/>
        </p:nvSpPr>
        <p:spPr>
          <a:xfrm>
            <a:off x="6242813" y="5109471"/>
            <a:ext cx="541237" cy="50653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w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1" name="Freeform 7"/>
          <p:cNvSpPr/>
          <p:nvPr/>
        </p:nvSpPr>
        <p:spPr>
          <a:xfrm>
            <a:off x="6784050" y="5102961"/>
            <a:ext cx="541237" cy="50653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2" name="Freeform 7"/>
          <p:cNvSpPr/>
          <p:nvPr/>
        </p:nvSpPr>
        <p:spPr>
          <a:xfrm>
            <a:off x="7330800" y="5112907"/>
            <a:ext cx="541237" cy="50653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3" name="Freeform 7"/>
          <p:cNvSpPr/>
          <p:nvPr/>
        </p:nvSpPr>
        <p:spPr>
          <a:xfrm>
            <a:off x="7877550" y="5112907"/>
            <a:ext cx="541237" cy="50653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4" name="Freeform 7"/>
          <p:cNvSpPr/>
          <p:nvPr/>
        </p:nvSpPr>
        <p:spPr>
          <a:xfrm>
            <a:off x="8404379" y="5103367"/>
            <a:ext cx="541237" cy="512639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r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5" name="Freeform 7"/>
          <p:cNvSpPr/>
          <p:nvPr/>
        </p:nvSpPr>
        <p:spPr>
          <a:xfrm>
            <a:off x="8945616" y="5109471"/>
            <a:ext cx="541237" cy="50697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p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6" name="Freeform 7"/>
          <p:cNvSpPr/>
          <p:nvPr/>
        </p:nvSpPr>
        <p:spPr>
          <a:xfrm>
            <a:off x="9492366" y="5097694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7" name="Freeform 7"/>
          <p:cNvSpPr/>
          <p:nvPr/>
        </p:nvSpPr>
        <p:spPr>
          <a:xfrm>
            <a:off x="10039116" y="5097694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r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8" name="Freeform 7"/>
          <p:cNvSpPr/>
          <p:nvPr/>
        </p:nvSpPr>
        <p:spPr>
          <a:xfrm>
            <a:off x="10565503" y="5096147"/>
            <a:ext cx="541237" cy="53051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k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40" name="9.0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6239.078125" end="1561.00647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3951" y="4000829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211" y="902782"/>
            <a:ext cx="4526594" cy="2941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9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5735320" y="892810"/>
            <a:ext cx="5436235" cy="448183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6126480" y="2480310"/>
            <a:ext cx="4808220" cy="165671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use the question structures of going to + verb.</a:t>
            </a:r>
            <a:endParaRPr lang="en-US" sz="22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</a:t>
            </a:r>
            <a:r>
              <a:rPr lang="en-US" alt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use the vocabulary: go sightseeing, take a bus tour, go hiking, go mountain biking …</a:t>
            </a:r>
            <a:endParaRPr lang="en-US" altLang="en-US"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125845" y="4253230"/>
            <a:ext cx="4808220" cy="42862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PB p.</a:t>
            </a:r>
            <a:r>
              <a:rPr lang="en-US" sz="22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107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103620" y="4697730"/>
            <a:ext cx="4872355" cy="42862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84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474954" y="136142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 – Lesson 5A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120176" y="1940054"/>
            <a:ext cx="22638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1612" y="69751"/>
            <a:ext cx="934908" cy="934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98" y="643353"/>
            <a:ext cx="3566754" cy="5030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/>
          <p:cNvSpPr txBox="1"/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59726" y="2613052"/>
            <a:ext cx="2361141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take a bus tour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13478" y="2616776"/>
            <a:ext cx="1454655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go hiking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91767" y="2596223"/>
            <a:ext cx="2736998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go mountain biking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21180" y="6026724"/>
            <a:ext cx="7964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Show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all the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pictur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 the teacher says the number, and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students say the word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Click on each number to s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the word, students spell it again.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90627" y="2589672"/>
            <a:ext cx="223906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sightseeing</a:t>
            </a:r>
            <a:endParaRPr lang="x-none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33610" y="5148168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climb a mountain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759438" y="5136534"/>
            <a:ext cx="176171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go camping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9096" y="71327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/>
          <p:cNvSpPr/>
          <p:nvPr/>
        </p:nvSpPr>
        <p:spPr>
          <a:xfrm>
            <a:off x="3349231" y="727805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/>
          <p:cNvSpPr/>
          <p:nvPr/>
        </p:nvSpPr>
        <p:spPr>
          <a:xfrm>
            <a:off x="6279366" y="74708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ounded Rectangle 7"/>
          <p:cNvSpPr/>
          <p:nvPr/>
        </p:nvSpPr>
        <p:spPr>
          <a:xfrm>
            <a:off x="9209501" y="73857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ounded Rectangle 8"/>
          <p:cNvSpPr/>
          <p:nvPr/>
        </p:nvSpPr>
        <p:spPr>
          <a:xfrm>
            <a:off x="433610" y="323522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/>
          <p:cNvSpPr/>
          <p:nvPr/>
        </p:nvSpPr>
        <p:spPr>
          <a:xfrm>
            <a:off x="3363745" y="324975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/>
          <p:cNvSpPr/>
          <p:nvPr/>
        </p:nvSpPr>
        <p:spPr>
          <a:xfrm>
            <a:off x="6293880" y="326903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15"/>
          <p:cNvSpPr/>
          <p:nvPr/>
        </p:nvSpPr>
        <p:spPr>
          <a:xfrm>
            <a:off x="9224015" y="326052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ounded Rectangle 18"/>
          <p:cNvSpPr/>
          <p:nvPr/>
        </p:nvSpPr>
        <p:spPr>
          <a:xfrm>
            <a:off x="6312618" y="5117616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visit a theme park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291553" y="5107155"/>
            <a:ext cx="241802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visit a waterpark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2096" y="2527075"/>
            <a:ext cx="2300626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374011" y="2566312"/>
            <a:ext cx="2528323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772075" y="2575040"/>
            <a:ext cx="1731076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53002" y="2580116"/>
            <a:ext cx="2879341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223533" y="5079314"/>
            <a:ext cx="2553104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93893" y="5094795"/>
            <a:ext cx="2654376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627399" y="5106196"/>
            <a:ext cx="1913821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279366" y="5094795"/>
            <a:ext cx="2654376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Holiday time!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560" y="854513"/>
            <a:ext cx="2361676" cy="14552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937" y="880602"/>
            <a:ext cx="2350901" cy="14237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750" y="911799"/>
            <a:ext cx="2322333" cy="145763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607" y="791729"/>
            <a:ext cx="2116022" cy="16613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76" y="3308049"/>
            <a:ext cx="1753744" cy="16216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399" y="3328795"/>
            <a:ext cx="2069123" cy="162693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9074" y="3410024"/>
            <a:ext cx="2373687" cy="14698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6263" y="3384099"/>
            <a:ext cx="2367643" cy="1538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1" animBg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6"/>
          <p:cNvSpPr/>
          <p:nvPr/>
        </p:nvSpPr>
        <p:spPr>
          <a:xfrm>
            <a:off x="2120765" y="1873147"/>
            <a:ext cx="8431120" cy="2998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9826092" y="1322559"/>
            <a:ext cx="1181120" cy="1101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5594" y="2090172"/>
            <a:ext cx="830629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Put students work in groups of 3 or 4.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teacher shows the pictures, and students look at it within 5 seconds to remember the pictures.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Then, they raise their hands to check the answers.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fastest group with all the correct answers receive a point.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281;p15"/>
          <p:cNvSpPr txBox="1"/>
          <p:nvPr/>
        </p:nvSpPr>
        <p:spPr>
          <a:xfrm>
            <a:off x="193735" y="187617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Practice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425" y="793646"/>
            <a:ext cx="7289800" cy="1079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7432" y="-1043894"/>
            <a:ext cx="487363" cy="487362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1168400" y="2767466"/>
            <a:ext cx="9855200" cy="1701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0" b="1" dirty="0">
                <a:ln w="571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HelvetInsH" panose="020B7200000000000000" pitchFamily="34" charset="0"/>
              </a:rPr>
              <a:t>Finding picture</a:t>
            </a:r>
            <a:endParaRPr lang="en-US" sz="10000" b="1" dirty="0">
              <a:ln w="5715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3" name="MsPham-0936082789">
            <a:hlinkClick r:id="" action="ppaction://hlinkshowjump?jump=nextslide"/>
          </p:cNvPr>
          <p:cNvSpPr/>
          <p:nvPr/>
        </p:nvSpPr>
        <p:spPr>
          <a:xfrm>
            <a:off x="5156200" y="4292832"/>
            <a:ext cx="1879600" cy="734332"/>
          </a:xfrm>
          <a:prstGeom prst="roundRect">
            <a:avLst>
              <a:gd name="adj" fmla="val 30843"/>
            </a:avLst>
          </a:prstGeom>
          <a:solidFill>
            <a:srgbClr val="B9331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atin typeface=".VnHelvetIns" panose="020B7200000000000000" pitchFamily="34" charset="0"/>
              </a:rPr>
              <a:t>Play </a:t>
            </a:r>
            <a:endParaRPr lang="en-US" sz="4000" b="1" dirty="0">
              <a:latin typeface=".VnHelvetIns" panose="020B7200000000000000" pitchFamily="34" charset="0"/>
            </a:endParaRPr>
          </a:p>
        </p:txBody>
      </p:sp>
      <p:pic>
        <p:nvPicPr>
          <p:cNvPr id="8" name="Picture 7" descr="Background pattern&#10;&#10;Description automatically generated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205" t="3985" r="12414" b="41762"/>
          <a:stretch>
            <a:fillRect/>
          </a:stretch>
        </p:blipFill>
        <p:spPr>
          <a:xfrm rot="17423792">
            <a:off x="8214343" y="3166833"/>
            <a:ext cx="2241078" cy="3720663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362" b="51465"/>
          <a:stretch>
            <a:fillRect/>
          </a:stretch>
        </p:blipFill>
        <p:spPr>
          <a:xfrm>
            <a:off x="1576553" y="100324"/>
            <a:ext cx="2364828" cy="1762161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78" b="45867" l="41700" r="61100">
                        <a14:foregroundMark x1="49650" y1="10756" x2="49550" y2="10756"/>
                        <a14:foregroundMark x1="57000" y1="24089" x2="57000" y2="24089"/>
                        <a14:foregroundMark x1="52350" y1="45333" x2="52350" y2="45333"/>
                        <a14:foregroundMark x1="55850" y1="45689" x2="55850" y2="45689"/>
                        <a14:foregroundMark x1="52600" y1="45867" x2="52600" y2="45867"/>
                      </a14:backgroundRemoval>
                    </a14:imgEffect>
                  </a14:imgLayer>
                </a14:imgProps>
              </a:ext>
            </a:extLst>
          </a:blip>
          <a:srcRect l="39311" r="36379" b="50000"/>
          <a:stretch>
            <a:fillRect/>
          </a:stretch>
        </p:blipFill>
        <p:spPr>
          <a:xfrm rot="20190958">
            <a:off x="9270346" y="20798"/>
            <a:ext cx="1660635" cy="1921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320" y="1810494"/>
            <a:ext cx="8087360" cy="2677656"/>
          </a:xfrm>
          <a:prstGeom prst="rect">
            <a:avLst/>
          </a:prstGeom>
          <a:ln>
            <a:prstDash val="lgDashDot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How to play:</a:t>
            </a:r>
            <a:endParaRPr lang="en-US" sz="2400" b="1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400" b="1" dirty="0">
                <a:solidFill>
                  <a:schemeClr val="tx1"/>
                </a:solidFill>
              </a:rPr>
              <a:t>Divide the class into two teams</a:t>
            </a:r>
            <a:endParaRPr lang="en-US" sz="2400" b="1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400" b="1" dirty="0">
                <a:solidFill>
                  <a:schemeClr val="tx1"/>
                </a:solidFill>
              </a:rPr>
              <a:t>Look at these pictures in 5s to remember</a:t>
            </a:r>
            <a:endParaRPr lang="en-US" sz="2400" b="1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400" b="1" dirty="0">
                <a:solidFill>
                  <a:schemeClr val="tx1"/>
                </a:solidFill>
              </a:rPr>
              <a:t>After 5s, look at the text on top, choose the right number</a:t>
            </a:r>
            <a:endParaRPr lang="en-US" sz="2400" b="1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400" b="1" dirty="0">
                <a:solidFill>
                  <a:schemeClr val="tx1"/>
                </a:solidFill>
              </a:rPr>
              <a:t>If they’re a perfect pair = +2points</a:t>
            </a:r>
            <a:endParaRPr lang="en-US" sz="2400" b="1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400" b="1" dirty="0">
                <a:solidFill>
                  <a:schemeClr val="tx1"/>
                </a:solidFill>
              </a:rPr>
              <a:t>If they’re not correct, another team can play this turn</a:t>
            </a:r>
            <a:endParaRPr lang="en-US" sz="2400" b="1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400" b="1" dirty="0">
                <a:solidFill>
                  <a:schemeClr val="tx1"/>
                </a:solidFill>
              </a:rPr>
              <a:t>Check points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229" y="2006275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26" y="2006275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26" y="4091726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139" y="4078648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7" name="MsPham-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8" name="MsPham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9" name="MsPham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44" name="star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65" y="645430"/>
            <a:ext cx="2543127" cy="789983"/>
          </a:xfrm>
          <a:prstGeom prst="rect">
            <a:avLst/>
          </a:prstGeom>
        </p:spPr>
      </p:pic>
      <p:sp>
        <p:nvSpPr>
          <p:cNvPr id="46" name="MsPham-0936082789">
            <a:hlinkClick r:id="" action="ppaction://hlinkshowjump?jump=nextslide"/>
          </p:cNvPr>
          <p:cNvSpPr/>
          <p:nvPr/>
        </p:nvSpPr>
        <p:spPr>
          <a:xfrm>
            <a:off x="10330462" y="6070600"/>
            <a:ext cx="1265795" cy="548640"/>
          </a:xfrm>
          <a:prstGeom prst="roundRect">
            <a:avLst>
              <a:gd name="adj" fmla="val 30843"/>
            </a:avLst>
          </a:prstGeom>
          <a:solidFill>
            <a:srgbClr val="B9331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935" b="1">
                <a:latin typeface=".VnHelvetIns" panose="020B7200000000000000" pitchFamily="34" charset="0"/>
              </a:rPr>
              <a:t>Next</a:t>
            </a:r>
            <a:endParaRPr lang="en-US" sz="2935" b="1">
              <a:latin typeface=".VnHelvetIns" panose="020B7200000000000000" pitchFamily="34" charset="0"/>
            </a:endParaRPr>
          </a:p>
        </p:txBody>
      </p:sp>
      <p:pic>
        <p:nvPicPr>
          <p:cNvPr id="4" name="Picture 3" descr="Background pattern&#10;&#10;Description automatically generated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362" b="51465"/>
          <a:stretch>
            <a:fillRect/>
          </a:stretch>
        </p:blipFill>
        <p:spPr>
          <a:xfrm>
            <a:off x="1283406" y="159340"/>
            <a:ext cx="2364828" cy="1762161"/>
          </a:xfrm>
          <a:prstGeom prst="rect">
            <a:avLst/>
          </a:prstGeom>
        </p:spPr>
      </p:pic>
      <p:sp>
        <p:nvSpPr>
          <p:cNvPr id="25" name="MsPham-0936082789"/>
          <p:cNvSpPr/>
          <p:nvPr/>
        </p:nvSpPr>
        <p:spPr>
          <a:xfrm>
            <a:off x="3933711" y="541939"/>
            <a:ext cx="4325789" cy="893474"/>
          </a:xfrm>
          <a:prstGeom prst="wedgeRoundRectCallout">
            <a:avLst>
              <a:gd name="adj1" fmla="val -56591"/>
              <a:gd name="adj2" fmla="val 409"/>
              <a:gd name="adj3" fmla="val 16667"/>
            </a:avLst>
          </a:prstGeom>
          <a:solidFill>
            <a:srgbClr val="EBFFF1"/>
          </a:solidFill>
          <a:ln>
            <a:solidFill>
              <a:srgbClr val="5FCC2E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93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bus tour</a:t>
            </a:r>
            <a:endParaRPr lang="en-US" altLang="en-US" sz="2935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4645" y="4278993"/>
            <a:ext cx="2350901" cy="1423786"/>
          </a:xfrm>
          <a:prstGeom prst="rect">
            <a:avLst/>
          </a:prstGeom>
        </p:spPr>
      </p:pic>
      <p:pic>
        <p:nvPicPr>
          <p:cNvPr id="35" name="righ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13" y="4094106"/>
            <a:ext cx="928749" cy="6339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99513" y="6167291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“Start” to countdown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7920" y="2189470"/>
            <a:ext cx="2361676" cy="14552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1839" y="2189470"/>
            <a:ext cx="2322333" cy="14576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0726" y="4203706"/>
            <a:ext cx="2015016" cy="1582037"/>
          </a:xfrm>
          <a:prstGeom prst="rect">
            <a:avLst/>
          </a:prstGeom>
        </p:spPr>
      </p:pic>
      <p:sp>
        <p:nvSpPr>
          <p:cNvPr id="20" name="MsPham-0936082789"/>
          <p:cNvSpPr/>
          <p:nvPr/>
        </p:nvSpPr>
        <p:spPr>
          <a:xfrm>
            <a:off x="2296069" y="1943610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1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1" name="MsPham-0936082789"/>
          <p:cNvSpPr/>
          <p:nvPr/>
        </p:nvSpPr>
        <p:spPr>
          <a:xfrm>
            <a:off x="6809325" y="1964967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2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3" name="MsPham-0936082789"/>
          <p:cNvSpPr/>
          <p:nvPr/>
        </p:nvSpPr>
        <p:spPr>
          <a:xfrm>
            <a:off x="2296069" y="4032068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3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4" name="MsPham-0936082789"/>
          <p:cNvSpPr/>
          <p:nvPr/>
        </p:nvSpPr>
        <p:spPr>
          <a:xfrm>
            <a:off x="6782511" y="4028196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4</a:t>
            </a:r>
            <a:endParaRPr lang="en-US" sz="5865" dirty="0">
              <a:latin typeface=".VnHelvetInsH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6" grpId="0" animBg="1"/>
      <p:bldP spid="25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329" y="1925200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908" y="4088068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291" y="1882566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291" y="4021475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7" name="MsPham-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8" name="MsPham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9" name="MsPham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44" name="star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65" y="645430"/>
            <a:ext cx="2543127" cy="789983"/>
          </a:xfrm>
          <a:prstGeom prst="rect">
            <a:avLst/>
          </a:prstGeom>
        </p:spPr>
      </p:pic>
      <p:sp>
        <p:nvSpPr>
          <p:cNvPr id="46" name="MsPham-0936082789">
            <a:hlinkClick r:id="" action="ppaction://hlinkshowjump?jump=nextslide"/>
          </p:cNvPr>
          <p:cNvSpPr/>
          <p:nvPr/>
        </p:nvSpPr>
        <p:spPr>
          <a:xfrm>
            <a:off x="10330462" y="6070600"/>
            <a:ext cx="1265795" cy="548640"/>
          </a:xfrm>
          <a:prstGeom prst="roundRect">
            <a:avLst>
              <a:gd name="adj" fmla="val 30843"/>
            </a:avLst>
          </a:prstGeom>
          <a:solidFill>
            <a:srgbClr val="B9331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935" b="1">
                <a:latin typeface=".VnHelvetIns" panose="020B7200000000000000" pitchFamily="34" charset="0"/>
              </a:rPr>
              <a:t>Next</a:t>
            </a:r>
            <a:endParaRPr lang="en-US" sz="2935" b="1">
              <a:latin typeface=".VnHelvetIns" panose="020B7200000000000000" pitchFamily="34" charset="0"/>
            </a:endParaRPr>
          </a:p>
        </p:txBody>
      </p:sp>
      <p:pic>
        <p:nvPicPr>
          <p:cNvPr id="6" name="Picture 5" descr="Background pattern&#10;&#10;Description automatically generated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362" b="51465"/>
          <a:stretch>
            <a:fillRect/>
          </a:stretch>
        </p:blipFill>
        <p:spPr>
          <a:xfrm>
            <a:off x="1567674" y="120405"/>
            <a:ext cx="2364828" cy="1762161"/>
          </a:xfrm>
          <a:prstGeom prst="rect">
            <a:avLst/>
          </a:prstGeom>
        </p:spPr>
      </p:pic>
      <p:sp>
        <p:nvSpPr>
          <p:cNvPr id="25" name="MsPham-0936082789"/>
          <p:cNvSpPr/>
          <p:nvPr/>
        </p:nvSpPr>
        <p:spPr>
          <a:xfrm>
            <a:off x="4052033" y="669678"/>
            <a:ext cx="4325789" cy="893474"/>
          </a:xfrm>
          <a:prstGeom prst="wedgeRoundRectCallout">
            <a:avLst>
              <a:gd name="adj1" fmla="val -56591"/>
              <a:gd name="adj2" fmla="val 409"/>
              <a:gd name="adj3" fmla="val 16667"/>
            </a:avLst>
          </a:prstGeom>
          <a:solidFill>
            <a:srgbClr val="EBFFF1"/>
          </a:solidFill>
          <a:ln>
            <a:solidFill>
              <a:srgbClr val="5FCC2E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93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hiking</a:t>
            </a:r>
            <a:endParaRPr lang="en-US" altLang="en-US" sz="2935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9513" y="6167291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“Start” to countdown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4668" y="2063496"/>
            <a:ext cx="2322333" cy="14576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9904" y="1993690"/>
            <a:ext cx="2116022" cy="16613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0088" y="4157190"/>
            <a:ext cx="2069123" cy="16269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3314" y="4176030"/>
            <a:ext cx="2373687" cy="1469828"/>
          </a:xfrm>
          <a:prstGeom prst="rect">
            <a:avLst/>
          </a:prstGeom>
        </p:spPr>
      </p:pic>
      <p:pic>
        <p:nvPicPr>
          <p:cNvPr id="34" name="righ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18" y="1944197"/>
            <a:ext cx="928749" cy="633924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2426687" y="1880852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1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0" name="MsPham-0936082789"/>
          <p:cNvSpPr/>
          <p:nvPr/>
        </p:nvSpPr>
        <p:spPr>
          <a:xfrm>
            <a:off x="7230125" y="1847362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>
                <a:latin typeface=".VnHelvetInsH" panose="020B7200000000000000" pitchFamily="34" charset="0"/>
              </a:rPr>
              <a:t>2</a:t>
            </a:r>
            <a:endParaRPr lang="en-US" sz="5865">
              <a:latin typeface=".VnHelvetInsH" panose="020B7200000000000000" pitchFamily="34" charset="0"/>
            </a:endParaRPr>
          </a:p>
        </p:txBody>
      </p:sp>
      <p:sp>
        <p:nvSpPr>
          <p:cNvPr id="21" name="MsPham-0936082789"/>
          <p:cNvSpPr/>
          <p:nvPr/>
        </p:nvSpPr>
        <p:spPr>
          <a:xfrm>
            <a:off x="2434999" y="4047843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3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3" name="MsPham-0936082789"/>
          <p:cNvSpPr/>
          <p:nvPr/>
        </p:nvSpPr>
        <p:spPr>
          <a:xfrm>
            <a:off x="7231178" y="3995415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4</a:t>
            </a:r>
            <a:endParaRPr lang="en-US" sz="5865" dirty="0">
              <a:latin typeface=".VnHelvetInsH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6" grpId="0" animBg="1"/>
      <p:bldP spid="25" grpId="0" animBg="1"/>
      <p:bldP spid="2" grpId="0" animBg="1"/>
      <p:bldP spid="2" grpId="1" animBg="1"/>
      <p:bldP spid="2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667" y="4272280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67" y="1982278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687" y="1876249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006" y="4256064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7" name="MsPham-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8" name="MsPham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9" name="MsPham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44" name="star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65" y="645430"/>
            <a:ext cx="2543127" cy="789983"/>
          </a:xfrm>
          <a:prstGeom prst="rect">
            <a:avLst/>
          </a:prstGeom>
        </p:spPr>
      </p:pic>
      <p:sp>
        <p:nvSpPr>
          <p:cNvPr id="46" name="MsPham-0936082789">
            <a:hlinkClick r:id="" action="ppaction://hlinkshowjump?jump=nextslide"/>
          </p:cNvPr>
          <p:cNvSpPr/>
          <p:nvPr/>
        </p:nvSpPr>
        <p:spPr>
          <a:xfrm>
            <a:off x="10330462" y="6070600"/>
            <a:ext cx="1265795" cy="548640"/>
          </a:xfrm>
          <a:prstGeom prst="roundRect">
            <a:avLst>
              <a:gd name="adj" fmla="val 30843"/>
            </a:avLst>
          </a:prstGeom>
          <a:solidFill>
            <a:srgbClr val="B9331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935" b="1">
                <a:latin typeface=".VnHelvetIns" panose="020B7200000000000000" pitchFamily="34" charset="0"/>
              </a:rPr>
              <a:t>Next</a:t>
            </a:r>
            <a:endParaRPr lang="en-US" sz="2935" b="1">
              <a:latin typeface=".VnHelvetIns" panose="020B7200000000000000" pitchFamily="34" charset="0"/>
            </a:endParaRPr>
          </a:p>
        </p:txBody>
      </p:sp>
      <p:pic>
        <p:nvPicPr>
          <p:cNvPr id="4" name="Picture 3" descr="Background pattern&#10;&#10;Description automatically generated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362" b="51465"/>
          <a:stretch>
            <a:fillRect/>
          </a:stretch>
        </p:blipFill>
        <p:spPr>
          <a:xfrm>
            <a:off x="1567674" y="120405"/>
            <a:ext cx="2364828" cy="1762161"/>
          </a:xfrm>
          <a:prstGeom prst="rect">
            <a:avLst/>
          </a:prstGeom>
        </p:spPr>
      </p:pic>
      <p:sp>
        <p:nvSpPr>
          <p:cNvPr id="25" name="MsPham-0936082789"/>
          <p:cNvSpPr/>
          <p:nvPr/>
        </p:nvSpPr>
        <p:spPr>
          <a:xfrm>
            <a:off x="3901643" y="655124"/>
            <a:ext cx="4325789" cy="893474"/>
          </a:xfrm>
          <a:prstGeom prst="wedgeRoundRectCallout">
            <a:avLst>
              <a:gd name="adj1" fmla="val -56591"/>
              <a:gd name="adj2" fmla="val 409"/>
              <a:gd name="adj3" fmla="val 16667"/>
            </a:avLst>
          </a:prstGeom>
          <a:solidFill>
            <a:srgbClr val="EBFFF1"/>
          </a:solidFill>
          <a:ln>
            <a:solidFill>
              <a:srgbClr val="5FCC2E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93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climb a mountain</a:t>
            </a:r>
            <a:endParaRPr lang="en-US" altLang="en-US" sz="2935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9513" y="6167291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“Start” to countdown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7367" y="2150618"/>
            <a:ext cx="2322333" cy="14576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7069" y="4360608"/>
            <a:ext cx="1753744" cy="16216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6029" y="4393015"/>
            <a:ext cx="2373687" cy="1469828"/>
          </a:xfrm>
          <a:prstGeom prst="rect">
            <a:avLst/>
          </a:prstGeom>
        </p:spPr>
      </p:pic>
      <p:pic>
        <p:nvPicPr>
          <p:cNvPr id="33" name="right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70" y="4234868"/>
            <a:ext cx="928749" cy="6339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50929" y="1946913"/>
            <a:ext cx="2116022" cy="1661340"/>
          </a:xfrm>
          <a:prstGeom prst="rect">
            <a:avLst/>
          </a:prstGeom>
        </p:spPr>
      </p:pic>
      <p:sp>
        <p:nvSpPr>
          <p:cNvPr id="20" name="MsPham-0936082789"/>
          <p:cNvSpPr/>
          <p:nvPr/>
        </p:nvSpPr>
        <p:spPr>
          <a:xfrm>
            <a:off x="2326246" y="1945149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1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1" name="MsPham-0936082789"/>
          <p:cNvSpPr/>
          <p:nvPr/>
        </p:nvSpPr>
        <p:spPr>
          <a:xfrm>
            <a:off x="2361138" y="4240589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3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3" name="MsPham-0936082789"/>
          <p:cNvSpPr/>
          <p:nvPr/>
        </p:nvSpPr>
        <p:spPr>
          <a:xfrm>
            <a:off x="7331245" y="1880362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2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4" name="MsPham-0936082789"/>
          <p:cNvSpPr/>
          <p:nvPr/>
        </p:nvSpPr>
        <p:spPr>
          <a:xfrm>
            <a:off x="7317687" y="4272885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4</a:t>
            </a:r>
            <a:endParaRPr lang="en-US" sz="5865" dirty="0">
              <a:latin typeface=".VnHelvetInsH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6" grpId="0" animBg="1"/>
      <p:bldP spid="25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817" y="1940846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047" y="1902167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7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817" y="4079755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841" y="4005813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7" name="MsPham-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8" name="MsPham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9" name="MsPham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44" name="star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65" y="645430"/>
            <a:ext cx="2543127" cy="789983"/>
          </a:xfrm>
          <a:prstGeom prst="rect">
            <a:avLst/>
          </a:prstGeom>
        </p:spPr>
      </p:pic>
      <p:sp>
        <p:nvSpPr>
          <p:cNvPr id="46" name="MsPham-0936082789">
            <a:hlinkClick r:id="" action="ppaction://hlinkshowjump?jump=nextslide"/>
          </p:cNvPr>
          <p:cNvSpPr/>
          <p:nvPr/>
        </p:nvSpPr>
        <p:spPr>
          <a:xfrm>
            <a:off x="10330462" y="6070600"/>
            <a:ext cx="1265795" cy="548640"/>
          </a:xfrm>
          <a:prstGeom prst="roundRect">
            <a:avLst>
              <a:gd name="adj" fmla="val 30843"/>
            </a:avLst>
          </a:prstGeom>
          <a:solidFill>
            <a:srgbClr val="B9331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935" b="1">
                <a:latin typeface=".VnHelvetIns" panose="020B7200000000000000" pitchFamily="34" charset="0"/>
              </a:rPr>
              <a:t>Next</a:t>
            </a:r>
            <a:endParaRPr lang="en-US" sz="2935" b="1">
              <a:latin typeface=".VnHelvetIns" panose="020B7200000000000000" pitchFamily="34" charset="0"/>
            </a:endParaRPr>
          </a:p>
        </p:txBody>
      </p:sp>
      <p:pic>
        <p:nvPicPr>
          <p:cNvPr id="4" name="Picture 3" descr="Background pattern&#10;&#10;Description automatically generated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362" b="51465"/>
          <a:stretch>
            <a:fillRect/>
          </a:stretch>
        </p:blipFill>
        <p:spPr>
          <a:xfrm>
            <a:off x="1567674" y="120405"/>
            <a:ext cx="2364828" cy="1762161"/>
          </a:xfrm>
          <a:prstGeom prst="rect">
            <a:avLst/>
          </a:prstGeom>
        </p:spPr>
      </p:pic>
      <p:sp>
        <p:nvSpPr>
          <p:cNvPr id="25" name="MsPham-0936082789"/>
          <p:cNvSpPr/>
          <p:nvPr/>
        </p:nvSpPr>
        <p:spPr>
          <a:xfrm>
            <a:off x="3933105" y="662081"/>
            <a:ext cx="4325789" cy="893474"/>
          </a:xfrm>
          <a:prstGeom prst="wedgeRoundRectCallout">
            <a:avLst>
              <a:gd name="adj1" fmla="val -56591"/>
              <a:gd name="adj2" fmla="val 409"/>
              <a:gd name="adj3" fmla="val 16667"/>
            </a:avLst>
          </a:prstGeom>
          <a:solidFill>
            <a:srgbClr val="EBFFF1"/>
          </a:solidFill>
          <a:ln>
            <a:solidFill>
              <a:srgbClr val="5FCC2E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93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camping</a:t>
            </a:r>
            <a:endParaRPr lang="en-US" altLang="en-US" sz="2935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9513" y="6167291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“Start” to countdown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4463" y="2119029"/>
            <a:ext cx="2350901" cy="14237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3164" y="4221913"/>
            <a:ext cx="2322333" cy="14576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7608" y="2018628"/>
            <a:ext cx="2069123" cy="16269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02840" y="4215817"/>
            <a:ext cx="2373687" cy="1469828"/>
          </a:xfrm>
          <a:prstGeom prst="rect">
            <a:avLst/>
          </a:prstGeom>
        </p:spPr>
      </p:pic>
      <p:pic>
        <p:nvPicPr>
          <p:cNvPr id="30" name="righ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15" y="1953445"/>
            <a:ext cx="928749" cy="633924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2255887" y="1898018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>
                <a:latin typeface=".VnHelvetInsH" panose="020B7200000000000000" pitchFamily="34" charset="0"/>
              </a:rPr>
              <a:t>1</a:t>
            </a:r>
            <a:endParaRPr lang="en-US" sz="5865">
              <a:latin typeface=".VnHelvetInsH" panose="020B7200000000000000" pitchFamily="34" charset="0"/>
            </a:endParaRPr>
          </a:p>
        </p:txBody>
      </p:sp>
      <p:sp>
        <p:nvSpPr>
          <p:cNvPr id="21" name="MsPham-0936082789"/>
          <p:cNvSpPr/>
          <p:nvPr/>
        </p:nvSpPr>
        <p:spPr>
          <a:xfrm>
            <a:off x="7506117" y="1848712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2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2" name="MsPham-0936082789"/>
          <p:cNvSpPr/>
          <p:nvPr/>
        </p:nvSpPr>
        <p:spPr>
          <a:xfrm>
            <a:off x="2255887" y="4069927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3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4" name="MsPham-0936082789"/>
          <p:cNvSpPr/>
          <p:nvPr/>
        </p:nvSpPr>
        <p:spPr>
          <a:xfrm>
            <a:off x="7506117" y="4017553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4</a:t>
            </a:r>
            <a:endParaRPr lang="en-US" sz="5865" dirty="0">
              <a:latin typeface=".VnHelvetInsH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6" grpId="0" animBg="1"/>
      <p:bldP spid="25" grpId="0" animBg="1"/>
      <p:bldP spid="2" grpId="0" animBg="1"/>
      <p:bldP spid="2" grpId="1" animBg="1"/>
      <p:bldP spid="2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4" grpId="0" animBg="1"/>
      <p:bldP spid="24" grpId="1" animBg="1"/>
      <p:bldP spid="24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229" y="2006275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26" y="2006275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26" y="4091726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139" y="4078648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7" name="MsPham-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8" name="MsPham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9" name="MsPham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44" name="star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65" y="645430"/>
            <a:ext cx="2543127" cy="789983"/>
          </a:xfrm>
          <a:prstGeom prst="rect">
            <a:avLst/>
          </a:prstGeom>
        </p:spPr>
      </p:pic>
      <p:sp>
        <p:nvSpPr>
          <p:cNvPr id="46" name="MsPham-0936082789">
            <a:hlinkClick r:id="" action="ppaction://hlinkshowjump?jump=nextslide"/>
          </p:cNvPr>
          <p:cNvSpPr/>
          <p:nvPr/>
        </p:nvSpPr>
        <p:spPr>
          <a:xfrm>
            <a:off x="10330462" y="6070600"/>
            <a:ext cx="1265795" cy="548640"/>
          </a:xfrm>
          <a:prstGeom prst="roundRect">
            <a:avLst>
              <a:gd name="adj" fmla="val 30843"/>
            </a:avLst>
          </a:prstGeom>
          <a:solidFill>
            <a:srgbClr val="B9331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935" b="1">
                <a:latin typeface=".VnHelvetIns" panose="020B7200000000000000" pitchFamily="34" charset="0"/>
              </a:rPr>
              <a:t>Next</a:t>
            </a:r>
            <a:endParaRPr lang="en-US" sz="2935" b="1">
              <a:latin typeface=".VnHelvetIns" panose="020B7200000000000000" pitchFamily="34" charset="0"/>
            </a:endParaRPr>
          </a:p>
        </p:txBody>
      </p:sp>
      <p:pic>
        <p:nvPicPr>
          <p:cNvPr id="4" name="Picture 3" descr="Background pattern&#10;&#10;Description automatically generated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362" b="51465"/>
          <a:stretch>
            <a:fillRect/>
          </a:stretch>
        </p:blipFill>
        <p:spPr>
          <a:xfrm>
            <a:off x="1283406" y="159340"/>
            <a:ext cx="2364828" cy="1762161"/>
          </a:xfrm>
          <a:prstGeom prst="rect">
            <a:avLst/>
          </a:prstGeom>
        </p:spPr>
      </p:pic>
      <p:sp>
        <p:nvSpPr>
          <p:cNvPr id="25" name="MsPham-0936082789"/>
          <p:cNvSpPr/>
          <p:nvPr/>
        </p:nvSpPr>
        <p:spPr>
          <a:xfrm>
            <a:off x="3933711" y="541939"/>
            <a:ext cx="4325789" cy="893474"/>
          </a:xfrm>
          <a:prstGeom prst="wedgeRoundRectCallout">
            <a:avLst>
              <a:gd name="adj1" fmla="val -56591"/>
              <a:gd name="adj2" fmla="val 409"/>
              <a:gd name="adj3" fmla="val 16667"/>
            </a:avLst>
          </a:prstGeom>
          <a:solidFill>
            <a:srgbClr val="EBFFF1"/>
          </a:solidFill>
          <a:ln>
            <a:solidFill>
              <a:srgbClr val="5FCC2E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93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sightseeing</a:t>
            </a:r>
            <a:endParaRPr lang="en-US" altLang="en-US" sz="2935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9513" y="6167291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“Start” to countdown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2488" y="4250179"/>
            <a:ext cx="2361676" cy="14552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2783" y="2189180"/>
            <a:ext cx="2350901" cy="14237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6280" y="4176080"/>
            <a:ext cx="1753744" cy="16216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4938" y="2099293"/>
            <a:ext cx="2069123" cy="1626931"/>
          </a:xfrm>
          <a:prstGeom prst="rect">
            <a:avLst/>
          </a:prstGeom>
        </p:spPr>
      </p:pic>
      <p:pic>
        <p:nvPicPr>
          <p:cNvPr id="35" name="righ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13" y="4094106"/>
            <a:ext cx="928749" cy="633924"/>
          </a:xfrm>
          <a:prstGeom prst="rect">
            <a:avLst/>
          </a:prstGeom>
        </p:spPr>
      </p:pic>
      <p:sp>
        <p:nvSpPr>
          <p:cNvPr id="20" name="MsPham-0936082789"/>
          <p:cNvSpPr/>
          <p:nvPr/>
        </p:nvSpPr>
        <p:spPr>
          <a:xfrm>
            <a:off x="2298730" y="1975774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1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1" name="MsPham-0936082789"/>
          <p:cNvSpPr/>
          <p:nvPr/>
        </p:nvSpPr>
        <p:spPr>
          <a:xfrm>
            <a:off x="6811986" y="1997131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2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3" name="MsPham-0936082789"/>
          <p:cNvSpPr/>
          <p:nvPr/>
        </p:nvSpPr>
        <p:spPr>
          <a:xfrm>
            <a:off x="2298730" y="4064232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3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4" name="MsPham-0936082789"/>
          <p:cNvSpPr/>
          <p:nvPr/>
        </p:nvSpPr>
        <p:spPr>
          <a:xfrm>
            <a:off x="6811986" y="4073438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4</a:t>
            </a:r>
            <a:endParaRPr lang="en-US" sz="5865" dirty="0">
              <a:latin typeface=".VnHelvetInsH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6" grpId="0" animBg="1"/>
      <p:bldP spid="25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329" y="1925200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908" y="4088068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291" y="1882566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291" y="4021475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7" name="MsPham-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8" name="MsPham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9" name="MsPham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44" name="star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65" y="645430"/>
            <a:ext cx="2543127" cy="789983"/>
          </a:xfrm>
          <a:prstGeom prst="rect">
            <a:avLst/>
          </a:prstGeom>
        </p:spPr>
      </p:pic>
      <p:sp>
        <p:nvSpPr>
          <p:cNvPr id="46" name="MsPham-0936082789">
            <a:hlinkClick r:id="" action="ppaction://hlinkshowjump?jump=nextslide"/>
          </p:cNvPr>
          <p:cNvSpPr/>
          <p:nvPr/>
        </p:nvSpPr>
        <p:spPr>
          <a:xfrm>
            <a:off x="10330462" y="6070600"/>
            <a:ext cx="1265795" cy="548640"/>
          </a:xfrm>
          <a:prstGeom prst="roundRect">
            <a:avLst>
              <a:gd name="adj" fmla="val 30843"/>
            </a:avLst>
          </a:prstGeom>
          <a:solidFill>
            <a:srgbClr val="B9331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935" b="1">
                <a:latin typeface=".VnHelvetIns" panose="020B7200000000000000" pitchFamily="34" charset="0"/>
              </a:rPr>
              <a:t>Next</a:t>
            </a:r>
            <a:endParaRPr lang="en-US" sz="2935" b="1">
              <a:latin typeface=".VnHelvetIns" panose="020B7200000000000000" pitchFamily="34" charset="0"/>
            </a:endParaRPr>
          </a:p>
        </p:txBody>
      </p:sp>
      <p:pic>
        <p:nvPicPr>
          <p:cNvPr id="6" name="Picture 5" descr="Background pattern&#10;&#10;Description automatically generated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362" b="51465"/>
          <a:stretch>
            <a:fillRect/>
          </a:stretch>
        </p:blipFill>
        <p:spPr>
          <a:xfrm>
            <a:off x="1567674" y="120405"/>
            <a:ext cx="2364828" cy="1762161"/>
          </a:xfrm>
          <a:prstGeom prst="rect">
            <a:avLst/>
          </a:prstGeom>
        </p:spPr>
      </p:pic>
      <p:sp>
        <p:nvSpPr>
          <p:cNvPr id="25" name="MsPham-0936082789"/>
          <p:cNvSpPr/>
          <p:nvPr/>
        </p:nvSpPr>
        <p:spPr>
          <a:xfrm>
            <a:off x="4052033" y="669678"/>
            <a:ext cx="4325789" cy="893474"/>
          </a:xfrm>
          <a:prstGeom prst="wedgeRoundRectCallout">
            <a:avLst>
              <a:gd name="adj1" fmla="val -56591"/>
              <a:gd name="adj2" fmla="val 409"/>
              <a:gd name="adj3" fmla="val 16667"/>
            </a:avLst>
          </a:prstGeom>
          <a:solidFill>
            <a:srgbClr val="EBFFF1"/>
          </a:solidFill>
          <a:ln>
            <a:solidFill>
              <a:srgbClr val="5FCC2E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93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mountain biking</a:t>
            </a:r>
            <a:endParaRPr lang="en-US" altLang="en-US" sz="2935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9513" y="6167291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“Start” to countdown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5027" y="2128733"/>
            <a:ext cx="2322333" cy="14576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9421" y="1951056"/>
            <a:ext cx="2116022" cy="16613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6954" y="4185290"/>
            <a:ext cx="2069123" cy="16269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7354" y="4185290"/>
            <a:ext cx="2373687" cy="1469828"/>
          </a:xfrm>
          <a:prstGeom prst="rect">
            <a:avLst/>
          </a:prstGeom>
        </p:spPr>
      </p:pic>
      <p:pic>
        <p:nvPicPr>
          <p:cNvPr id="34" name="righ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18" y="1944197"/>
            <a:ext cx="928749" cy="633924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2461017" y="1937580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1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0" name="MsPham-0936082789"/>
          <p:cNvSpPr/>
          <p:nvPr/>
        </p:nvSpPr>
        <p:spPr>
          <a:xfrm>
            <a:off x="7264455" y="1875062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2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1" name="MsPham-0936082789"/>
          <p:cNvSpPr/>
          <p:nvPr/>
        </p:nvSpPr>
        <p:spPr>
          <a:xfrm>
            <a:off x="2469329" y="4104571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3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3" name="MsPham-0936082789"/>
          <p:cNvSpPr/>
          <p:nvPr/>
        </p:nvSpPr>
        <p:spPr>
          <a:xfrm>
            <a:off x="7255294" y="3995613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4</a:t>
            </a:r>
            <a:endParaRPr lang="en-US" sz="5865" dirty="0">
              <a:latin typeface=".VnHelvetInsH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6" grpId="0" animBg="1"/>
      <p:bldP spid="25" grpId="0" animBg="1"/>
      <p:bldP spid="2" grpId="0" animBg="1"/>
      <p:bldP spid="2" grpId="1" animBg="1"/>
      <p:bldP spid="2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6"/>
          <p:cNvSpPr/>
          <p:nvPr/>
        </p:nvSpPr>
        <p:spPr>
          <a:xfrm>
            <a:off x="1565793" y="1685280"/>
            <a:ext cx="9349340" cy="375681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2" name="Google Shape;422;p16"/>
          <p:cNvSpPr txBox="1"/>
          <p:nvPr/>
        </p:nvSpPr>
        <p:spPr>
          <a:xfrm>
            <a:off x="1913169" y="1827912"/>
            <a:ext cx="8654588" cy="34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Divide the class into two teams: team A and team B.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Each student takes out a mini-board.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Students look at the question and write down the answers. </a:t>
            </a:r>
            <a:endParaRPr lang="en-US" sz="24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cs typeface="Calibri" panose="020F0502020204030204"/>
                <a:sym typeface="Calibri" panose="020F0502020204030204"/>
              </a:rPr>
              <a:t>Each question has 3 supports: 50:50, Audience, Call. Each team can choose when they need help.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If all students in the team write the correct answer, that team will receive 2 points. But if the team has 2 or 3 students write the wrong picture, they won’t receive points.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team with the highest points wins the game. </a:t>
            </a:r>
            <a:endParaRPr dirty="0"/>
          </a:p>
        </p:txBody>
      </p:sp>
      <p:pic>
        <p:nvPicPr>
          <p:cNvPr id="423" name="Google Shape;423;p16"/>
          <p:cNvPicPr preferRelativeResize="0"/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10105022" y="1277208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25663" y="86627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Carter One" panose="03080802040405060005" pitchFamily="66" charset="77"/>
              </a:rPr>
              <a:t>Activity: WHO IS THE MILLIONAIRE?</a:t>
            </a:r>
            <a:endParaRPr lang="en-US" sz="3600" b="1" dirty="0">
              <a:solidFill>
                <a:schemeClr val="accent2"/>
              </a:solidFill>
              <a:latin typeface="Carter One" panose="03080802040405060005" pitchFamily="66" charset="77"/>
            </a:endParaRPr>
          </a:p>
        </p:txBody>
      </p:sp>
      <p:sp>
        <p:nvSpPr>
          <p:cNvPr id="5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612" y="69751"/>
            <a:ext cx="934908" cy="93490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667" y="4272280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67" y="1982278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687" y="1876249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006" y="4256064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7" name="MsPham-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8" name="MsPham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9" name="MsPham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44" name="star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65" y="645430"/>
            <a:ext cx="2543127" cy="789983"/>
          </a:xfrm>
          <a:prstGeom prst="rect">
            <a:avLst/>
          </a:prstGeom>
        </p:spPr>
      </p:pic>
      <p:sp>
        <p:nvSpPr>
          <p:cNvPr id="46" name="MsPham-0936082789">
            <a:hlinkClick r:id="" action="ppaction://hlinkshowjump?jump=nextslide"/>
          </p:cNvPr>
          <p:cNvSpPr/>
          <p:nvPr/>
        </p:nvSpPr>
        <p:spPr>
          <a:xfrm>
            <a:off x="10330462" y="6070600"/>
            <a:ext cx="1265795" cy="548640"/>
          </a:xfrm>
          <a:prstGeom prst="roundRect">
            <a:avLst>
              <a:gd name="adj" fmla="val 30843"/>
            </a:avLst>
          </a:prstGeom>
          <a:solidFill>
            <a:srgbClr val="B9331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935" b="1">
                <a:latin typeface=".VnHelvetIns" panose="020B7200000000000000" pitchFamily="34" charset="0"/>
              </a:rPr>
              <a:t>Next</a:t>
            </a:r>
            <a:endParaRPr lang="en-US" sz="2935" b="1">
              <a:latin typeface=".VnHelvetIns" panose="020B7200000000000000" pitchFamily="34" charset="0"/>
            </a:endParaRPr>
          </a:p>
        </p:txBody>
      </p:sp>
      <p:pic>
        <p:nvPicPr>
          <p:cNvPr id="4" name="Picture 3" descr="Background pattern&#10;&#10;Description automatically generated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362" b="51465"/>
          <a:stretch>
            <a:fillRect/>
          </a:stretch>
        </p:blipFill>
        <p:spPr>
          <a:xfrm>
            <a:off x="1567674" y="120405"/>
            <a:ext cx="2364828" cy="1762161"/>
          </a:xfrm>
          <a:prstGeom prst="rect">
            <a:avLst/>
          </a:prstGeom>
        </p:spPr>
      </p:pic>
      <p:sp>
        <p:nvSpPr>
          <p:cNvPr id="25" name="MsPham-0936082789"/>
          <p:cNvSpPr/>
          <p:nvPr/>
        </p:nvSpPr>
        <p:spPr>
          <a:xfrm>
            <a:off x="3901643" y="655124"/>
            <a:ext cx="4325789" cy="893474"/>
          </a:xfrm>
          <a:prstGeom prst="wedgeRoundRectCallout">
            <a:avLst>
              <a:gd name="adj1" fmla="val -56591"/>
              <a:gd name="adj2" fmla="val 409"/>
              <a:gd name="adj3" fmla="val 16667"/>
            </a:avLst>
          </a:prstGeom>
          <a:solidFill>
            <a:srgbClr val="EBFFF1"/>
          </a:solidFill>
          <a:ln>
            <a:solidFill>
              <a:srgbClr val="5FCC2E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93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a theme park</a:t>
            </a:r>
            <a:endParaRPr lang="en-US" altLang="en-US" sz="2935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9513" y="6167291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“Start” to countdown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9335" y="2091499"/>
            <a:ext cx="1753744" cy="16216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0289" y="1961943"/>
            <a:ext cx="2069123" cy="16269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9979" y="4436526"/>
            <a:ext cx="2373687" cy="14698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0690" y="4402169"/>
            <a:ext cx="2367643" cy="1538541"/>
          </a:xfrm>
          <a:prstGeom prst="rect">
            <a:avLst/>
          </a:prstGeom>
        </p:spPr>
      </p:pic>
      <p:pic>
        <p:nvPicPr>
          <p:cNvPr id="33" name="righ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70" y="4234868"/>
            <a:ext cx="928749" cy="633924"/>
          </a:xfrm>
          <a:prstGeom prst="rect">
            <a:avLst/>
          </a:prstGeom>
        </p:spPr>
      </p:pic>
      <p:sp>
        <p:nvSpPr>
          <p:cNvPr id="20" name="MsPham-0936082789"/>
          <p:cNvSpPr/>
          <p:nvPr/>
        </p:nvSpPr>
        <p:spPr>
          <a:xfrm>
            <a:off x="2301961" y="1939428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1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1" name="MsPham-0936082789"/>
          <p:cNvSpPr/>
          <p:nvPr/>
        </p:nvSpPr>
        <p:spPr>
          <a:xfrm>
            <a:off x="2336853" y="4234868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3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3" name="MsPham-0936082789"/>
          <p:cNvSpPr/>
          <p:nvPr/>
        </p:nvSpPr>
        <p:spPr>
          <a:xfrm>
            <a:off x="7306960" y="1887349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2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4" name="MsPham-0936082789"/>
          <p:cNvSpPr/>
          <p:nvPr/>
        </p:nvSpPr>
        <p:spPr>
          <a:xfrm>
            <a:off x="7293402" y="4267164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4</a:t>
            </a:r>
            <a:endParaRPr lang="en-US" sz="5865" dirty="0">
              <a:latin typeface=".VnHelvetInsH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6" grpId="0" animBg="1"/>
      <p:bldP spid="25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817" y="1940846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047" y="1902167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7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817" y="4079755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841" y="4005813"/>
            <a:ext cx="2653734" cy="1798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7" name="MsPham-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8" name="MsPham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9" name="MsPham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884" y="572693"/>
            <a:ext cx="1016088" cy="1012024"/>
          </a:xfrm>
          <a:prstGeom prst="rect">
            <a:avLst/>
          </a:prstGeom>
        </p:spPr>
      </p:pic>
      <p:pic>
        <p:nvPicPr>
          <p:cNvPr id="44" name="star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65" y="645430"/>
            <a:ext cx="2543127" cy="789983"/>
          </a:xfrm>
          <a:prstGeom prst="rect">
            <a:avLst/>
          </a:prstGeom>
        </p:spPr>
      </p:pic>
      <p:sp>
        <p:nvSpPr>
          <p:cNvPr id="46" name="MsPham-0936082789">
            <a:hlinkClick r:id="" action="ppaction://hlinkshowjump?jump=nextslide"/>
          </p:cNvPr>
          <p:cNvSpPr/>
          <p:nvPr/>
        </p:nvSpPr>
        <p:spPr>
          <a:xfrm>
            <a:off x="10330462" y="6070600"/>
            <a:ext cx="1265795" cy="548640"/>
          </a:xfrm>
          <a:prstGeom prst="roundRect">
            <a:avLst>
              <a:gd name="adj" fmla="val 30843"/>
            </a:avLst>
          </a:prstGeom>
          <a:solidFill>
            <a:srgbClr val="B9331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935" b="1">
                <a:latin typeface=".VnHelvetIns" panose="020B7200000000000000" pitchFamily="34" charset="0"/>
              </a:rPr>
              <a:t>Next</a:t>
            </a:r>
            <a:endParaRPr lang="en-US" sz="2935" b="1">
              <a:latin typeface=".VnHelvetIns" panose="020B7200000000000000" pitchFamily="34" charset="0"/>
            </a:endParaRPr>
          </a:p>
        </p:txBody>
      </p:sp>
      <p:pic>
        <p:nvPicPr>
          <p:cNvPr id="4" name="Picture 3" descr="Background pattern&#10;&#10;Description automatically generated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362" b="51465"/>
          <a:stretch>
            <a:fillRect/>
          </a:stretch>
        </p:blipFill>
        <p:spPr>
          <a:xfrm>
            <a:off x="1567674" y="120405"/>
            <a:ext cx="2364828" cy="1762161"/>
          </a:xfrm>
          <a:prstGeom prst="rect">
            <a:avLst/>
          </a:prstGeom>
        </p:spPr>
      </p:pic>
      <p:sp>
        <p:nvSpPr>
          <p:cNvPr id="25" name="MsPham-0936082789"/>
          <p:cNvSpPr/>
          <p:nvPr/>
        </p:nvSpPr>
        <p:spPr>
          <a:xfrm>
            <a:off x="3933105" y="662081"/>
            <a:ext cx="4325789" cy="893474"/>
          </a:xfrm>
          <a:prstGeom prst="wedgeRoundRectCallout">
            <a:avLst>
              <a:gd name="adj1" fmla="val -56591"/>
              <a:gd name="adj2" fmla="val 409"/>
              <a:gd name="adj3" fmla="val 16667"/>
            </a:avLst>
          </a:prstGeom>
          <a:solidFill>
            <a:srgbClr val="EBFFF1"/>
          </a:solidFill>
          <a:ln>
            <a:solidFill>
              <a:srgbClr val="5FCC2E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93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a waterpark</a:t>
            </a:r>
            <a:endParaRPr lang="en-US" altLang="en-US" sz="2935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9513" y="6167291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“Start” to countdown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3041" y="4094141"/>
            <a:ext cx="1753744" cy="16216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1588" y="4155271"/>
            <a:ext cx="2069123" cy="16269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3070" y="2045770"/>
            <a:ext cx="2373687" cy="14698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05862" y="2081080"/>
            <a:ext cx="2367643" cy="1538541"/>
          </a:xfrm>
          <a:prstGeom prst="rect">
            <a:avLst/>
          </a:prstGeom>
        </p:spPr>
      </p:pic>
      <p:pic>
        <p:nvPicPr>
          <p:cNvPr id="30" name="righ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15" y="1953445"/>
            <a:ext cx="928749" cy="633924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2252307" y="1902824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>
                <a:latin typeface=".VnHelvetInsH" panose="020B7200000000000000" pitchFamily="34" charset="0"/>
              </a:rPr>
              <a:t>1</a:t>
            </a:r>
            <a:endParaRPr lang="en-US" sz="5865">
              <a:latin typeface=".VnHelvetInsH" panose="020B7200000000000000" pitchFamily="34" charset="0"/>
            </a:endParaRPr>
          </a:p>
        </p:txBody>
      </p:sp>
      <p:sp>
        <p:nvSpPr>
          <p:cNvPr id="21" name="MsPham-0936082789"/>
          <p:cNvSpPr/>
          <p:nvPr/>
        </p:nvSpPr>
        <p:spPr>
          <a:xfrm>
            <a:off x="7502537" y="1853518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2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2" name="MsPham-0936082789"/>
          <p:cNvSpPr/>
          <p:nvPr/>
        </p:nvSpPr>
        <p:spPr>
          <a:xfrm>
            <a:off x="2252307" y="4074733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3</a:t>
            </a:r>
            <a:endParaRPr lang="en-US" sz="5865" dirty="0">
              <a:latin typeface=".VnHelvetInsH" panose="020B7200000000000000" pitchFamily="34" charset="0"/>
            </a:endParaRPr>
          </a:p>
        </p:txBody>
      </p:sp>
      <p:sp>
        <p:nvSpPr>
          <p:cNvPr id="24" name="MsPham-0936082789"/>
          <p:cNvSpPr/>
          <p:nvPr/>
        </p:nvSpPr>
        <p:spPr>
          <a:xfrm>
            <a:off x="7502537" y="4022359"/>
            <a:ext cx="2680548" cy="1816608"/>
          </a:xfrm>
          <a:prstGeom prst="roundRect">
            <a:avLst>
              <a:gd name="adj" fmla="val 9045"/>
            </a:avLst>
          </a:prstGeom>
          <a:solidFill>
            <a:srgbClr val="C87D38"/>
          </a:solidFill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865" dirty="0">
                <a:latin typeface=".VnHelvetInsH" panose="020B7200000000000000" pitchFamily="34" charset="0"/>
              </a:rPr>
              <a:t>4</a:t>
            </a:r>
            <a:endParaRPr lang="en-US" sz="5865" dirty="0">
              <a:latin typeface=".VnHelvetInsH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6" grpId="0" animBg="1"/>
      <p:bldP spid="25" grpId="0" animBg="1"/>
      <p:bldP spid="2" grpId="0" animBg="1"/>
      <p:bldP spid="2" grpId="1" animBg="1"/>
      <p:bldP spid="2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4" grpId="0" animBg="1"/>
      <p:bldP spid="24" grpId="1" animBg="1"/>
      <p:bldP spid="24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459726" y="2613052"/>
            <a:ext cx="2361141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take a bus tour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13478" y="2616776"/>
            <a:ext cx="1454655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go hiking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91767" y="2596223"/>
            <a:ext cx="2736998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go mountain biking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21180" y="6026724"/>
            <a:ext cx="7964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Show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all the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pictur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 the teacher says the number, and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students say the word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Click on each number to s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the word, students spell it again.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90627" y="2589672"/>
            <a:ext cx="223906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sightseeing</a:t>
            </a:r>
            <a:endParaRPr lang="x-none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33610" y="5148168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climb a mountain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759438" y="5136534"/>
            <a:ext cx="176171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go camping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9096" y="71327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/>
          <p:cNvSpPr/>
          <p:nvPr/>
        </p:nvSpPr>
        <p:spPr>
          <a:xfrm>
            <a:off x="3349231" y="727805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/>
          <p:cNvSpPr/>
          <p:nvPr/>
        </p:nvSpPr>
        <p:spPr>
          <a:xfrm>
            <a:off x="6279366" y="74708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ounded Rectangle 7"/>
          <p:cNvSpPr/>
          <p:nvPr/>
        </p:nvSpPr>
        <p:spPr>
          <a:xfrm>
            <a:off x="9209501" y="73857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ounded Rectangle 8"/>
          <p:cNvSpPr/>
          <p:nvPr/>
        </p:nvSpPr>
        <p:spPr>
          <a:xfrm>
            <a:off x="433610" y="323522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/>
          <p:cNvSpPr/>
          <p:nvPr/>
        </p:nvSpPr>
        <p:spPr>
          <a:xfrm>
            <a:off x="3363745" y="324975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/>
          <p:cNvSpPr/>
          <p:nvPr/>
        </p:nvSpPr>
        <p:spPr>
          <a:xfrm>
            <a:off x="6293880" y="326903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15"/>
          <p:cNvSpPr/>
          <p:nvPr/>
        </p:nvSpPr>
        <p:spPr>
          <a:xfrm>
            <a:off x="9224015" y="326052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ounded Rectangle 18"/>
          <p:cNvSpPr/>
          <p:nvPr/>
        </p:nvSpPr>
        <p:spPr>
          <a:xfrm>
            <a:off x="6312618" y="5117616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visit a theme park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291553" y="5107155"/>
            <a:ext cx="241802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visit a waterpark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2096" y="2527075"/>
            <a:ext cx="2300626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374011" y="2566312"/>
            <a:ext cx="2528323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772075" y="2575040"/>
            <a:ext cx="1731076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53002" y="2580116"/>
            <a:ext cx="2879341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223533" y="5079314"/>
            <a:ext cx="2553104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93893" y="5094795"/>
            <a:ext cx="2654376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627399" y="5106196"/>
            <a:ext cx="1913821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279366" y="5094795"/>
            <a:ext cx="2654376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560" y="854513"/>
            <a:ext cx="2361676" cy="14552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937" y="880602"/>
            <a:ext cx="2350901" cy="14237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750" y="911799"/>
            <a:ext cx="2322333" cy="145763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607" y="791729"/>
            <a:ext cx="2116022" cy="16613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76" y="3308049"/>
            <a:ext cx="1753744" cy="16216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399" y="3328795"/>
            <a:ext cx="2069123" cy="162693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9074" y="3410024"/>
            <a:ext cx="2373687" cy="14698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6263" y="3384099"/>
            <a:ext cx="2367643" cy="1538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dirty="0"/>
          </a:p>
        </p:txBody>
      </p:sp>
      <p:sp>
        <p:nvSpPr>
          <p:cNvPr id="1036" name="Google Shape;1036;p43"/>
          <p:cNvSpPr/>
          <p:nvPr/>
        </p:nvSpPr>
        <p:spPr>
          <a:xfrm>
            <a:off x="1989104" y="2730500"/>
            <a:ext cx="8061563" cy="265770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37" name="Google Shape;1037;p43"/>
          <p:cNvPicPr preferRelativeResize="0"/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43"/>
          <p:cNvSpPr txBox="1"/>
          <p:nvPr/>
        </p:nvSpPr>
        <p:spPr>
          <a:xfrm>
            <a:off x="2381945" y="4079976"/>
            <a:ext cx="68010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 panose="020F0502020204030204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exercises in the Activity Book (page 84).</a:t>
            </a:r>
            <a:endParaRPr dirty="0"/>
          </a:p>
        </p:txBody>
      </p:sp>
      <p:sp>
        <p:nvSpPr>
          <p:cNvPr id="1039" name="Google Shape;1039;p43"/>
          <p:cNvSpPr txBox="1"/>
          <p:nvPr/>
        </p:nvSpPr>
        <p:spPr>
          <a:xfrm>
            <a:off x="2353216" y="6253287"/>
            <a:ext cx="7606554" cy="39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 panose="020F0502020204030204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Check the answers in the Teacher’s Book (page 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184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 or Active Teach.</a:t>
            </a:r>
            <a:endParaRPr dirty="0"/>
          </a:p>
        </p:txBody>
      </p:sp>
      <p:sp>
        <p:nvSpPr>
          <p:cNvPr id="1040" name="Google Shape;1040;p43"/>
          <p:cNvSpPr txBox="1"/>
          <p:nvPr/>
        </p:nvSpPr>
        <p:spPr>
          <a:xfrm>
            <a:off x="2388285" y="3385826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 panose="020F0502020204030204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Review vocabulary and grammar.</a:t>
            </a:r>
            <a:endParaRPr lang="en-US" sz="2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41" name="Google Shape;1041;p4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5735320" y="892810"/>
            <a:ext cx="5436235" cy="448183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6126480" y="2480310"/>
            <a:ext cx="4808220" cy="165671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use the question structures of going to + verb.</a:t>
            </a:r>
            <a:endParaRPr lang="en-US" sz="22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</a:t>
            </a:r>
            <a:r>
              <a:rPr lang="en-US" alt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use the vocabulary: go sightseeing, take a bus tour, go hiking, go mountain biking …</a:t>
            </a:r>
            <a:endParaRPr lang="en-US" altLang="en-US"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125845" y="4253230"/>
            <a:ext cx="4808220" cy="42862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PB p.</a:t>
            </a:r>
            <a:r>
              <a:rPr lang="en-US" sz="22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107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103620" y="4697730"/>
            <a:ext cx="4872355" cy="42862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84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474954" y="136142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 – Lesson 5A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120176" y="1940054"/>
            <a:ext cx="22638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1612" y="69751"/>
            <a:ext cx="934908" cy="934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98" y="643353"/>
            <a:ext cx="3566754" cy="5030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o Wants To Be a Millionaire? UK 2018 logo remake by ZackthetimelordRBLX  on Devian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62" y="363794"/>
            <a:ext cx="4168877" cy="41688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" action="ppaction://hlinkshowjump?jump=nextslide"/>
          </p:cNvPr>
          <p:cNvSpPr/>
          <p:nvPr/>
        </p:nvSpPr>
        <p:spPr>
          <a:xfrm>
            <a:off x="4562168" y="5299587"/>
            <a:ext cx="3067665" cy="570271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89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pperplate Gothic Bold" panose="020E0705020206020404" pitchFamily="34" charset="0"/>
                <a:cs typeface="Aharoni" panose="02010803020104030203" pitchFamily="2" charset="-79"/>
              </a:rPr>
              <a:t>START GAME</a:t>
            </a:r>
            <a:endParaRPr lang="en-IN" dirty="0">
              <a:latin typeface="Copperplate Gothic Bold" panose="020E07050202060204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On_the_Hot_Sea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2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2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9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180" fill="hold">
                                              <p:stCondLst>
                                                <p:cond delay="18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18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180" fill="hold">
                                              <p:stCondLst>
                                                <p:cond delay="54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180" fill="hold">
                                              <p:stCondLst>
                                                <p:cond delay="72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88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9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180" fill="hold">
                                              <p:stCondLst>
                                                <p:cond delay="18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18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180" fill="hold">
                                              <p:stCondLst>
                                                <p:cond delay="54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180" fill="hold">
                                              <p:stCondLst>
                                                <p:cond delay="72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288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" grpId="0" animBg="1"/>
          <p:bldP spid="5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ay 'Who wants to be a Millionaire?' Slot at Ninja Casino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o Wants To Be a Millionaire? UK 2018 logo remake by ZackthetimelordRBLX  on Deviant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64" y="536198"/>
            <a:ext cx="2410272" cy="241027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"/>
          <p:cNvSpPr/>
          <p:nvPr/>
        </p:nvSpPr>
        <p:spPr>
          <a:xfrm>
            <a:off x="1238865" y="3498186"/>
            <a:ext cx="9714271" cy="109138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pperplate Gothic Bold" panose="020E0705020206020404" pitchFamily="34" charset="0"/>
              </a:rPr>
              <a:t>She’s going to _______ a sandcastle.</a:t>
            </a:r>
            <a:endParaRPr lang="en-IN" sz="4000" dirty="0">
              <a:latin typeface="Copperplate Gothic Bold" panose="020E0705020206020404" pitchFamily="34" charset="0"/>
            </a:endParaRPr>
          </a:p>
        </p:txBody>
      </p:sp>
      <p:sp>
        <p:nvSpPr>
          <p:cNvPr id="7" name="NEXT">
            <a:hlinkClick r:id="" action="ppaction://hlinkshowjump?jump=nextslide"/>
          </p:cNvPr>
          <p:cNvSpPr/>
          <p:nvPr/>
        </p:nvSpPr>
        <p:spPr>
          <a:xfrm>
            <a:off x="9737725" y="654685"/>
            <a:ext cx="2258695" cy="6457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Nexa Bold" panose="02000000000000000000" pitchFamily="50" charset="0"/>
              </a:rPr>
              <a:t>NEXT</a:t>
            </a:r>
            <a:endParaRPr lang="en-IN" sz="2800" dirty="0">
              <a:latin typeface="Nexa Bold" panose="02000000000000000000" pitchFamily="50" charset="0"/>
            </a:endParaRPr>
          </a:p>
        </p:txBody>
      </p:sp>
      <p:sp>
        <p:nvSpPr>
          <p:cNvPr id="6" name="A1">
            <a:hlinkClick r:id="" action="ppaction://noaction">
              <a:snd r:embed="rId4" name="correct.wav"/>
            </a:hlinkClick>
          </p:cNvPr>
          <p:cNvSpPr/>
          <p:nvPr/>
        </p:nvSpPr>
        <p:spPr>
          <a:xfrm>
            <a:off x="1262016" y="4842182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A. build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9" name="A2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6216106" y="4842182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B. built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10" name="A3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1262017" y="5645146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C. make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11" name="A4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6216105" y="5645146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D. take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13" name="ANSWER"/>
          <p:cNvSpPr/>
          <p:nvPr/>
        </p:nvSpPr>
        <p:spPr>
          <a:xfrm>
            <a:off x="9971405" y="170180"/>
            <a:ext cx="2028190" cy="3657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exa Bold" panose="02000000000000000000" pitchFamily="50" charset="0"/>
              </a:rPr>
              <a:t>ANSWER</a:t>
            </a:r>
            <a:endParaRPr lang="en-IN" sz="1600" dirty="0">
              <a:latin typeface="Nexa Bold" panose="02000000000000000000" pitchFamily="50" charset="0"/>
            </a:endParaRPr>
          </a:p>
        </p:txBody>
      </p:sp>
      <p:sp>
        <p:nvSpPr>
          <p:cNvPr id="2" name="LL5050">
            <a:hlinkClick r:id="" action="ppaction://macro?name=LifeLine"/>
          </p:cNvPr>
          <p:cNvSpPr/>
          <p:nvPr/>
        </p:nvSpPr>
        <p:spPr>
          <a:xfrm>
            <a:off x="215137" y="197870"/>
            <a:ext cx="1046880" cy="676655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50:50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2" name="LLCall">
            <a:hlinkClick r:id="" action="ppaction://macro?name=LifeLine"/>
          </p:cNvPr>
          <p:cNvSpPr/>
          <p:nvPr/>
        </p:nvSpPr>
        <p:spPr>
          <a:xfrm>
            <a:off x="1477154" y="197870"/>
            <a:ext cx="1046880" cy="676655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Call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" name="LLCall30Seconds"/>
          <p:cNvSpPr/>
          <p:nvPr/>
        </p:nvSpPr>
        <p:spPr>
          <a:xfrm>
            <a:off x="1262017" y="3159859"/>
            <a:ext cx="9667967" cy="168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LLAud">
            <a:hlinkClick r:id="" action="ppaction://macro?name=LifeLine"/>
          </p:cNvPr>
          <p:cNvSpPr/>
          <p:nvPr/>
        </p:nvSpPr>
        <p:spPr>
          <a:xfrm>
            <a:off x="2739390" y="198120"/>
            <a:ext cx="1577340" cy="676910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Audience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1138750" y="1134768"/>
          <a:ext cx="2916872" cy="1939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2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5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6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4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6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6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1" nodeType="with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8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2" fill="hold" grpId="1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9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9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7" dur="3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29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8" fill="hold" grpId="0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bldLvl="0" animBg="1"/>
          <p:bldP spid="7" grpId="1" bldLvl="0" animBg="1"/>
          <p:bldP spid="6" grpId="0" animBg="1"/>
          <p:bldP spid="9" grpId="0" animBg="1"/>
          <p:bldP spid="10" grpId="0" animBg="1"/>
          <p:bldP spid="10" grpId="1" animBg="1"/>
          <p:bldP spid="11" grpId="0" animBg="1"/>
          <p:bldP spid="11" grpId="1" animBg="1"/>
          <p:bldP spid="13" grpId="0" bldLvl="0" animBg="1"/>
          <p:bldP spid="13" grpId="1" bldLvl="0" animBg="1"/>
          <p:bldP spid="2" grpId="0" animBg="1"/>
          <p:bldP spid="12" grpId="0" animBg="1"/>
          <p:bldP spid="3" grpId="0" animBg="1"/>
          <p:bldP spid="14" grpId="0" bldLvl="0" animBg="1"/>
          <p:bldGraphic spid="16" grpId="0">
            <p:bldAsOne/>
          </p:bldGraphic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8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7" dur="3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29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bldLvl="0" animBg="1"/>
          <p:bldP spid="7" grpId="1" bldLvl="0" animBg="1"/>
          <p:bldP spid="6" grpId="0" animBg="1"/>
          <p:bldP spid="9" grpId="0" animBg="1"/>
          <p:bldP spid="10" grpId="0" animBg="1"/>
          <p:bldP spid="10" grpId="1" animBg="1"/>
          <p:bldP spid="11" grpId="0" animBg="1"/>
          <p:bldP spid="11" grpId="1" animBg="1"/>
          <p:bldP spid="13" grpId="0" bldLvl="0" animBg="1"/>
          <p:bldP spid="13" grpId="1" bldLvl="0" animBg="1"/>
          <p:bldP spid="2" grpId="0" animBg="1"/>
          <p:bldP spid="12" grpId="0" animBg="1"/>
          <p:bldP spid="3" grpId="0" animBg="1"/>
          <p:bldP spid="14" grpId="0" bldLvl="0" animBg="1"/>
          <p:bldGraphic spid="16" grpId="0">
            <p:bldAsOne/>
          </p:bldGraphic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ay 'Who wants to be a Millionaire?' Slot at Ninja Casino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o Wants To Be a Millionaire? UK 2018 logo remake by ZackthetimelordRBLX  on Deviant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64" y="536198"/>
            <a:ext cx="2410272" cy="241027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"/>
          <p:cNvSpPr/>
          <p:nvPr/>
        </p:nvSpPr>
        <p:spPr>
          <a:xfrm>
            <a:off x="1238865" y="3414484"/>
            <a:ext cx="9714271" cy="117508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pperplate Gothic Bold" panose="020E0705020206020404" pitchFamily="34" charset="0"/>
              </a:rPr>
              <a:t>I’m going to ______ an ice cream and ____ </a:t>
            </a:r>
            <a:r>
              <a:rPr lang="en-US" sz="4000" dirty="0" err="1">
                <a:latin typeface="Copperplate Gothic Bold" panose="020E0705020206020404" pitchFamily="34" charset="0"/>
              </a:rPr>
              <a:t>snorkelling</a:t>
            </a:r>
            <a:r>
              <a:rPr lang="en-US" sz="4000" dirty="0">
                <a:latin typeface="Copperplate Gothic Bold" panose="020E0705020206020404" pitchFamily="34" charset="0"/>
              </a:rPr>
              <a:t>.</a:t>
            </a:r>
            <a:endParaRPr lang="en-IN" sz="4000" dirty="0">
              <a:latin typeface="Copperplate Gothic Bold" panose="020E0705020206020404" pitchFamily="34" charset="0"/>
            </a:endParaRPr>
          </a:p>
        </p:txBody>
      </p:sp>
      <p:sp>
        <p:nvSpPr>
          <p:cNvPr id="7" name="NEXT">
            <a:hlinkClick r:id="" action="ppaction://hlinkshowjump?jump=nextslide"/>
          </p:cNvPr>
          <p:cNvSpPr/>
          <p:nvPr/>
        </p:nvSpPr>
        <p:spPr>
          <a:xfrm>
            <a:off x="9667240" y="654685"/>
            <a:ext cx="2329180" cy="6457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Nexa Bold" panose="02000000000000000000" pitchFamily="50" charset="0"/>
              </a:rPr>
              <a:t>NEXT</a:t>
            </a:r>
            <a:endParaRPr lang="en-IN" sz="2800" dirty="0">
              <a:latin typeface="Nexa Bold" panose="02000000000000000000" pitchFamily="50" charset="0"/>
            </a:endParaRPr>
          </a:p>
        </p:txBody>
      </p:sp>
      <p:sp>
        <p:nvSpPr>
          <p:cNvPr id="6" name="A1">
            <a:hlinkClick r:id="" action="ppaction://noaction">
              <a:snd r:embed="rId4" name="correct.wav"/>
            </a:hlinkClick>
          </p:cNvPr>
          <p:cNvSpPr/>
          <p:nvPr/>
        </p:nvSpPr>
        <p:spPr>
          <a:xfrm>
            <a:off x="1238865" y="4842182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pperplate Gothic Bold" panose="020E0705020206020404" pitchFamily="34" charset="0"/>
              </a:rPr>
              <a:t>A. BUY – GO </a:t>
            </a:r>
            <a:endParaRPr lang="en-IN" sz="2000" dirty="0">
              <a:latin typeface="Copperplate Gothic Bold" panose="020E0705020206020404" pitchFamily="34" charset="0"/>
            </a:endParaRPr>
          </a:p>
        </p:txBody>
      </p:sp>
      <p:sp>
        <p:nvSpPr>
          <p:cNvPr id="9" name="A2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6216106" y="4842182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pperplate Gothic Bold" panose="020E0705020206020404" pitchFamily="34" charset="0"/>
              </a:rPr>
              <a:t>B. BOUGHT – GO </a:t>
            </a:r>
            <a:endParaRPr lang="en-IN" sz="2000" dirty="0">
              <a:latin typeface="Copperplate Gothic Bold" panose="020E0705020206020404" pitchFamily="34" charset="0"/>
            </a:endParaRPr>
          </a:p>
        </p:txBody>
      </p:sp>
      <p:sp>
        <p:nvSpPr>
          <p:cNvPr id="10" name="A3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1262017" y="5645146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pperplate Gothic Bold" panose="020E0705020206020404" pitchFamily="34" charset="0"/>
              </a:rPr>
              <a:t>C. BUY – WENT </a:t>
            </a:r>
            <a:endParaRPr lang="en-IN" sz="2000" dirty="0">
              <a:latin typeface="Copperplate Gothic Bold" panose="020E0705020206020404" pitchFamily="34" charset="0"/>
            </a:endParaRPr>
          </a:p>
        </p:txBody>
      </p:sp>
      <p:sp>
        <p:nvSpPr>
          <p:cNvPr id="11" name="A4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6216105" y="5645146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pperplate Gothic Bold" panose="020E0705020206020404" pitchFamily="34" charset="0"/>
              </a:rPr>
              <a:t>D. BUY – GONE </a:t>
            </a:r>
            <a:endParaRPr lang="en-IN" sz="2000" dirty="0">
              <a:latin typeface="Copperplate Gothic Bold" panose="020E0705020206020404" pitchFamily="34" charset="0"/>
            </a:endParaRPr>
          </a:p>
        </p:txBody>
      </p:sp>
      <p:sp>
        <p:nvSpPr>
          <p:cNvPr id="13" name="ANSWER"/>
          <p:cNvSpPr/>
          <p:nvPr/>
        </p:nvSpPr>
        <p:spPr>
          <a:xfrm>
            <a:off x="10002520" y="170180"/>
            <a:ext cx="1997075" cy="3657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exa Bold" panose="02000000000000000000" pitchFamily="50" charset="0"/>
              </a:rPr>
              <a:t>ANSWER</a:t>
            </a:r>
            <a:endParaRPr lang="en-IN" sz="1600" dirty="0">
              <a:latin typeface="Nexa Bold" panose="02000000000000000000" pitchFamily="50" charset="0"/>
            </a:endParaRPr>
          </a:p>
        </p:txBody>
      </p:sp>
      <p:sp>
        <p:nvSpPr>
          <p:cNvPr id="2" name="LL5050">
            <a:hlinkClick r:id="" action="ppaction://macro?name=LifeLine"/>
          </p:cNvPr>
          <p:cNvSpPr/>
          <p:nvPr/>
        </p:nvSpPr>
        <p:spPr>
          <a:xfrm>
            <a:off x="215137" y="197870"/>
            <a:ext cx="1046880" cy="676655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50:50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2" name="LLCall">
            <a:hlinkClick r:id="" action="ppaction://macro?name=LifeLine"/>
          </p:cNvPr>
          <p:cNvSpPr/>
          <p:nvPr/>
        </p:nvSpPr>
        <p:spPr>
          <a:xfrm>
            <a:off x="1477154" y="197870"/>
            <a:ext cx="1046880" cy="676655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Call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" name="LLCall30Seconds"/>
          <p:cNvSpPr/>
          <p:nvPr/>
        </p:nvSpPr>
        <p:spPr>
          <a:xfrm>
            <a:off x="1262017" y="3159859"/>
            <a:ext cx="9667967" cy="168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LLAud">
            <a:hlinkClick r:id="" action="ppaction://macro?name=LifeLine"/>
          </p:cNvPr>
          <p:cNvSpPr/>
          <p:nvPr/>
        </p:nvSpPr>
        <p:spPr>
          <a:xfrm>
            <a:off x="2739390" y="198120"/>
            <a:ext cx="1618615" cy="676910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Audience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1138750" y="1134768"/>
          <a:ext cx="2916872" cy="1939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2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5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6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4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6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6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1" nodeType="with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8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2" fill="hold" grpId="1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9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9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7" dur="3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29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8" fill="hold" grpId="0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bldLvl="0" animBg="1"/>
          <p:bldP spid="7" grpId="1" bldLvl="0" animBg="1"/>
          <p:bldP spid="6" grpId="0" animBg="1"/>
          <p:bldP spid="9" grpId="0" animBg="1"/>
          <p:bldP spid="10" grpId="0" animBg="1"/>
          <p:bldP spid="10" grpId="1" animBg="1"/>
          <p:bldP spid="11" grpId="0" animBg="1"/>
          <p:bldP spid="11" grpId="1" animBg="1"/>
          <p:bldP spid="13" grpId="0" bldLvl="0" animBg="1"/>
          <p:bldP spid="13" grpId="1" bldLvl="0" animBg="1"/>
          <p:bldP spid="2" grpId="0" animBg="1"/>
          <p:bldP spid="12" grpId="0" animBg="1"/>
          <p:bldP spid="3" grpId="0" animBg="1"/>
          <p:bldP spid="14" grpId="0" bldLvl="0" animBg="1"/>
          <p:bldGraphic spid="16" grpId="0">
            <p:bldAsOne/>
          </p:bldGraphic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8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7" dur="3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29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bldLvl="0" animBg="1"/>
          <p:bldP spid="7" grpId="1" bldLvl="0" animBg="1"/>
          <p:bldP spid="6" grpId="0" animBg="1"/>
          <p:bldP spid="9" grpId="0" animBg="1"/>
          <p:bldP spid="10" grpId="0" animBg="1"/>
          <p:bldP spid="10" grpId="1" animBg="1"/>
          <p:bldP spid="11" grpId="0" animBg="1"/>
          <p:bldP spid="11" grpId="1" animBg="1"/>
          <p:bldP spid="13" grpId="0" bldLvl="0" animBg="1"/>
          <p:bldP spid="13" grpId="1" bldLvl="0" animBg="1"/>
          <p:bldP spid="2" grpId="0" animBg="1"/>
          <p:bldP spid="12" grpId="0" animBg="1"/>
          <p:bldP spid="3" grpId="0" animBg="1"/>
          <p:bldP spid="14" grpId="0" bldLvl="0" animBg="1"/>
          <p:bldGraphic spid="16" grpId="0">
            <p:bldAsOne/>
          </p:bldGraphic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ay 'Who wants to be a Millionaire?' Slot at Ninja Casino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o Wants To Be a Millionaire? UK 2018 logo remake by ZackthetimelordRBLX  on Deviant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64" y="536198"/>
            <a:ext cx="2410272" cy="241027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"/>
          <p:cNvSpPr/>
          <p:nvPr/>
        </p:nvSpPr>
        <p:spPr>
          <a:xfrm>
            <a:off x="1238865" y="3414484"/>
            <a:ext cx="9714271" cy="117508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pperplate Gothic Bold" panose="020E0705020206020404" pitchFamily="34" charset="0"/>
              </a:rPr>
              <a:t>We aren’t going to _____ swimsuit, a sun hat, and a ball.</a:t>
            </a:r>
            <a:endParaRPr lang="en-IN" sz="4000" dirty="0">
              <a:latin typeface="Copperplate Gothic Bold" panose="020E0705020206020404" pitchFamily="34" charset="0"/>
            </a:endParaRPr>
          </a:p>
        </p:txBody>
      </p:sp>
      <p:sp>
        <p:nvSpPr>
          <p:cNvPr id="7" name="NEXT">
            <a:hlinkClick r:id="" action="ppaction://hlinkshowjump?jump=nextslide"/>
          </p:cNvPr>
          <p:cNvSpPr/>
          <p:nvPr/>
        </p:nvSpPr>
        <p:spPr>
          <a:xfrm>
            <a:off x="9668510" y="654685"/>
            <a:ext cx="2327910" cy="6457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Nexa Bold" panose="02000000000000000000" pitchFamily="50" charset="0"/>
              </a:rPr>
              <a:t>NEXT</a:t>
            </a:r>
            <a:endParaRPr lang="en-IN" sz="2800" dirty="0">
              <a:latin typeface="Nexa Bold" panose="02000000000000000000" pitchFamily="50" charset="0"/>
            </a:endParaRPr>
          </a:p>
        </p:txBody>
      </p:sp>
      <p:sp>
        <p:nvSpPr>
          <p:cNvPr id="6" name="A1">
            <a:hlinkClick r:id="" action="ppaction://noaction">
              <a:snd r:embed="rId4" name="correct.wav"/>
            </a:hlinkClick>
          </p:cNvPr>
          <p:cNvSpPr/>
          <p:nvPr/>
        </p:nvSpPr>
        <p:spPr>
          <a:xfrm>
            <a:off x="6216105" y="4842182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B. bring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9" name="A2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1262017" y="4842182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A. go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10" name="A3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1262017" y="5645146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C. make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11" name="A4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6216105" y="5645146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D. get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13" name="ANSWER"/>
          <p:cNvSpPr/>
          <p:nvPr/>
        </p:nvSpPr>
        <p:spPr>
          <a:xfrm>
            <a:off x="9967595" y="170180"/>
            <a:ext cx="2032000" cy="3657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exa Bold" panose="02000000000000000000" pitchFamily="50" charset="0"/>
              </a:rPr>
              <a:t>ANSWER</a:t>
            </a:r>
            <a:endParaRPr lang="en-IN" sz="1600" dirty="0">
              <a:latin typeface="Nexa Bold" panose="02000000000000000000" pitchFamily="50" charset="0"/>
            </a:endParaRPr>
          </a:p>
        </p:txBody>
      </p:sp>
      <p:sp>
        <p:nvSpPr>
          <p:cNvPr id="2" name="LL5050">
            <a:hlinkClick r:id="" action="ppaction://macro?name=LifeLine"/>
          </p:cNvPr>
          <p:cNvSpPr/>
          <p:nvPr/>
        </p:nvSpPr>
        <p:spPr>
          <a:xfrm>
            <a:off x="215137" y="197870"/>
            <a:ext cx="1046880" cy="676655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50:50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2" name="LLCall">
            <a:hlinkClick r:id="" action="ppaction://macro?name=LifeLine"/>
          </p:cNvPr>
          <p:cNvSpPr/>
          <p:nvPr/>
        </p:nvSpPr>
        <p:spPr>
          <a:xfrm>
            <a:off x="1477154" y="197870"/>
            <a:ext cx="1046880" cy="676655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Call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" name="LLCall30Seconds"/>
          <p:cNvSpPr/>
          <p:nvPr/>
        </p:nvSpPr>
        <p:spPr>
          <a:xfrm>
            <a:off x="1262017" y="3159859"/>
            <a:ext cx="9667967" cy="168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LLAud">
            <a:hlinkClick r:id="" action="ppaction://macro?name=LifeLine"/>
          </p:cNvPr>
          <p:cNvSpPr/>
          <p:nvPr/>
        </p:nvSpPr>
        <p:spPr>
          <a:xfrm>
            <a:off x="2739390" y="198120"/>
            <a:ext cx="1640205" cy="676910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Audience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1138750" y="1134768"/>
          <a:ext cx="2916872" cy="1939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2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5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6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4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6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6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1" nodeType="with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8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2" fill="hold" grpId="1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9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9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7" dur="3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29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8" fill="hold" grpId="0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bldLvl="0" animBg="1"/>
          <p:bldP spid="7" grpId="1" bldLvl="0" animBg="1"/>
          <p:bldP spid="6" grpId="0" animBg="1"/>
          <p:bldP spid="9" grpId="0" animBg="1"/>
          <p:bldP spid="10" grpId="0" animBg="1"/>
          <p:bldP spid="10" grpId="1" animBg="1"/>
          <p:bldP spid="11" grpId="0" animBg="1"/>
          <p:bldP spid="11" grpId="1" animBg="1"/>
          <p:bldP spid="13" grpId="0" bldLvl="0" animBg="1"/>
          <p:bldP spid="13" grpId="1" bldLvl="0" animBg="1"/>
          <p:bldP spid="2" grpId="0" animBg="1"/>
          <p:bldP spid="12" grpId="0" animBg="1"/>
          <p:bldP spid="3" grpId="0" animBg="1"/>
          <p:bldP spid="14" grpId="0" bldLvl="0" animBg="1"/>
          <p:bldGraphic spid="16" grpId="0">
            <p:bldAsOne/>
          </p:bldGraphic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8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7" dur="3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29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bldLvl="0" animBg="1"/>
          <p:bldP spid="7" grpId="1" bldLvl="0" animBg="1"/>
          <p:bldP spid="6" grpId="0" animBg="1"/>
          <p:bldP spid="9" grpId="0" animBg="1"/>
          <p:bldP spid="10" grpId="0" animBg="1"/>
          <p:bldP spid="10" grpId="1" animBg="1"/>
          <p:bldP spid="11" grpId="0" animBg="1"/>
          <p:bldP spid="11" grpId="1" animBg="1"/>
          <p:bldP spid="13" grpId="0" bldLvl="0" animBg="1"/>
          <p:bldP spid="13" grpId="1" bldLvl="0" animBg="1"/>
          <p:bldP spid="2" grpId="0" animBg="1"/>
          <p:bldP spid="12" grpId="0" animBg="1"/>
          <p:bldP spid="3" grpId="0" animBg="1"/>
          <p:bldP spid="14" grpId="0" bldLvl="0" animBg="1"/>
          <p:bldGraphic spid="16" grpId="0">
            <p:bldAsOne/>
          </p:bldGraphic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ay 'Who wants to be a Millionaire?' Slot at Ninja Casino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o Wants To Be a Millionaire? UK 2018 logo remake by ZackthetimelordRBLX  on Deviant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64" y="536198"/>
            <a:ext cx="2410272" cy="241027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"/>
          <p:cNvSpPr/>
          <p:nvPr/>
        </p:nvSpPr>
        <p:spPr>
          <a:xfrm>
            <a:off x="1238865" y="3498186"/>
            <a:ext cx="9714271" cy="109138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They’re going to _______ football with the kids.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7" name="NEXT">
            <a:hlinkClick r:id="" action="ppaction://hlinkshowjump?jump=nextslide"/>
          </p:cNvPr>
          <p:cNvSpPr/>
          <p:nvPr/>
        </p:nvSpPr>
        <p:spPr>
          <a:xfrm>
            <a:off x="9667240" y="654685"/>
            <a:ext cx="2329180" cy="6457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Nexa Bold" panose="02000000000000000000" pitchFamily="50" charset="0"/>
              </a:rPr>
              <a:t>NEXT</a:t>
            </a:r>
            <a:endParaRPr lang="en-IN" sz="2800" dirty="0">
              <a:latin typeface="Nexa Bold" panose="02000000000000000000" pitchFamily="50" charset="0"/>
            </a:endParaRPr>
          </a:p>
        </p:txBody>
      </p:sp>
      <p:sp>
        <p:nvSpPr>
          <p:cNvPr id="6" name="A1">
            <a:hlinkClick r:id="" action="ppaction://noaction">
              <a:snd r:embed="rId4" name="correct.wav"/>
            </a:hlinkClick>
          </p:cNvPr>
          <p:cNvSpPr/>
          <p:nvPr/>
        </p:nvSpPr>
        <p:spPr>
          <a:xfrm>
            <a:off x="1382120" y="5645146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C. PLAY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9" name="A2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6216106" y="4842182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B. MAKE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10" name="A3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1382121" y="4893475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A. PLAYED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11" name="A4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6216105" y="5645146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D. GO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13" name="ANSWER"/>
          <p:cNvSpPr/>
          <p:nvPr/>
        </p:nvSpPr>
        <p:spPr>
          <a:xfrm>
            <a:off x="9885680" y="170180"/>
            <a:ext cx="2113915" cy="3657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exa Bold" panose="02000000000000000000" pitchFamily="50" charset="0"/>
              </a:rPr>
              <a:t>ANSWER</a:t>
            </a:r>
            <a:endParaRPr lang="en-IN" sz="1600" dirty="0">
              <a:latin typeface="Nexa Bold" panose="02000000000000000000" pitchFamily="50" charset="0"/>
            </a:endParaRPr>
          </a:p>
        </p:txBody>
      </p:sp>
      <p:sp>
        <p:nvSpPr>
          <p:cNvPr id="2" name="LL5050">
            <a:hlinkClick r:id="" action="ppaction://macro?name=LifeLine"/>
          </p:cNvPr>
          <p:cNvSpPr/>
          <p:nvPr/>
        </p:nvSpPr>
        <p:spPr>
          <a:xfrm>
            <a:off x="215137" y="197870"/>
            <a:ext cx="1046880" cy="676655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50:50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2" name="LLCall">
            <a:hlinkClick r:id="" action="ppaction://macro?name=LifeLine"/>
          </p:cNvPr>
          <p:cNvSpPr/>
          <p:nvPr/>
        </p:nvSpPr>
        <p:spPr>
          <a:xfrm>
            <a:off x="1477154" y="197870"/>
            <a:ext cx="1046880" cy="676655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Call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" name="LLCall30Seconds"/>
          <p:cNvSpPr/>
          <p:nvPr/>
        </p:nvSpPr>
        <p:spPr>
          <a:xfrm>
            <a:off x="1262017" y="3159859"/>
            <a:ext cx="9667967" cy="168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LLAud">
            <a:hlinkClick r:id="" action="ppaction://macro?name=LifeLine"/>
          </p:cNvPr>
          <p:cNvSpPr/>
          <p:nvPr/>
        </p:nvSpPr>
        <p:spPr>
          <a:xfrm>
            <a:off x="2739390" y="198120"/>
            <a:ext cx="1651635" cy="676910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Audience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1138750" y="1134768"/>
          <a:ext cx="2916872" cy="1939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2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5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6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4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6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6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1" nodeType="with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8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2" fill="hold" grpId="1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9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9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7" dur="3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29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8" fill="hold" grpId="0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bldLvl="0" animBg="1"/>
          <p:bldP spid="7" grpId="1" bldLvl="0" animBg="1"/>
          <p:bldP spid="6" grpId="0" animBg="1"/>
          <p:bldP spid="9" grpId="0" animBg="1"/>
          <p:bldP spid="10" grpId="0" animBg="1"/>
          <p:bldP spid="10" grpId="1" animBg="1"/>
          <p:bldP spid="11" grpId="0" animBg="1"/>
          <p:bldP spid="11" grpId="1" animBg="1"/>
          <p:bldP spid="13" grpId="0" bldLvl="0" animBg="1"/>
          <p:bldP spid="13" grpId="1" bldLvl="0" animBg="1"/>
          <p:bldP spid="2" grpId="0" animBg="1"/>
          <p:bldP spid="12" grpId="0" animBg="1"/>
          <p:bldP spid="3" grpId="0" animBg="1"/>
          <p:bldP spid="14" grpId="0" bldLvl="0" animBg="1"/>
          <p:bldGraphic spid="16" grpId="0">
            <p:bldAsOne/>
          </p:bldGraphic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8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7" dur="3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29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bldLvl="0" animBg="1"/>
          <p:bldP spid="7" grpId="1" bldLvl="0" animBg="1"/>
          <p:bldP spid="6" grpId="0" animBg="1"/>
          <p:bldP spid="9" grpId="0" animBg="1"/>
          <p:bldP spid="10" grpId="0" animBg="1"/>
          <p:bldP spid="10" grpId="1" animBg="1"/>
          <p:bldP spid="11" grpId="0" animBg="1"/>
          <p:bldP spid="11" grpId="1" animBg="1"/>
          <p:bldP spid="13" grpId="0" bldLvl="0" animBg="1"/>
          <p:bldP spid="13" grpId="1" bldLvl="0" animBg="1"/>
          <p:bldP spid="2" grpId="0" animBg="1"/>
          <p:bldP spid="12" grpId="0" animBg="1"/>
          <p:bldP spid="3" grpId="0" animBg="1"/>
          <p:bldP spid="14" grpId="0" bldLvl="0" animBg="1"/>
          <p:bldGraphic spid="16" grpId="0">
            <p:bldAsOne/>
          </p:bldGraphic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ay 'Who wants to be a Millionaire?' Slot at Ninja Casino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o Wants To Be a Millionaire? UK 2018 logo remake by ZackthetimelordRBLX  on Deviant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64" y="536198"/>
            <a:ext cx="2410272" cy="241027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"/>
          <p:cNvSpPr/>
          <p:nvPr/>
        </p:nvSpPr>
        <p:spPr>
          <a:xfrm>
            <a:off x="1238865" y="3498186"/>
            <a:ext cx="9714271" cy="109138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opperplate Gothic Bold" panose="020E0705020206020404" pitchFamily="34" charset="0"/>
              </a:rPr>
              <a:t>We’re going to ____ surfing, ____ </a:t>
            </a:r>
            <a:r>
              <a:rPr lang="en-US" sz="3800" dirty="0" err="1">
                <a:latin typeface="Copperplate Gothic Bold" panose="020E0705020206020404" pitchFamily="34" charset="0"/>
              </a:rPr>
              <a:t>snorkelling</a:t>
            </a:r>
            <a:r>
              <a:rPr lang="en-US" sz="3800" dirty="0">
                <a:latin typeface="Copperplate Gothic Bold" panose="020E0705020206020404" pitchFamily="34" charset="0"/>
              </a:rPr>
              <a:t>, ____ a sandcastle.</a:t>
            </a:r>
            <a:endParaRPr lang="en-IN" sz="3800" dirty="0">
              <a:latin typeface="Copperplate Gothic Bold" panose="020E0705020206020404" pitchFamily="34" charset="0"/>
            </a:endParaRPr>
          </a:p>
        </p:txBody>
      </p:sp>
      <p:sp>
        <p:nvSpPr>
          <p:cNvPr id="7" name="NEXT">
            <a:hlinkClick r:id="" action="ppaction://hlinkshowjump?jump=nextslide"/>
          </p:cNvPr>
          <p:cNvSpPr/>
          <p:nvPr/>
        </p:nvSpPr>
        <p:spPr>
          <a:xfrm>
            <a:off x="9668510" y="654685"/>
            <a:ext cx="2327910" cy="6457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Nexa Bold" panose="02000000000000000000" pitchFamily="50" charset="0"/>
              </a:rPr>
              <a:t>NEXT</a:t>
            </a:r>
            <a:endParaRPr lang="en-IN" sz="2800" dirty="0">
              <a:latin typeface="Nexa Bold" panose="02000000000000000000" pitchFamily="50" charset="0"/>
            </a:endParaRPr>
          </a:p>
        </p:txBody>
      </p:sp>
      <p:sp>
        <p:nvSpPr>
          <p:cNvPr id="6" name="A1">
            <a:hlinkClick r:id="" action="ppaction://noaction">
              <a:snd r:embed="rId4" name="correct.wav"/>
            </a:hlinkClick>
          </p:cNvPr>
          <p:cNvSpPr/>
          <p:nvPr/>
        </p:nvSpPr>
        <p:spPr>
          <a:xfrm>
            <a:off x="6240463" y="5645146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opperplate Gothic Bold" panose="020E0705020206020404" pitchFamily="34" charset="0"/>
              </a:rPr>
              <a:t>D. GO – GO - BUILD</a:t>
            </a:r>
            <a:endParaRPr lang="en-IN" sz="2200" dirty="0">
              <a:latin typeface="Copperplate Gothic Bold" panose="020E0705020206020404" pitchFamily="34" charset="0"/>
            </a:endParaRPr>
          </a:p>
        </p:txBody>
      </p:sp>
      <p:sp>
        <p:nvSpPr>
          <p:cNvPr id="9" name="A2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6216106" y="4842182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opperplate Gothic Bold" panose="020E0705020206020404" pitchFamily="34" charset="0"/>
              </a:rPr>
              <a:t>B. WENT – GO – BUILD </a:t>
            </a:r>
            <a:endParaRPr lang="en-IN" sz="2200" dirty="0">
              <a:latin typeface="Copperplate Gothic Bold" panose="020E0705020206020404" pitchFamily="34" charset="0"/>
            </a:endParaRPr>
          </a:p>
        </p:txBody>
      </p:sp>
      <p:sp>
        <p:nvSpPr>
          <p:cNvPr id="10" name="A3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1262017" y="5645146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opperplate Gothic Bold" panose="020E0705020206020404" pitchFamily="34" charset="0"/>
              </a:rPr>
              <a:t>C. GO – GO – BUILT </a:t>
            </a:r>
            <a:endParaRPr lang="en-IN" sz="2200" dirty="0">
              <a:latin typeface="Copperplate Gothic Bold" panose="020E0705020206020404" pitchFamily="34" charset="0"/>
            </a:endParaRPr>
          </a:p>
        </p:txBody>
      </p:sp>
      <p:sp>
        <p:nvSpPr>
          <p:cNvPr id="11" name="A4">
            <a:hlinkClick r:id="" action="ppaction://noaction">
              <a:snd r:embed="rId5" name="wrong.wav"/>
            </a:hlinkClick>
          </p:cNvPr>
          <p:cNvSpPr/>
          <p:nvPr/>
        </p:nvSpPr>
        <p:spPr>
          <a:xfrm>
            <a:off x="1234545" y="4805851"/>
            <a:ext cx="4713879" cy="6766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opperplate Gothic Bold" panose="020E0705020206020404" pitchFamily="34" charset="0"/>
              </a:rPr>
              <a:t>A. GO – WENT - BUILD</a:t>
            </a:r>
            <a:endParaRPr lang="en-IN" sz="2200" dirty="0">
              <a:latin typeface="Copperplate Gothic Bold" panose="020E0705020206020404" pitchFamily="34" charset="0"/>
            </a:endParaRPr>
          </a:p>
        </p:txBody>
      </p:sp>
      <p:sp>
        <p:nvSpPr>
          <p:cNvPr id="13" name="ANSWER"/>
          <p:cNvSpPr/>
          <p:nvPr/>
        </p:nvSpPr>
        <p:spPr>
          <a:xfrm>
            <a:off x="9832975" y="170180"/>
            <a:ext cx="2166620" cy="3657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Nexa Bold" panose="02000000000000000000" pitchFamily="50" charset="0"/>
              </a:rPr>
              <a:t>ANSWER</a:t>
            </a:r>
            <a:endParaRPr lang="en-IN" sz="1600" dirty="0">
              <a:latin typeface="Nexa Bold" panose="02000000000000000000" pitchFamily="50" charset="0"/>
            </a:endParaRPr>
          </a:p>
        </p:txBody>
      </p:sp>
      <p:sp>
        <p:nvSpPr>
          <p:cNvPr id="2" name="LL5050">
            <a:hlinkClick r:id="" action="ppaction://macro?name=LifeLine"/>
          </p:cNvPr>
          <p:cNvSpPr/>
          <p:nvPr/>
        </p:nvSpPr>
        <p:spPr>
          <a:xfrm>
            <a:off x="215137" y="197870"/>
            <a:ext cx="1046880" cy="676655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50:50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2" name="LLCall">
            <a:hlinkClick r:id="" action="ppaction://macro?name=LifeLine"/>
          </p:cNvPr>
          <p:cNvSpPr/>
          <p:nvPr/>
        </p:nvSpPr>
        <p:spPr>
          <a:xfrm>
            <a:off x="1477154" y="197870"/>
            <a:ext cx="1046880" cy="676655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Call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" name="LLCall30Seconds"/>
          <p:cNvSpPr/>
          <p:nvPr/>
        </p:nvSpPr>
        <p:spPr>
          <a:xfrm>
            <a:off x="1262017" y="3159859"/>
            <a:ext cx="9667967" cy="168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LLAud">
            <a:hlinkClick r:id="" action="ppaction://macro?name=LifeLine"/>
          </p:cNvPr>
          <p:cNvSpPr/>
          <p:nvPr/>
        </p:nvSpPr>
        <p:spPr>
          <a:xfrm>
            <a:off x="2739390" y="198120"/>
            <a:ext cx="1555750" cy="676910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Audience</a:t>
            </a:r>
            <a:endParaRPr lang="en-IN" sz="1100" b="1" dirty="0">
              <a:solidFill>
                <a:schemeClr val="tx1"/>
              </a:solidFill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1138750" y="1134768"/>
          <a:ext cx="2916872" cy="1939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2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5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6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4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6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6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1" nodeType="with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8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2" fill="hold" grpId="1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9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9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7" dur="3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29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8" fill="hold" grpId="0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bldLvl="0" animBg="1"/>
          <p:bldP spid="7" grpId="1" bldLvl="0" animBg="1"/>
          <p:bldP spid="6" grpId="0" animBg="1"/>
          <p:bldP spid="9" grpId="0" animBg="1"/>
          <p:bldP spid="10" grpId="0" animBg="1"/>
          <p:bldP spid="10" grpId="1" animBg="1"/>
          <p:bldP spid="11" grpId="0" animBg="1"/>
          <p:bldP spid="11" grpId="1" animBg="1"/>
          <p:bldP spid="13" grpId="0" bldLvl="0" animBg="1"/>
          <p:bldP spid="13" grpId="1" bldLvl="0" animBg="1"/>
          <p:bldP spid="2" grpId="0" animBg="1"/>
          <p:bldP spid="12" grpId="0" animBg="1"/>
          <p:bldP spid="3" grpId="0" animBg="1"/>
          <p:bldP spid="14" grpId="0" bldLvl="0" animBg="1"/>
          <p:bldGraphic spid="16" grpId="0">
            <p:bldAsOne/>
          </p:bldGraphic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8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7" dur="3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29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bldLvl="0" animBg="1"/>
          <p:bldP spid="7" grpId="1" bldLvl="0" animBg="1"/>
          <p:bldP spid="6" grpId="0" animBg="1"/>
          <p:bldP spid="9" grpId="0" animBg="1"/>
          <p:bldP spid="10" grpId="0" animBg="1"/>
          <p:bldP spid="10" grpId="1" animBg="1"/>
          <p:bldP spid="11" grpId="0" animBg="1"/>
          <p:bldP spid="11" grpId="1" animBg="1"/>
          <p:bldP spid="13" grpId="0" bldLvl="0" animBg="1"/>
          <p:bldP spid="13" grpId="1" bldLvl="0" animBg="1"/>
          <p:bldP spid="2" grpId="0" animBg="1"/>
          <p:bldP spid="12" grpId="0" animBg="1"/>
          <p:bldP spid="3" grpId="0" animBg="1"/>
          <p:bldP spid="14" grpId="0" bldLvl="0" animBg="1"/>
          <p:bldGraphic spid="16" grpId="0">
            <p:bldAsOne/>
          </p:bldGraphic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4393</Words>
  <Application>WPS Presentation</Application>
  <PresentationFormat>Widescreen</PresentationFormat>
  <Paragraphs>653</Paragraphs>
  <Slides>34</Slides>
  <Notes>9</Notes>
  <HiddenSlides>0</HiddenSlides>
  <MMClips>12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6" baseType="lpstr">
      <vt:lpstr>Arial</vt:lpstr>
      <vt:lpstr>SimSun</vt:lpstr>
      <vt:lpstr>Wingdings</vt:lpstr>
      <vt:lpstr>Twinkl</vt:lpstr>
      <vt:lpstr>Segoe Print</vt:lpstr>
      <vt:lpstr>Calibri</vt:lpstr>
      <vt:lpstr>Arial</vt:lpstr>
      <vt:lpstr>Carter One</vt:lpstr>
      <vt:lpstr>Mongolian Baiti</vt:lpstr>
      <vt:lpstr>Calibri Light</vt:lpstr>
      <vt:lpstr>Copperplate Gothic Bold</vt:lpstr>
      <vt:lpstr>Aharoni</vt:lpstr>
      <vt:lpstr>Yu Gothic UI Semibold</vt:lpstr>
      <vt:lpstr>Nexa Bold</vt:lpstr>
      <vt:lpstr>Wide Latin</vt:lpstr>
      <vt:lpstr>Microsoft YaHei</vt:lpstr>
      <vt:lpstr>Arial Unicode MS</vt:lpstr>
      <vt:lpstr>Calibri</vt:lpstr>
      <vt:lpstr>.VnHelvetInsH</vt:lpstr>
      <vt:lpstr>.VnHelvetIns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lenguyennhatha@outlook.com</dc:creator>
  <cp:lastModifiedBy>Toan Nguyen Thi</cp:lastModifiedBy>
  <cp:revision>15</cp:revision>
  <dcterms:created xsi:type="dcterms:W3CDTF">2024-02-29T08:20:00Z</dcterms:created>
  <dcterms:modified xsi:type="dcterms:W3CDTF">2024-11-14T22:40:50Z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6186E5F9417B4CF3A808A03F68FCD4D9_12</vt:lpwstr>
  </property>
  <property fmtid="{D5CDD505-2E9C-101B-9397-08002B2CF9AE}" pid="3" name="KSOProductBuildVer">
    <vt:lpwstr>1033-12.2.0.18911</vt:lpwstr>
  </property>
</Properties>
</file>