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54" r:id="rId3"/>
    <p:sldMasterId id="2147483664" r:id="rId4"/>
  </p:sldMasterIdLst>
  <p:notesMasterIdLst>
    <p:notesMasterId r:id="rId27"/>
  </p:notesMasterIdLst>
  <p:sldIdLst>
    <p:sldId id="257" r:id="rId5"/>
    <p:sldId id="782" r:id="rId6"/>
    <p:sldId id="350" r:id="rId7"/>
    <p:sldId id="351" r:id="rId8"/>
    <p:sldId id="328" r:id="rId9"/>
    <p:sldId id="352" r:id="rId10"/>
    <p:sldId id="256" r:id="rId11"/>
    <p:sldId id="258" r:id="rId12"/>
    <p:sldId id="260" r:id="rId13"/>
    <p:sldId id="262" r:id="rId14"/>
    <p:sldId id="783" r:id="rId15"/>
    <p:sldId id="261" r:id="rId16"/>
    <p:sldId id="784" r:id="rId17"/>
    <p:sldId id="785" r:id="rId18"/>
    <p:sldId id="786" r:id="rId19"/>
    <p:sldId id="787" r:id="rId20"/>
    <p:sldId id="788" r:id="rId21"/>
    <p:sldId id="789" r:id="rId22"/>
    <p:sldId id="269" r:id="rId23"/>
    <p:sldId id="282" r:id="rId24"/>
    <p:sldId id="790"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6ffe3b9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6ffe3b9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3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Nhấp vào các rác để đến câu hỏi, sau khi dọn xong, GV khen HS rồi nhấp vào cổ 3 lá để tới kết luận</a:t>
            </a:r>
          </a:p>
          <a:p>
            <a:pPr marL="158750" indent="0">
              <a:buNone/>
            </a:pPr>
            <a:r>
              <a:rPr lang="en-US"/>
              <a:t>HS được chọn loại rác tuỳ ý</a:t>
            </a:r>
          </a:p>
        </p:txBody>
      </p:sp>
    </p:spTree>
    <p:extLst>
      <p:ext uri="{BB962C8B-B14F-4D97-AF65-F5344CB8AC3E}">
        <p14:creationId xmlns:p14="http://schemas.microsoft.com/office/powerpoint/2010/main" val="273473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Nhấp vào AB để kiểm tra kết quả</a:t>
            </a:r>
          </a:p>
          <a:p>
            <a:r>
              <a:rPr lang="en-US"/>
              <a:t>Nhấp vào cỏ ba lá để quay lại dọn rác </a:t>
            </a:r>
          </a:p>
        </p:txBody>
      </p:sp>
    </p:spTree>
    <p:extLst>
      <p:ext uri="{BB962C8B-B14F-4D97-AF65-F5344CB8AC3E}">
        <p14:creationId xmlns:p14="http://schemas.microsoft.com/office/powerpoint/2010/main" val="87943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Nhấp vào AB để kiểm tra kết quả</a:t>
            </a:r>
          </a:p>
          <a:p>
            <a:r>
              <a:rPr lang="en-US"/>
              <a:t>Nhấp vào cỏ ba lá để quay lại dọn rác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8202F42-8E37-417F-B7D4-5F68870918A3}"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337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Câu này để HS trả lời tự luận ạ, sau đó nhấp chuột cho kết quả ra</a:t>
            </a:r>
          </a:p>
        </p:txBody>
      </p:sp>
    </p:spTree>
    <p:extLst>
      <p:ext uri="{BB962C8B-B14F-4D97-AF65-F5344CB8AC3E}">
        <p14:creationId xmlns:p14="http://schemas.microsoft.com/office/powerpoint/2010/main" val="38338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198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3777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8967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053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6224600" y="2332500"/>
            <a:ext cx="4771600" cy="3668800"/>
          </a:xfrm>
          <a:prstGeom prst="rect">
            <a:avLst/>
          </a:prstGeom>
        </p:spPr>
        <p:txBody>
          <a:bodyPr spcFirstLastPara="1" wrap="square" lIns="91425" tIns="91425" rIns="91425" bIns="91425" anchor="t" anchorCtr="0">
            <a:noAutofit/>
          </a:bodyPr>
          <a:lstStyle>
            <a:lvl1pPr marL="608061" lvl="0" indent="-422264">
              <a:lnSpc>
                <a:spcPct val="115000"/>
              </a:lnSpc>
              <a:spcBef>
                <a:spcPts val="0"/>
              </a:spcBef>
              <a:spcAft>
                <a:spcPts val="0"/>
              </a:spcAft>
              <a:buSzPts val="1400"/>
              <a:buChar char="●"/>
              <a:defRPr/>
            </a:lvl1pPr>
            <a:lvl2pPr marL="1216122" lvl="1" indent="-371593">
              <a:spcBef>
                <a:spcPts val="0"/>
              </a:spcBef>
              <a:spcAft>
                <a:spcPts val="0"/>
              </a:spcAft>
              <a:buSzPts val="800"/>
              <a:buFont typeface="Open Sans"/>
              <a:buChar char="○"/>
              <a:defRPr sz="1596"/>
            </a:lvl2pPr>
            <a:lvl3pPr marL="1824182" lvl="2" indent="-371593">
              <a:spcBef>
                <a:spcPts val="0"/>
              </a:spcBef>
              <a:spcAft>
                <a:spcPts val="0"/>
              </a:spcAft>
              <a:buSzPts val="800"/>
              <a:buFont typeface="Open Sans"/>
              <a:buChar char="■"/>
              <a:defRPr sz="1596"/>
            </a:lvl3pPr>
            <a:lvl4pPr marL="2432243" lvl="3" indent="-371593">
              <a:spcBef>
                <a:spcPts val="0"/>
              </a:spcBef>
              <a:spcAft>
                <a:spcPts val="0"/>
              </a:spcAft>
              <a:buSzPts val="800"/>
              <a:buFont typeface="Open Sans"/>
              <a:buChar char="●"/>
              <a:defRPr sz="1596"/>
            </a:lvl4pPr>
            <a:lvl5pPr marL="3040304" lvl="4" indent="-422264">
              <a:spcBef>
                <a:spcPts val="0"/>
              </a:spcBef>
              <a:spcAft>
                <a:spcPts val="0"/>
              </a:spcAft>
              <a:buSzPts val="1400"/>
              <a:buFont typeface="Open Sans"/>
              <a:buChar char="○"/>
              <a:defRPr sz="1596"/>
            </a:lvl5pPr>
            <a:lvl6pPr marL="3648365" lvl="5" indent="-422264">
              <a:spcBef>
                <a:spcPts val="0"/>
              </a:spcBef>
              <a:spcAft>
                <a:spcPts val="0"/>
              </a:spcAft>
              <a:buSzPts val="1400"/>
              <a:buFont typeface="Open Sans"/>
              <a:buChar char="■"/>
              <a:defRPr sz="1596"/>
            </a:lvl6pPr>
            <a:lvl7pPr marL="4256426" lvl="6" indent="-363148">
              <a:spcBef>
                <a:spcPts val="0"/>
              </a:spcBef>
              <a:spcAft>
                <a:spcPts val="0"/>
              </a:spcAft>
              <a:buSzPts val="700"/>
              <a:buFont typeface="Open Sans"/>
              <a:buChar char="●"/>
              <a:defRPr sz="1596"/>
            </a:lvl7pPr>
            <a:lvl8pPr marL="4864486" lvl="7" indent="-363148">
              <a:spcBef>
                <a:spcPts val="0"/>
              </a:spcBef>
              <a:spcAft>
                <a:spcPts val="0"/>
              </a:spcAft>
              <a:buSzPts val="700"/>
              <a:buFont typeface="Open Sans"/>
              <a:buChar char="○"/>
              <a:defRPr sz="1596"/>
            </a:lvl8pPr>
            <a:lvl9pPr marL="5472547" lvl="8" indent="-354702">
              <a:spcBef>
                <a:spcPts val="0"/>
              </a:spcBef>
              <a:spcAft>
                <a:spcPts val="0"/>
              </a:spcAft>
              <a:buSzPts val="600"/>
              <a:buFont typeface="Open Sans"/>
              <a:buChar char="■"/>
              <a:defRPr sz="1596"/>
            </a:lvl9pPr>
          </a:lstStyle>
          <a:p>
            <a:endParaRPr/>
          </a:p>
        </p:txBody>
      </p:sp>
      <p:sp>
        <p:nvSpPr>
          <p:cNvPr id="51" name="Google Shape;51;p7"/>
          <p:cNvSpPr/>
          <p:nvPr/>
        </p:nvSpPr>
        <p:spPr>
          <a:xfrm>
            <a:off x="10138989"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2" name="Google Shape;52;p7"/>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3" name="Google Shape;53;p7"/>
          <p:cNvSpPr/>
          <p:nvPr/>
        </p:nvSpPr>
        <p:spPr>
          <a:xfrm>
            <a:off x="-863502" y="6437705"/>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4" name="Google Shape;54;p7"/>
          <p:cNvSpPr/>
          <p:nvPr/>
        </p:nvSpPr>
        <p:spPr>
          <a:xfrm rot="-3863648">
            <a:off x="-2571998" y="175649"/>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55" name="Google Shape;55;p7"/>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1"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3987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5"/>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4" name="Google Shape;284;p31"/>
          <p:cNvSpPr/>
          <p:nvPr/>
        </p:nvSpPr>
        <p:spPr>
          <a:xfrm>
            <a:off x="10172055" y="5499275"/>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6" name="Google Shape;286;p31"/>
          <p:cNvSpPr/>
          <p:nvPr/>
        </p:nvSpPr>
        <p:spPr>
          <a:xfrm rot="-2700000" flipH="1">
            <a:off x="-1696710"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34244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5"/>
        <p:cNvGrpSpPr/>
        <p:nvPr/>
      </p:nvGrpSpPr>
      <p:grpSpPr>
        <a:xfrm>
          <a:off x="0" y="0"/>
          <a:ext cx="0" cy="0"/>
          <a:chOff x="0" y="0"/>
          <a:chExt cx="0" cy="0"/>
        </a:xfrm>
      </p:grpSpPr>
      <p:sp>
        <p:nvSpPr>
          <p:cNvPr id="356" name="Google Shape;356;p31"/>
          <p:cNvSpPr/>
          <p:nvPr/>
        </p:nvSpPr>
        <p:spPr>
          <a:xfrm rot="-5400000">
            <a:off x="9914903" y="79966"/>
            <a:ext cx="2356972" cy="2197252"/>
          </a:xfrm>
          <a:custGeom>
            <a:avLst/>
            <a:gdLst/>
            <a:ahLst/>
            <a:cxnLst/>
            <a:rect l="l" t="t" r="r" b="b"/>
            <a:pathLst>
              <a:path w="135070" h="125917" extrusionOk="0">
                <a:moveTo>
                  <a:pt x="128746" y="0"/>
                </a:moveTo>
                <a:cubicBezTo>
                  <a:pt x="121139" y="0"/>
                  <a:pt x="113677" y="2611"/>
                  <a:pt x="107563" y="8725"/>
                </a:cubicBezTo>
                <a:cubicBezTo>
                  <a:pt x="100094" y="16125"/>
                  <a:pt x="94215" y="25013"/>
                  <a:pt x="83333" y="27412"/>
                </a:cubicBezTo>
                <a:cubicBezTo>
                  <a:pt x="80433" y="28045"/>
                  <a:pt x="77493" y="28308"/>
                  <a:pt x="74540" y="28308"/>
                </a:cubicBezTo>
                <a:cubicBezTo>
                  <a:pt x="67413" y="28308"/>
                  <a:pt x="60217" y="26779"/>
                  <a:pt x="53359" y="25249"/>
                </a:cubicBezTo>
                <a:cubicBezTo>
                  <a:pt x="47478" y="23955"/>
                  <a:pt x="41382" y="22741"/>
                  <a:pt x="35339" y="22741"/>
                </a:cubicBezTo>
                <a:cubicBezTo>
                  <a:pt x="30965" y="22741"/>
                  <a:pt x="26620" y="23378"/>
                  <a:pt x="22405" y="25080"/>
                </a:cubicBezTo>
                <a:cubicBezTo>
                  <a:pt x="20547" y="25824"/>
                  <a:pt x="18789" y="26770"/>
                  <a:pt x="17167" y="27919"/>
                </a:cubicBezTo>
                <a:cubicBezTo>
                  <a:pt x="5847" y="35759"/>
                  <a:pt x="4968" y="48397"/>
                  <a:pt x="13721" y="58264"/>
                </a:cubicBezTo>
                <a:cubicBezTo>
                  <a:pt x="20276" y="65631"/>
                  <a:pt x="30955" y="72119"/>
                  <a:pt x="32104" y="82832"/>
                </a:cubicBezTo>
                <a:cubicBezTo>
                  <a:pt x="33861" y="98646"/>
                  <a:pt x="11794" y="105608"/>
                  <a:pt x="4225" y="116624"/>
                </a:cubicBezTo>
                <a:cubicBezTo>
                  <a:pt x="3921" y="117097"/>
                  <a:pt x="3617" y="117570"/>
                  <a:pt x="3312" y="118043"/>
                </a:cubicBezTo>
                <a:cubicBezTo>
                  <a:pt x="1826" y="120476"/>
                  <a:pt x="677" y="123146"/>
                  <a:pt x="1" y="125917"/>
                </a:cubicBezTo>
                <a:lnTo>
                  <a:pt x="135070" y="125917"/>
                </a:lnTo>
                <a:lnTo>
                  <a:pt x="135070" y="581"/>
                </a:lnTo>
                <a:cubicBezTo>
                  <a:pt x="132968" y="200"/>
                  <a:pt x="130851" y="0"/>
                  <a:pt x="128746" y="0"/>
                </a:cubicBezTo>
                <a:close/>
              </a:path>
            </a:pathLst>
          </a:custGeom>
          <a:solidFill>
            <a:schemeClr val="accent2"/>
          </a:solidFill>
          <a:ln>
            <a:noFill/>
          </a:ln>
        </p:spPr>
        <p:txBody>
          <a:bodyPr spcFirstLastPara="1" wrap="square" lIns="121299" tIns="121299" rIns="121299" bIns="121299" anchor="ctr" anchorCtr="0">
            <a:noAutofit/>
          </a:bodyPr>
          <a:lstStyle/>
          <a:p>
            <a:pPr marL="0" lvl="0" indent="0" algn="l" rtl="0">
              <a:spcBef>
                <a:spcPts val="0"/>
              </a:spcBef>
              <a:spcAft>
                <a:spcPts val="0"/>
              </a:spcAft>
              <a:buNone/>
            </a:pPr>
            <a:endParaRPr sz="2472"/>
          </a:p>
        </p:txBody>
      </p:sp>
      <p:sp>
        <p:nvSpPr>
          <p:cNvPr id="357" name="Google Shape;357;p31"/>
          <p:cNvSpPr/>
          <p:nvPr/>
        </p:nvSpPr>
        <p:spPr>
          <a:xfrm rot="-5400000">
            <a:off x="9987314" y="4653289"/>
            <a:ext cx="2451329" cy="1958079"/>
          </a:xfrm>
          <a:custGeom>
            <a:avLst/>
            <a:gdLst/>
            <a:ahLst/>
            <a:cxnLst/>
            <a:rect l="l" t="t" r="r" b="b"/>
            <a:pathLst>
              <a:path w="143213" h="114396" extrusionOk="0">
                <a:moveTo>
                  <a:pt x="54200" y="0"/>
                </a:moveTo>
                <a:cubicBezTo>
                  <a:pt x="47961" y="0"/>
                  <a:pt x="41781" y="1883"/>
                  <a:pt x="36462" y="4705"/>
                </a:cubicBezTo>
                <a:cubicBezTo>
                  <a:pt x="28656" y="8862"/>
                  <a:pt x="22776" y="14978"/>
                  <a:pt x="16254" y="20486"/>
                </a:cubicBezTo>
                <a:cubicBezTo>
                  <a:pt x="13145" y="23088"/>
                  <a:pt x="9597" y="25488"/>
                  <a:pt x="5441" y="26467"/>
                </a:cubicBezTo>
                <a:cubicBezTo>
                  <a:pt x="4292" y="26727"/>
                  <a:pt x="3130" y="26849"/>
                  <a:pt x="1963" y="26849"/>
                </a:cubicBezTo>
                <a:cubicBezTo>
                  <a:pt x="1310" y="26849"/>
                  <a:pt x="655" y="26811"/>
                  <a:pt x="0" y="26738"/>
                </a:cubicBezTo>
                <a:lnTo>
                  <a:pt x="0" y="114395"/>
                </a:lnTo>
                <a:lnTo>
                  <a:pt x="109015" y="114395"/>
                </a:lnTo>
                <a:cubicBezTo>
                  <a:pt x="109015" y="111996"/>
                  <a:pt x="109285" y="109631"/>
                  <a:pt x="109860" y="107333"/>
                </a:cubicBezTo>
                <a:cubicBezTo>
                  <a:pt x="112022" y="98716"/>
                  <a:pt x="119997" y="94052"/>
                  <a:pt x="126688" y="88139"/>
                </a:cubicBezTo>
                <a:cubicBezTo>
                  <a:pt x="143213" y="73608"/>
                  <a:pt x="131352" y="49548"/>
                  <a:pt x="112833" y="41370"/>
                </a:cubicBezTo>
                <a:cubicBezTo>
                  <a:pt x="102324" y="36707"/>
                  <a:pt x="87523" y="41100"/>
                  <a:pt x="79244" y="32314"/>
                </a:cubicBezTo>
                <a:cubicBezTo>
                  <a:pt x="73127" y="25859"/>
                  <a:pt x="73431" y="17039"/>
                  <a:pt x="69815" y="9605"/>
                </a:cubicBezTo>
                <a:cubicBezTo>
                  <a:pt x="67484" y="4773"/>
                  <a:pt x="62888" y="684"/>
                  <a:pt x="56772" y="109"/>
                </a:cubicBezTo>
                <a:cubicBezTo>
                  <a:pt x="55915" y="36"/>
                  <a:pt x="55057" y="0"/>
                  <a:pt x="54200" y="0"/>
                </a:cubicBezTo>
                <a:close/>
              </a:path>
            </a:pathLst>
          </a:custGeom>
          <a:solidFill>
            <a:schemeClr val="accent2"/>
          </a:solidFill>
          <a:ln>
            <a:noFill/>
          </a:ln>
        </p:spPr>
        <p:txBody>
          <a:bodyPr spcFirstLastPara="1" wrap="square" lIns="121299" tIns="121299" rIns="121299" bIns="121299" anchor="ctr" anchorCtr="0">
            <a:noAutofit/>
          </a:bodyPr>
          <a:lstStyle/>
          <a:p>
            <a:pPr marL="0" lvl="0" indent="0" algn="l" rtl="0">
              <a:spcBef>
                <a:spcPts val="0"/>
              </a:spcBef>
              <a:spcAft>
                <a:spcPts val="0"/>
              </a:spcAft>
              <a:buNone/>
            </a:pPr>
            <a:endParaRPr sz="2472"/>
          </a:p>
        </p:txBody>
      </p:sp>
      <p:grpSp>
        <p:nvGrpSpPr>
          <p:cNvPr id="358" name="Google Shape;358;p31"/>
          <p:cNvGrpSpPr/>
          <p:nvPr/>
        </p:nvGrpSpPr>
        <p:grpSpPr>
          <a:xfrm rot="10800000" flipH="1">
            <a:off x="387437" y="327937"/>
            <a:ext cx="850100" cy="668833"/>
            <a:chOff x="7069675" y="606775"/>
            <a:chExt cx="637575" cy="501625"/>
          </a:xfrm>
        </p:grpSpPr>
        <p:sp>
          <p:nvSpPr>
            <p:cNvPr id="359" name="Google Shape;359;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360" name="Google Shape;360;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361" name="Google Shape;361;p31"/>
          <p:cNvGrpSpPr/>
          <p:nvPr/>
        </p:nvGrpSpPr>
        <p:grpSpPr>
          <a:xfrm flipH="1">
            <a:off x="247561" y="5902637"/>
            <a:ext cx="850100" cy="668833"/>
            <a:chOff x="7069675" y="606775"/>
            <a:chExt cx="637575" cy="501625"/>
          </a:xfrm>
        </p:grpSpPr>
        <p:sp>
          <p:nvSpPr>
            <p:cNvPr id="362" name="Google Shape;362;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363" name="Google Shape;363;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78951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960000" y="516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2"/>
          <p:cNvSpPr/>
          <p:nvPr/>
        </p:nvSpPr>
        <p:spPr>
          <a:xfrm rot="10800000">
            <a:off x="9474419" y="-44868"/>
            <a:ext cx="3977413"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81"/>
          </a:p>
        </p:txBody>
      </p:sp>
      <p:sp>
        <p:nvSpPr>
          <p:cNvPr id="75" name="Google Shape;75;p12"/>
          <p:cNvSpPr/>
          <p:nvPr/>
        </p:nvSpPr>
        <p:spPr>
          <a:xfrm>
            <a:off x="-1270513" y="4591568"/>
            <a:ext cx="3977413"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81"/>
          </a:p>
        </p:txBody>
      </p:sp>
    </p:spTree>
    <p:extLst>
      <p:ext uri="{BB962C8B-B14F-4D97-AF65-F5344CB8AC3E}">
        <p14:creationId xmlns:p14="http://schemas.microsoft.com/office/powerpoint/2010/main" val="2310581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0" y="2473390"/>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 name="Google Shape;13;p2"/>
          <p:cNvSpPr txBox="1">
            <a:spLocks noGrp="1"/>
          </p:cNvSpPr>
          <p:nvPr>
            <p:ph type="ctrTitle"/>
          </p:nvPr>
        </p:nvSpPr>
        <p:spPr>
          <a:xfrm>
            <a:off x="2086401"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985">
                <a:latin typeface="Chango"/>
                <a:ea typeface="Chango"/>
                <a:cs typeface="Chango"/>
                <a:sym typeface="Chango"/>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393">
                <a:solidFill>
                  <a:schemeClr val="dk1"/>
                </a:solidFill>
              </a:defRPr>
            </a:lvl1pPr>
            <a:lvl2pPr lvl="1" algn="ctr">
              <a:lnSpc>
                <a:spcPct val="100000"/>
              </a:lnSpc>
              <a:spcBef>
                <a:spcPts val="0"/>
              </a:spcBef>
              <a:spcAft>
                <a:spcPts val="0"/>
              </a:spcAft>
              <a:buSzPts val="1800"/>
              <a:buNone/>
              <a:defRPr sz="2393"/>
            </a:lvl2pPr>
            <a:lvl3pPr lvl="2" algn="ctr">
              <a:lnSpc>
                <a:spcPct val="100000"/>
              </a:lnSpc>
              <a:spcBef>
                <a:spcPts val="0"/>
              </a:spcBef>
              <a:spcAft>
                <a:spcPts val="0"/>
              </a:spcAft>
              <a:buSzPts val="1800"/>
              <a:buNone/>
              <a:defRPr sz="2393"/>
            </a:lvl3pPr>
            <a:lvl4pPr lvl="3" algn="ctr">
              <a:lnSpc>
                <a:spcPct val="100000"/>
              </a:lnSpc>
              <a:spcBef>
                <a:spcPts val="0"/>
              </a:spcBef>
              <a:spcAft>
                <a:spcPts val="0"/>
              </a:spcAft>
              <a:buSzPts val="1800"/>
              <a:buNone/>
              <a:defRPr sz="2393"/>
            </a:lvl4pPr>
            <a:lvl5pPr lvl="4" algn="ctr">
              <a:lnSpc>
                <a:spcPct val="100000"/>
              </a:lnSpc>
              <a:spcBef>
                <a:spcPts val="0"/>
              </a:spcBef>
              <a:spcAft>
                <a:spcPts val="0"/>
              </a:spcAft>
              <a:buSzPts val="1800"/>
              <a:buNone/>
              <a:defRPr sz="2393"/>
            </a:lvl5pPr>
            <a:lvl6pPr lvl="5" algn="ctr">
              <a:lnSpc>
                <a:spcPct val="100000"/>
              </a:lnSpc>
              <a:spcBef>
                <a:spcPts val="0"/>
              </a:spcBef>
              <a:spcAft>
                <a:spcPts val="0"/>
              </a:spcAft>
              <a:buSzPts val="1800"/>
              <a:buNone/>
              <a:defRPr sz="2393"/>
            </a:lvl6pPr>
            <a:lvl7pPr lvl="6" algn="ctr">
              <a:lnSpc>
                <a:spcPct val="100000"/>
              </a:lnSpc>
              <a:spcBef>
                <a:spcPts val="0"/>
              </a:spcBef>
              <a:spcAft>
                <a:spcPts val="0"/>
              </a:spcAft>
              <a:buSzPts val="1800"/>
              <a:buNone/>
              <a:defRPr sz="2393"/>
            </a:lvl7pPr>
            <a:lvl8pPr lvl="7" algn="ctr">
              <a:lnSpc>
                <a:spcPct val="100000"/>
              </a:lnSpc>
              <a:spcBef>
                <a:spcPts val="0"/>
              </a:spcBef>
              <a:spcAft>
                <a:spcPts val="0"/>
              </a:spcAft>
              <a:buSzPts val="1800"/>
              <a:buNone/>
              <a:defRPr sz="2393"/>
            </a:lvl8pPr>
            <a:lvl9pPr lvl="8" algn="ctr">
              <a:lnSpc>
                <a:spcPct val="100000"/>
              </a:lnSpc>
              <a:spcBef>
                <a:spcPts val="0"/>
              </a:spcBef>
              <a:spcAft>
                <a:spcPts val="0"/>
              </a:spcAft>
              <a:buSzPts val="1800"/>
              <a:buNone/>
              <a:defRPr sz="2393"/>
            </a:lvl9pPr>
          </a:lstStyle>
          <a:p>
            <a:endParaRPr/>
          </a:p>
        </p:txBody>
      </p:sp>
      <p:grpSp>
        <p:nvGrpSpPr>
          <p:cNvPr id="15" name="Google Shape;15;p2"/>
          <p:cNvGrpSpPr/>
          <p:nvPr/>
        </p:nvGrpSpPr>
        <p:grpSpPr>
          <a:xfrm>
            <a:off x="372100" y="335435"/>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401203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9"/>
        <p:cNvGrpSpPr/>
        <p:nvPr/>
      </p:nvGrpSpPr>
      <p:grpSpPr>
        <a:xfrm>
          <a:off x="0" y="0"/>
          <a:ext cx="0" cy="0"/>
          <a:chOff x="0" y="0"/>
          <a:chExt cx="0" cy="0"/>
        </a:xfrm>
      </p:grpSpPr>
      <p:sp>
        <p:nvSpPr>
          <p:cNvPr id="170" name="Google Shape;170;p5"/>
          <p:cNvSpPr/>
          <p:nvPr/>
        </p:nvSpPr>
        <p:spPr>
          <a:xfrm>
            <a:off x="-11600" y="1739469"/>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grpSp>
        <p:nvGrpSpPr>
          <p:cNvPr id="171" name="Google Shape;171;p5"/>
          <p:cNvGrpSpPr/>
          <p:nvPr/>
        </p:nvGrpSpPr>
        <p:grpSpPr>
          <a:xfrm>
            <a:off x="-11199" y="5519228"/>
            <a:ext cx="12215032" cy="1338765"/>
            <a:chOff x="0" y="4139430"/>
            <a:chExt cx="9143901" cy="1004074"/>
          </a:xfrm>
        </p:grpSpPr>
        <p:grpSp>
          <p:nvGrpSpPr>
            <p:cNvPr id="172" name="Google Shape;172;p5"/>
            <p:cNvGrpSpPr/>
            <p:nvPr/>
          </p:nvGrpSpPr>
          <p:grpSpPr>
            <a:xfrm>
              <a:off x="0" y="4139430"/>
              <a:ext cx="9143901" cy="1004074"/>
              <a:chOff x="0" y="4139430"/>
              <a:chExt cx="9143901" cy="1004074"/>
            </a:xfrm>
          </p:grpSpPr>
          <p:sp>
            <p:nvSpPr>
              <p:cNvPr id="173" name="Google Shape;173;p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76" name="Google Shape;176;p5"/>
              <p:cNvGrpSpPr/>
              <p:nvPr/>
            </p:nvGrpSpPr>
            <p:grpSpPr>
              <a:xfrm>
                <a:off x="6826124" y="4139430"/>
                <a:ext cx="633755" cy="365856"/>
                <a:chOff x="6850399" y="4145425"/>
                <a:chExt cx="603346" cy="365856"/>
              </a:xfrm>
            </p:grpSpPr>
            <p:sp>
              <p:nvSpPr>
                <p:cNvPr id="177" name="Google Shape;177;p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9" name="Google Shape;179;p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 name="Google Shape;180;p5"/>
            <p:cNvGrpSpPr/>
            <p:nvPr/>
          </p:nvGrpSpPr>
          <p:grpSpPr>
            <a:xfrm>
              <a:off x="549942" y="4558403"/>
              <a:ext cx="7916552" cy="562812"/>
              <a:chOff x="2654375" y="1725250"/>
              <a:chExt cx="2185625" cy="182500"/>
            </a:xfrm>
          </p:grpSpPr>
          <p:sp>
            <p:nvSpPr>
              <p:cNvPr id="181" name="Google Shape;181;p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93" name="Google Shape;193;p5"/>
          <p:cNvSpPr txBox="1">
            <a:spLocks noGrp="1"/>
          </p:cNvSpPr>
          <p:nvPr>
            <p:ph type="subTitle" idx="1"/>
          </p:nvPr>
        </p:nvSpPr>
        <p:spPr>
          <a:xfrm>
            <a:off x="2355404" y="2329809"/>
            <a:ext cx="3346400" cy="6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500"/>
              <a:buFont typeface="Chango"/>
              <a:buNone/>
              <a:defRPr sz="2660">
                <a:solidFill>
                  <a:schemeClr val="dk1"/>
                </a:solidFill>
                <a:latin typeface="Chango"/>
                <a:ea typeface="Chango"/>
                <a:cs typeface="Chango"/>
                <a:sym typeface="Chango"/>
              </a:defRPr>
            </a:lvl1pPr>
            <a:lvl2pPr lvl="1" algn="ctr">
              <a:lnSpc>
                <a:spcPct val="100000"/>
              </a:lnSpc>
              <a:spcBef>
                <a:spcPts val="0"/>
              </a:spcBef>
              <a:spcAft>
                <a:spcPts val="0"/>
              </a:spcAft>
              <a:buClr>
                <a:schemeClr val="dk1"/>
              </a:buClr>
              <a:buSzPts val="2500"/>
              <a:buFont typeface="Chango"/>
              <a:buNone/>
              <a:defRPr sz="3325">
                <a:solidFill>
                  <a:schemeClr val="dk1"/>
                </a:solidFill>
                <a:latin typeface="Chango"/>
                <a:ea typeface="Chango"/>
                <a:cs typeface="Chango"/>
                <a:sym typeface="Chango"/>
              </a:defRPr>
            </a:lvl2pPr>
            <a:lvl3pPr lvl="2"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3pPr>
            <a:lvl4pPr lvl="3"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4pPr>
            <a:lvl5pPr lvl="4"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5pPr>
            <a:lvl6pPr lvl="5"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6pPr>
            <a:lvl7pPr lvl="6"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7pPr>
            <a:lvl8pPr lvl="7"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8pPr>
            <a:lvl9pPr lvl="8" algn="ctr">
              <a:lnSpc>
                <a:spcPct val="100000"/>
              </a:lnSpc>
              <a:spcBef>
                <a:spcPts val="2128"/>
              </a:spcBef>
              <a:spcAft>
                <a:spcPts val="2128"/>
              </a:spcAft>
              <a:buClr>
                <a:schemeClr val="dk1"/>
              </a:buClr>
              <a:buSzPts val="2500"/>
              <a:buFont typeface="Chango"/>
              <a:buNone/>
              <a:defRPr sz="3325">
                <a:solidFill>
                  <a:schemeClr val="dk1"/>
                </a:solidFill>
                <a:latin typeface="Chango"/>
                <a:ea typeface="Chango"/>
                <a:cs typeface="Chango"/>
                <a:sym typeface="Chango"/>
              </a:defRPr>
            </a:lvl9pPr>
          </a:lstStyle>
          <a:p>
            <a:endParaRPr/>
          </a:p>
        </p:txBody>
      </p:sp>
      <p:sp>
        <p:nvSpPr>
          <p:cNvPr id="194" name="Google Shape;194;p5"/>
          <p:cNvSpPr txBox="1">
            <a:spLocks noGrp="1"/>
          </p:cNvSpPr>
          <p:nvPr>
            <p:ph type="subTitle" idx="2"/>
          </p:nvPr>
        </p:nvSpPr>
        <p:spPr>
          <a:xfrm>
            <a:off x="6494597" y="2329809"/>
            <a:ext cx="3346400" cy="6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500"/>
              <a:buFont typeface="Chango"/>
              <a:buNone/>
              <a:defRPr sz="2660">
                <a:solidFill>
                  <a:schemeClr val="dk1"/>
                </a:solidFill>
                <a:latin typeface="Chango"/>
                <a:ea typeface="Chango"/>
                <a:cs typeface="Chango"/>
                <a:sym typeface="Chango"/>
              </a:defRPr>
            </a:lvl1pPr>
            <a:lvl2pPr lvl="1" algn="ctr" rtl="0">
              <a:lnSpc>
                <a:spcPct val="100000"/>
              </a:lnSpc>
              <a:spcBef>
                <a:spcPts val="0"/>
              </a:spcBef>
              <a:spcAft>
                <a:spcPts val="0"/>
              </a:spcAft>
              <a:buClr>
                <a:schemeClr val="dk1"/>
              </a:buClr>
              <a:buSzPts val="2500"/>
              <a:buFont typeface="Chango"/>
              <a:buNone/>
              <a:defRPr sz="3325">
                <a:solidFill>
                  <a:schemeClr val="dk1"/>
                </a:solidFill>
                <a:latin typeface="Chango"/>
                <a:ea typeface="Chango"/>
                <a:cs typeface="Chango"/>
                <a:sym typeface="Chango"/>
              </a:defRPr>
            </a:lvl2pPr>
            <a:lvl3pPr lvl="2"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3pPr>
            <a:lvl4pPr lvl="3"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4pPr>
            <a:lvl5pPr lvl="4"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5pPr>
            <a:lvl6pPr lvl="5"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6pPr>
            <a:lvl7pPr lvl="6"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7pPr>
            <a:lvl8pPr lvl="7"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8pPr>
            <a:lvl9pPr lvl="8" algn="ctr" rtl="0">
              <a:lnSpc>
                <a:spcPct val="100000"/>
              </a:lnSpc>
              <a:spcBef>
                <a:spcPts val="2128"/>
              </a:spcBef>
              <a:spcAft>
                <a:spcPts val="2128"/>
              </a:spcAft>
              <a:buClr>
                <a:schemeClr val="dk1"/>
              </a:buClr>
              <a:buSzPts val="2500"/>
              <a:buFont typeface="Chango"/>
              <a:buNone/>
              <a:defRPr sz="3325">
                <a:solidFill>
                  <a:schemeClr val="dk1"/>
                </a:solidFill>
                <a:latin typeface="Chango"/>
                <a:ea typeface="Chango"/>
                <a:cs typeface="Chango"/>
                <a:sym typeface="Chango"/>
              </a:defRPr>
            </a:lvl9pPr>
          </a:lstStyle>
          <a:p>
            <a:endParaRPr/>
          </a:p>
        </p:txBody>
      </p:sp>
      <p:sp>
        <p:nvSpPr>
          <p:cNvPr id="195" name="Google Shape;195;p5"/>
          <p:cNvSpPr txBox="1">
            <a:spLocks noGrp="1"/>
          </p:cNvSpPr>
          <p:nvPr>
            <p:ph type="body" idx="3"/>
          </p:nvPr>
        </p:nvSpPr>
        <p:spPr>
          <a:xfrm>
            <a:off x="2355404" y="3052800"/>
            <a:ext cx="3346400" cy="2152000"/>
          </a:xfrm>
          <a:prstGeom prst="rect">
            <a:avLst/>
          </a:prstGeom>
        </p:spPr>
        <p:txBody>
          <a:bodyPr spcFirstLastPara="1" wrap="square" lIns="91425" tIns="91425" rIns="91425" bIns="91425" anchor="t" anchorCtr="0">
            <a:noAutofit/>
          </a:bodyPr>
          <a:lstStyle>
            <a:lvl1pPr marL="608061" lvl="0" indent="-422264">
              <a:lnSpc>
                <a:spcPct val="100000"/>
              </a:lnSpc>
              <a:spcBef>
                <a:spcPts val="0"/>
              </a:spcBef>
              <a:spcAft>
                <a:spcPts val="0"/>
              </a:spcAft>
              <a:buClr>
                <a:srgbClr val="000000"/>
              </a:buClr>
              <a:buSzPts val="1400"/>
              <a:buFont typeface="Arial"/>
              <a:buChar char="●"/>
              <a:defRPr/>
            </a:lvl1pPr>
            <a:lvl2pPr marL="1216122" lvl="1" indent="-422264">
              <a:lnSpc>
                <a:spcPct val="100000"/>
              </a:lnSpc>
              <a:spcBef>
                <a:spcPts val="2128"/>
              </a:spcBef>
              <a:spcAft>
                <a:spcPts val="0"/>
              </a:spcAft>
              <a:buClr>
                <a:srgbClr val="000000"/>
              </a:buClr>
              <a:buSzPts val="1400"/>
              <a:buFont typeface="Arial"/>
              <a:buChar char="○"/>
              <a:defRPr/>
            </a:lvl2pPr>
            <a:lvl3pPr marL="1824182" lvl="2" indent="-422264">
              <a:lnSpc>
                <a:spcPct val="100000"/>
              </a:lnSpc>
              <a:spcBef>
                <a:spcPts val="2128"/>
              </a:spcBef>
              <a:spcAft>
                <a:spcPts val="0"/>
              </a:spcAft>
              <a:buClr>
                <a:srgbClr val="000000"/>
              </a:buClr>
              <a:buSzPts val="1400"/>
              <a:buFont typeface="Arial"/>
              <a:buChar char="■"/>
              <a:defRPr/>
            </a:lvl3pPr>
            <a:lvl4pPr marL="2432243" lvl="3" indent="-422264">
              <a:lnSpc>
                <a:spcPct val="100000"/>
              </a:lnSpc>
              <a:spcBef>
                <a:spcPts val="2128"/>
              </a:spcBef>
              <a:spcAft>
                <a:spcPts val="0"/>
              </a:spcAft>
              <a:buClr>
                <a:srgbClr val="000000"/>
              </a:buClr>
              <a:buSzPts val="1400"/>
              <a:buFont typeface="Arial"/>
              <a:buChar char="●"/>
              <a:defRPr/>
            </a:lvl4pPr>
            <a:lvl5pPr marL="3040304" lvl="4" indent="-422264">
              <a:lnSpc>
                <a:spcPct val="100000"/>
              </a:lnSpc>
              <a:spcBef>
                <a:spcPts val="2128"/>
              </a:spcBef>
              <a:spcAft>
                <a:spcPts val="0"/>
              </a:spcAft>
              <a:buClr>
                <a:srgbClr val="000000"/>
              </a:buClr>
              <a:buSzPts val="1400"/>
              <a:buFont typeface="Arial"/>
              <a:buChar char="○"/>
              <a:defRPr/>
            </a:lvl5pPr>
            <a:lvl6pPr marL="3648365" lvl="5" indent="-422264">
              <a:lnSpc>
                <a:spcPct val="100000"/>
              </a:lnSpc>
              <a:spcBef>
                <a:spcPts val="2128"/>
              </a:spcBef>
              <a:spcAft>
                <a:spcPts val="0"/>
              </a:spcAft>
              <a:buClr>
                <a:srgbClr val="000000"/>
              </a:buClr>
              <a:buSzPts val="1400"/>
              <a:buFont typeface="Arial"/>
              <a:buChar char="■"/>
              <a:defRPr/>
            </a:lvl6pPr>
            <a:lvl7pPr marL="4256426" lvl="6" indent="-422264">
              <a:lnSpc>
                <a:spcPct val="100000"/>
              </a:lnSpc>
              <a:spcBef>
                <a:spcPts val="2128"/>
              </a:spcBef>
              <a:spcAft>
                <a:spcPts val="0"/>
              </a:spcAft>
              <a:buClr>
                <a:srgbClr val="000000"/>
              </a:buClr>
              <a:buSzPts val="1400"/>
              <a:buFont typeface="Arial"/>
              <a:buChar char="●"/>
              <a:defRPr/>
            </a:lvl7pPr>
            <a:lvl8pPr marL="4864486" lvl="7" indent="-422264">
              <a:lnSpc>
                <a:spcPct val="100000"/>
              </a:lnSpc>
              <a:spcBef>
                <a:spcPts val="2128"/>
              </a:spcBef>
              <a:spcAft>
                <a:spcPts val="0"/>
              </a:spcAft>
              <a:buClr>
                <a:srgbClr val="000000"/>
              </a:buClr>
              <a:buSzPts val="1400"/>
              <a:buFont typeface="Arial"/>
              <a:buChar char="○"/>
              <a:defRPr/>
            </a:lvl8pPr>
            <a:lvl9pPr marL="5472547" lvl="8" indent="-422264">
              <a:lnSpc>
                <a:spcPct val="100000"/>
              </a:lnSpc>
              <a:spcBef>
                <a:spcPts val="2128"/>
              </a:spcBef>
              <a:spcAft>
                <a:spcPts val="2128"/>
              </a:spcAft>
              <a:buClr>
                <a:srgbClr val="000000"/>
              </a:buClr>
              <a:buSzPts val="1400"/>
              <a:buFont typeface="Arial"/>
              <a:buChar char="■"/>
              <a:defRPr/>
            </a:lvl9pPr>
          </a:lstStyle>
          <a:p>
            <a:endParaRPr/>
          </a:p>
        </p:txBody>
      </p:sp>
      <p:sp>
        <p:nvSpPr>
          <p:cNvPr id="196" name="Google Shape;196;p5"/>
          <p:cNvSpPr txBox="1">
            <a:spLocks noGrp="1"/>
          </p:cNvSpPr>
          <p:nvPr>
            <p:ph type="body" idx="4"/>
          </p:nvPr>
        </p:nvSpPr>
        <p:spPr>
          <a:xfrm>
            <a:off x="6494597" y="3052800"/>
            <a:ext cx="3346400" cy="2152000"/>
          </a:xfrm>
          <a:prstGeom prst="rect">
            <a:avLst/>
          </a:prstGeom>
        </p:spPr>
        <p:txBody>
          <a:bodyPr spcFirstLastPara="1" wrap="square" lIns="91425" tIns="91425" rIns="91425" bIns="91425" anchor="t" anchorCtr="0">
            <a:noAutofit/>
          </a:bodyPr>
          <a:lstStyle>
            <a:lvl1pPr marL="608061" lvl="0" indent="-422264" rtl="0">
              <a:lnSpc>
                <a:spcPct val="100000"/>
              </a:lnSpc>
              <a:spcBef>
                <a:spcPts val="0"/>
              </a:spcBef>
              <a:spcAft>
                <a:spcPts val="0"/>
              </a:spcAft>
              <a:buClr>
                <a:srgbClr val="000000"/>
              </a:buClr>
              <a:buSzPts val="1400"/>
              <a:buFont typeface="Arial"/>
              <a:buChar char="●"/>
              <a:defRPr/>
            </a:lvl1pPr>
            <a:lvl2pPr marL="1216122" lvl="1" indent="-422264" rtl="0">
              <a:lnSpc>
                <a:spcPct val="100000"/>
              </a:lnSpc>
              <a:spcBef>
                <a:spcPts val="2128"/>
              </a:spcBef>
              <a:spcAft>
                <a:spcPts val="0"/>
              </a:spcAft>
              <a:buClr>
                <a:srgbClr val="000000"/>
              </a:buClr>
              <a:buSzPts val="1400"/>
              <a:buFont typeface="Arial"/>
              <a:buChar char="○"/>
              <a:defRPr/>
            </a:lvl2pPr>
            <a:lvl3pPr marL="1824182" lvl="2" indent="-422264" rtl="0">
              <a:lnSpc>
                <a:spcPct val="100000"/>
              </a:lnSpc>
              <a:spcBef>
                <a:spcPts val="2128"/>
              </a:spcBef>
              <a:spcAft>
                <a:spcPts val="0"/>
              </a:spcAft>
              <a:buClr>
                <a:srgbClr val="000000"/>
              </a:buClr>
              <a:buSzPts val="1400"/>
              <a:buFont typeface="Arial"/>
              <a:buChar char="■"/>
              <a:defRPr/>
            </a:lvl3pPr>
            <a:lvl4pPr marL="2432243" lvl="3" indent="-422264" rtl="0">
              <a:lnSpc>
                <a:spcPct val="100000"/>
              </a:lnSpc>
              <a:spcBef>
                <a:spcPts val="2128"/>
              </a:spcBef>
              <a:spcAft>
                <a:spcPts val="0"/>
              </a:spcAft>
              <a:buClr>
                <a:srgbClr val="000000"/>
              </a:buClr>
              <a:buSzPts val="1400"/>
              <a:buFont typeface="Arial"/>
              <a:buChar char="●"/>
              <a:defRPr/>
            </a:lvl4pPr>
            <a:lvl5pPr marL="3040304" lvl="4" indent="-422264" rtl="0">
              <a:lnSpc>
                <a:spcPct val="100000"/>
              </a:lnSpc>
              <a:spcBef>
                <a:spcPts val="2128"/>
              </a:spcBef>
              <a:spcAft>
                <a:spcPts val="0"/>
              </a:spcAft>
              <a:buClr>
                <a:srgbClr val="000000"/>
              </a:buClr>
              <a:buSzPts val="1400"/>
              <a:buFont typeface="Arial"/>
              <a:buChar char="○"/>
              <a:defRPr/>
            </a:lvl5pPr>
            <a:lvl6pPr marL="3648365" lvl="5" indent="-422264" rtl="0">
              <a:lnSpc>
                <a:spcPct val="100000"/>
              </a:lnSpc>
              <a:spcBef>
                <a:spcPts val="2128"/>
              </a:spcBef>
              <a:spcAft>
                <a:spcPts val="0"/>
              </a:spcAft>
              <a:buClr>
                <a:srgbClr val="000000"/>
              </a:buClr>
              <a:buSzPts val="1400"/>
              <a:buFont typeface="Arial"/>
              <a:buChar char="■"/>
              <a:defRPr/>
            </a:lvl6pPr>
            <a:lvl7pPr marL="4256426" lvl="6" indent="-422264" rtl="0">
              <a:lnSpc>
                <a:spcPct val="100000"/>
              </a:lnSpc>
              <a:spcBef>
                <a:spcPts val="2128"/>
              </a:spcBef>
              <a:spcAft>
                <a:spcPts val="0"/>
              </a:spcAft>
              <a:buClr>
                <a:srgbClr val="000000"/>
              </a:buClr>
              <a:buSzPts val="1400"/>
              <a:buFont typeface="Arial"/>
              <a:buChar char="●"/>
              <a:defRPr/>
            </a:lvl7pPr>
            <a:lvl8pPr marL="4864486" lvl="7" indent="-422264" rtl="0">
              <a:lnSpc>
                <a:spcPct val="100000"/>
              </a:lnSpc>
              <a:spcBef>
                <a:spcPts val="2128"/>
              </a:spcBef>
              <a:spcAft>
                <a:spcPts val="0"/>
              </a:spcAft>
              <a:buClr>
                <a:srgbClr val="000000"/>
              </a:buClr>
              <a:buSzPts val="1400"/>
              <a:buFont typeface="Arial"/>
              <a:buChar char="○"/>
              <a:defRPr/>
            </a:lvl8pPr>
            <a:lvl9pPr marL="5472547" lvl="8" indent="-422264" rtl="0">
              <a:lnSpc>
                <a:spcPct val="100000"/>
              </a:lnSpc>
              <a:spcBef>
                <a:spcPts val="2128"/>
              </a:spcBef>
              <a:spcAft>
                <a:spcPts val="2128"/>
              </a:spcAft>
              <a:buClr>
                <a:srgbClr val="000000"/>
              </a:buClr>
              <a:buSzPts val="1400"/>
              <a:buFont typeface="Arial"/>
              <a:buChar char="■"/>
              <a:defRPr/>
            </a:lvl9pPr>
          </a:lstStyle>
          <a:p>
            <a:endParaRPr/>
          </a:p>
        </p:txBody>
      </p:sp>
      <p:sp>
        <p:nvSpPr>
          <p:cNvPr id="197" name="Google Shape;197;p5"/>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5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8367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B8BA7-D31C-147A-1C0B-AF026257E853}"/>
              </a:ext>
            </a:extLst>
          </p:cNvPr>
          <p:cNvPicPr>
            <a:picLocks noChangeAspect="1"/>
          </p:cNvPicPr>
          <p:nvPr userDrawn="1"/>
        </p:nvPicPr>
        <p:blipFill>
          <a:blip r:embed="rId3"/>
          <a:stretch>
            <a:fillRect/>
          </a:stretch>
        </p:blipFill>
        <p:spPr>
          <a:xfrm>
            <a:off x="0" y="0"/>
            <a:ext cx="1143000" cy="993913"/>
          </a:xfrm>
          <a:prstGeom prst="rect">
            <a:avLst/>
          </a:prstGeom>
        </p:spPr>
      </p:pic>
    </p:spTree>
    <p:extLst>
      <p:ext uri="{BB962C8B-B14F-4D97-AF65-F5344CB8AC3E}">
        <p14:creationId xmlns:p14="http://schemas.microsoft.com/office/powerpoint/2010/main" val="2891299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3" y="51223"/>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5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45432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70"/>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671" name="Google Shape;671;p14"/>
          <p:cNvGrpSpPr/>
          <p:nvPr/>
        </p:nvGrpSpPr>
        <p:grpSpPr>
          <a:xfrm>
            <a:off x="-380992" y="75413"/>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27" name="Google Shape;727;p14"/>
          <p:cNvSpPr txBox="1">
            <a:spLocks noGrp="1"/>
          </p:cNvSpPr>
          <p:nvPr>
            <p:ph type="title" idx="2" hasCustomPrompt="1"/>
          </p:nvPr>
        </p:nvSpPr>
        <p:spPr>
          <a:xfrm>
            <a:off x="8396319"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28" name="Google Shape;728;p14"/>
          <p:cNvSpPr txBox="1">
            <a:spLocks noGrp="1"/>
          </p:cNvSpPr>
          <p:nvPr>
            <p:ph type="subTitle" idx="3"/>
          </p:nvPr>
        </p:nvSpPr>
        <p:spPr>
          <a:xfrm>
            <a:off x="7441119"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31" name="Google Shape;731;p14"/>
          <p:cNvSpPr txBox="1">
            <a:spLocks noGrp="1"/>
          </p:cNvSpPr>
          <p:nvPr>
            <p:ph type="title" idx="6" hasCustomPrompt="1"/>
          </p:nvPr>
        </p:nvSpPr>
        <p:spPr>
          <a:xfrm>
            <a:off x="8396319"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1">
                <a:solidFill>
                  <a:schemeClr val="dk2"/>
                </a:solidFill>
              </a:defRPr>
            </a:lvl1pPr>
            <a:lvl2pPr lvl="1" rtl="0">
              <a:spcBef>
                <a:spcPts val="0"/>
              </a:spcBef>
              <a:spcAft>
                <a:spcPts val="0"/>
              </a:spcAft>
              <a:buSzPts val="3000"/>
              <a:buNone/>
              <a:defRPr sz="3991"/>
            </a:lvl2pPr>
            <a:lvl3pPr lvl="2" rtl="0">
              <a:spcBef>
                <a:spcPts val="0"/>
              </a:spcBef>
              <a:spcAft>
                <a:spcPts val="0"/>
              </a:spcAft>
              <a:buSzPts val="3000"/>
              <a:buNone/>
              <a:defRPr sz="3991"/>
            </a:lvl3pPr>
            <a:lvl4pPr lvl="3" rtl="0">
              <a:spcBef>
                <a:spcPts val="0"/>
              </a:spcBef>
              <a:spcAft>
                <a:spcPts val="0"/>
              </a:spcAft>
              <a:buSzPts val="3000"/>
              <a:buNone/>
              <a:defRPr sz="3991"/>
            </a:lvl4pPr>
            <a:lvl5pPr lvl="4" rtl="0">
              <a:spcBef>
                <a:spcPts val="0"/>
              </a:spcBef>
              <a:spcAft>
                <a:spcPts val="0"/>
              </a:spcAft>
              <a:buSzPts val="3000"/>
              <a:buNone/>
              <a:defRPr sz="3991"/>
            </a:lvl5pPr>
            <a:lvl6pPr lvl="5" rtl="0">
              <a:spcBef>
                <a:spcPts val="0"/>
              </a:spcBef>
              <a:spcAft>
                <a:spcPts val="0"/>
              </a:spcAft>
              <a:buSzPts val="3000"/>
              <a:buNone/>
              <a:defRPr sz="3991"/>
            </a:lvl6pPr>
            <a:lvl7pPr lvl="6" rtl="0">
              <a:spcBef>
                <a:spcPts val="0"/>
              </a:spcBef>
              <a:spcAft>
                <a:spcPts val="0"/>
              </a:spcAft>
              <a:buSzPts val="3000"/>
              <a:buNone/>
              <a:defRPr sz="3991"/>
            </a:lvl7pPr>
            <a:lvl8pPr lvl="7" rtl="0">
              <a:spcBef>
                <a:spcPts val="0"/>
              </a:spcBef>
              <a:spcAft>
                <a:spcPts val="0"/>
              </a:spcAft>
              <a:buSzPts val="3000"/>
              <a:buNone/>
              <a:defRPr sz="3991"/>
            </a:lvl8pPr>
            <a:lvl9pPr lvl="8" rtl="0">
              <a:spcBef>
                <a:spcPts val="0"/>
              </a:spcBef>
              <a:spcAft>
                <a:spcPts val="0"/>
              </a:spcAft>
              <a:buSzPts val="3000"/>
              <a:buNone/>
              <a:defRPr sz="3991"/>
            </a:lvl9pPr>
          </a:lstStyle>
          <a:p>
            <a:r>
              <a:t>xx%</a:t>
            </a:r>
          </a:p>
        </p:txBody>
      </p:sp>
      <p:sp>
        <p:nvSpPr>
          <p:cNvPr id="732" name="Google Shape;732;p14"/>
          <p:cNvSpPr txBox="1">
            <a:spLocks noGrp="1"/>
          </p:cNvSpPr>
          <p:nvPr>
            <p:ph type="subTitle" idx="7"/>
          </p:nvPr>
        </p:nvSpPr>
        <p:spPr>
          <a:xfrm>
            <a:off x="7441119"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3">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4111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9"/>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479"/>
          </a:p>
        </p:txBody>
      </p:sp>
      <p:grpSp>
        <p:nvGrpSpPr>
          <p:cNvPr id="384" name="Google Shape;384;p9"/>
          <p:cNvGrpSpPr/>
          <p:nvPr/>
        </p:nvGrpSpPr>
        <p:grpSpPr>
          <a:xfrm>
            <a:off x="-11199" y="5519228"/>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788"/>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grpSp>
        <p:nvGrpSpPr>
          <p:cNvPr id="408" name="Google Shape;408;p9"/>
          <p:cNvGrpSpPr/>
          <p:nvPr/>
        </p:nvGrpSpPr>
        <p:grpSpPr>
          <a:xfrm>
            <a:off x="4983507" y="39057"/>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153369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52704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09435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93499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66185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21908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3.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4.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845059276"/>
      </p:ext>
    </p:extLst>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6700" y="2488933"/>
            <a:ext cx="5910800"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98257359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xml"/><Relationship Id="rId3" Type="http://schemas.openxmlformats.org/officeDocument/2006/relationships/image" Target="../media/image8.jpeg"/><Relationship Id="rId7" Type="http://schemas.openxmlformats.org/officeDocument/2006/relationships/image" Target="../media/image10.png"/><Relationship Id="rId12" Type="http://schemas.microsoft.com/office/2007/relationships/hdphoto" Target="../media/hdphoto1.wdp"/><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slide" Target="slide5.xml"/><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9.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0B92F9-2CF6-EB48-52FD-70D186D52EB2}"/>
              </a:ext>
            </a:extLst>
          </p:cNvPr>
          <p:cNvPicPr>
            <a:picLocks noChangeAspect="1"/>
          </p:cNvPicPr>
          <p:nvPr/>
        </p:nvPicPr>
        <p:blipFill>
          <a:blip r:embed="rId2"/>
          <a:stretch>
            <a:fillRect/>
          </a:stretch>
        </p:blipFill>
        <p:spPr>
          <a:xfrm>
            <a:off x="1636395" y="87312"/>
            <a:ext cx="8070282" cy="6506528"/>
          </a:xfrm>
          <a:prstGeom prst="rect">
            <a:avLst/>
          </a:prstGeom>
        </p:spPr>
      </p:pic>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F2670A-6903-9B03-1F91-6F4C218E747B}"/>
              </a:ext>
            </a:extLst>
          </p:cNvPr>
          <p:cNvPicPr>
            <a:picLocks noChangeAspect="1"/>
          </p:cNvPicPr>
          <p:nvPr/>
        </p:nvPicPr>
        <p:blipFill>
          <a:blip r:embed="rId2"/>
          <a:stretch>
            <a:fillRect/>
          </a:stretch>
        </p:blipFill>
        <p:spPr>
          <a:xfrm>
            <a:off x="157797" y="939482"/>
            <a:ext cx="11896725" cy="5324475"/>
          </a:xfrm>
          <a:prstGeom prst="rect">
            <a:avLst/>
          </a:prstGeom>
        </p:spPr>
      </p:pic>
    </p:spTree>
    <p:extLst>
      <p:ext uri="{BB962C8B-B14F-4D97-AF65-F5344CB8AC3E}">
        <p14:creationId xmlns:p14="http://schemas.microsoft.com/office/powerpoint/2010/main" val="11449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06E766-A3A6-0287-27BA-5F6AF8214914}"/>
              </a:ext>
            </a:extLst>
          </p:cNvPr>
          <p:cNvPicPr>
            <a:picLocks noChangeAspect="1"/>
          </p:cNvPicPr>
          <p:nvPr/>
        </p:nvPicPr>
        <p:blipFill>
          <a:blip r:embed="rId2"/>
          <a:stretch>
            <a:fillRect/>
          </a:stretch>
        </p:blipFill>
        <p:spPr>
          <a:xfrm>
            <a:off x="1670367" y="74612"/>
            <a:ext cx="7955177" cy="6661468"/>
          </a:xfrm>
          <a:prstGeom prst="rect">
            <a:avLst/>
          </a:prstGeom>
        </p:spPr>
      </p:pic>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17A00F-77FA-1A76-F7DF-85FAD83C85B0}"/>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latin typeface="Tahoma" panose="020B0604030504040204" pitchFamily="34" charset="0"/>
                <a:ea typeface="Tahoma" panose="020B0604030504040204" pitchFamily="34" charset="0"/>
                <a:cs typeface="Tahoma" panose="020B0604030504040204" pitchFamily="34" charset="0"/>
              </a:rPr>
              <a:t>Em hãy chọn những từ/ cụm từ khoá tương ứng với mỗi câu chuyện và sắp xếp vào ô tương ứng.</a:t>
            </a:r>
            <a:endParaRPr lang="en-US"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7FCBFA35-7CF9-628C-59CA-18F5E8E6398A}"/>
              </a:ext>
            </a:extLst>
          </p:cNvPr>
          <p:cNvSpPr/>
          <p:nvPr/>
        </p:nvSpPr>
        <p:spPr>
          <a:xfrm>
            <a:off x="1412241" y="1899920"/>
            <a:ext cx="9702800" cy="4155439"/>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Từ/ cụm từ khoá: 17h ngày 26- 4- 1975; xe tăng mang số hiệu 843; cắt đứt đường hàng không; Nguyễn Thành Trung; Bùi Quang Thận; trưa ngày 30- 4- 1975; phi đội “Quyết thắng”; sân bay Tân Sơn Nhất; 6 thành viên; toà nhà bốn tầng; máy bay A- 37; lá cờ hai màu xanh đỏ.</a:t>
            </a:r>
            <a:endPar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937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0AB2E6-1C38-A6E6-E735-31A85FC68655}"/>
              </a:ext>
            </a:extLst>
          </p:cNvPr>
          <p:cNvGraphicFramePr>
            <a:graphicFrameLocks noGrp="1"/>
          </p:cNvGraphicFramePr>
          <p:nvPr>
            <p:extLst>
              <p:ext uri="{D42A27DB-BD31-4B8C-83A1-F6EECF244321}">
                <p14:modId xmlns:p14="http://schemas.microsoft.com/office/powerpoint/2010/main" val="4065825732"/>
              </p:ext>
            </p:extLst>
          </p:nvPr>
        </p:nvGraphicFramePr>
        <p:xfrm>
          <a:off x="254000" y="416560"/>
          <a:ext cx="11633200" cy="6126480"/>
        </p:xfrm>
        <a:graphic>
          <a:graphicData uri="http://schemas.openxmlformats.org/drawingml/2006/table">
            <a:tbl>
              <a:tblPr firstRow="1" firstCol="1" bandRow="1">
                <a:tableStyleId>{5C22544A-7EE6-4342-B048-85BDC9FD1C3A}</a:tableStyleId>
              </a:tblPr>
              <a:tblGrid>
                <a:gridCol w="5816600">
                  <a:extLst>
                    <a:ext uri="{9D8B030D-6E8A-4147-A177-3AD203B41FA5}">
                      <a16:colId xmlns:a16="http://schemas.microsoft.com/office/drawing/2014/main" val="1576797986"/>
                    </a:ext>
                  </a:extLst>
                </a:gridCol>
                <a:gridCol w="5816600">
                  <a:extLst>
                    <a:ext uri="{9D8B030D-6E8A-4147-A177-3AD203B41FA5}">
                      <a16:colId xmlns:a16="http://schemas.microsoft.com/office/drawing/2014/main" val="4015160986"/>
                    </a:ext>
                  </a:extLst>
                </a:gridCol>
              </a:tblGrid>
              <a:tr h="740339">
                <a:tc gridSpan="2">
                  <a:txBody>
                    <a:bodyPr/>
                    <a:lstStyle/>
                    <a:p>
                      <a:pPr marL="0" marR="0" algn="ctr">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Câu chuyện Phi đội “Quyết thắng” ném bom sân bay Tân Sơn Nhất</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54118344"/>
                  </a:ext>
                </a:extLst>
              </a:tr>
              <a:tr h="2322901">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solidFill>
                          <a:srgbClr val="7030A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solidFill>
                            <a:srgbClr val="7030A0"/>
                          </a:solidFill>
                          <a:effectLst/>
                          <a:latin typeface="Cambria" panose="02040503050406030204" pitchFamily="18" charset="0"/>
                          <a:ea typeface="Cambria" panose="02040503050406030204" pitchFamily="18" charset="0"/>
                        </a:rPr>
                        <a:t>Em có thể dán/ vẽ hình minh họa vào đây</a:t>
                      </a:r>
                      <a:endParaRPr lang="en-US" sz="24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72655430"/>
                  </a:ext>
                </a:extLst>
              </a:tr>
              <a:tr h="740339">
                <a:tc gridSpan="2">
                  <a:txBody>
                    <a:bodyPr/>
                    <a:lstStyle/>
                    <a:p>
                      <a:pPr marL="0" marR="0" algn="ctr">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Câu chuyện cắm cờ trên Dinh Độc Lập.</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31890031"/>
                  </a:ext>
                </a:extLst>
              </a:tr>
              <a:tr h="2322901">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solidFill>
                            <a:srgbClr val="7030A0"/>
                          </a:solidFill>
                          <a:effectLst/>
                          <a:latin typeface="Cambria" panose="02040503050406030204" pitchFamily="18" charset="0"/>
                          <a:ea typeface="Cambria" panose="02040503050406030204" pitchFamily="18" charset="0"/>
                        </a:rPr>
                        <a:t>Em có thể dán/ vẽ hình minh họa vào đây</a:t>
                      </a:r>
                      <a:endParaRPr lang="en-US" sz="24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23730087"/>
                  </a:ext>
                </a:extLst>
              </a:tr>
            </a:tbl>
          </a:graphicData>
        </a:graphic>
      </p:graphicFrame>
    </p:spTree>
    <p:extLst>
      <p:ext uri="{BB962C8B-B14F-4D97-AF65-F5344CB8AC3E}">
        <p14:creationId xmlns:p14="http://schemas.microsoft.com/office/powerpoint/2010/main" val="34481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4B537-9088-8769-031C-ADA657233CA5}"/>
              </a:ext>
            </a:extLst>
          </p:cNvPr>
          <p:cNvPicPr>
            <a:picLocks noChangeAspect="1"/>
          </p:cNvPicPr>
          <p:nvPr/>
        </p:nvPicPr>
        <p:blipFill>
          <a:blip r:embed="rId2"/>
          <a:stretch>
            <a:fillRect/>
          </a:stretch>
        </p:blipFill>
        <p:spPr>
          <a:xfrm>
            <a:off x="293052" y="1683702"/>
            <a:ext cx="4438855" cy="3020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Rounded Corners 3">
            <a:extLst>
              <a:ext uri="{FF2B5EF4-FFF2-40B4-BE49-F238E27FC236}">
                <a16:creationId xmlns:a16="http://schemas.microsoft.com/office/drawing/2014/main" id="{74E45FD2-AE1E-002F-01F5-40932FB85E49}"/>
              </a:ext>
            </a:extLst>
          </p:cNvPr>
          <p:cNvSpPr/>
          <p:nvPr/>
        </p:nvSpPr>
        <p:spPr>
          <a:xfrm>
            <a:off x="5130799" y="1036320"/>
            <a:ext cx="6634481" cy="459232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Cuối tháng 4/1975 Bộ chỉ huy chiến dịch quyết định không kích vào sân bay Tân Sơn Nhất bằng máy bay A-37.</a:t>
            </a:r>
            <a:endPar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Phi đội “Quyết thắng” gồm 6 thành viên, trong đó Nguyễn Thành Trung đã sẵn sàng. 17 giờ ngày 28/4/1975 đã cắt đứt đường hàng không, góp phần đẩy</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mạnh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quá</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trình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Sài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Gòn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967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xe tăng 843 huyền thoại | Báo Giáo dục và Thời đại Online">
            <a:extLst>
              <a:ext uri="{FF2B5EF4-FFF2-40B4-BE49-F238E27FC236}">
                <a16:creationId xmlns:a16="http://schemas.microsoft.com/office/drawing/2014/main" id="{6C20E9DD-D15C-5F6F-2C92-0735F6787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8" y="1748790"/>
            <a:ext cx="4959713" cy="3310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808666AA-97DF-59B1-125C-CD081AEE23F8}"/>
              </a:ext>
            </a:extLst>
          </p:cNvPr>
          <p:cNvSpPr/>
          <p:nvPr/>
        </p:nvSpPr>
        <p:spPr>
          <a:xfrm>
            <a:off x="5496560" y="1036320"/>
            <a:ext cx="6268720" cy="459232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Trưa ngày 30/4/1975, xe tăng mang số hiệu 843 của Quân Giải phóng tiến thẳng vào cổng Dinh Độc Lập nhưng lại bị kẹt số. Trưởng xe Bùi Quang Thận đưa mắt nhìn tòa nhà bốn tầng trước mặt, anh bật cửa xe, lấy lá cờ giải phóng, chạy vào kéo cao lá cờ hai màu xanh đỏ tung bay trên nóc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Dinh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độc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lập</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216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 đội Quyết Thắng và trận đánh sân bay Tân Sơn Nhất - VTV24">
            <a:hlinkClick r:id="" action="ppaction://media"/>
            <a:extLst>
              <a:ext uri="{FF2B5EF4-FFF2-40B4-BE49-F238E27FC236}">
                <a16:creationId xmlns:a16="http://schemas.microsoft.com/office/drawing/2014/main" id="{31C5EA8D-A201-C464-2919-9B2C26865B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270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gười cắm cờ trên dinh Độc Lập qua đời - Tuổi Trẻ Online">
            <a:extLst>
              <a:ext uri="{FF2B5EF4-FFF2-40B4-BE49-F238E27FC236}">
                <a16:creationId xmlns:a16="http://schemas.microsoft.com/office/drawing/2014/main" id="{1102F6DE-CD83-249C-76E8-BE779AB58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795145"/>
            <a:ext cx="5129986" cy="2858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39B3DCD0-16BD-117A-E4E5-C69387E0BB3B}"/>
              </a:ext>
            </a:extLst>
          </p:cNvPr>
          <p:cNvSpPr/>
          <p:nvPr/>
        </p:nvSpPr>
        <p:spPr>
          <a:xfrm>
            <a:off x="5516880" y="406400"/>
            <a:ext cx="6492240" cy="609600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Bùi Quang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Thận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a:t>
            </a: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án bộ ưu tú thế hệ đầu của Lữ đoàn Xe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tăng</a:t>
            </a: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203.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Ông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đ</a:t>
            </a: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ảm nhận nhiều vai trò quan trọng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Ngày 30-4-1975, dẫn đầu mũi thọc sâu của Quân đoàn 2 tiến vào Sài Gòn. Xe tăng 843 do đồng chí Thận chỉ huy đã tiến thẳng vào Dinh Độc Lập</a:t>
            </a:r>
          </a:p>
          <a:p>
            <a:pPr marL="342900" indent="-342900" algn="just">
              <a:buFont typeface="Arial" panose="020B0604020202020204" pitchFamily="34" charset="0"/>
              <a:buChar char="•"/>
            </a:pPr>
            <a:r>
              <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Lúc 11 giờ 30 phút cắm lá cờ chiến thắng: đánh dấu Chiến dịch Hồ Chí Minh thắng lợi và</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miền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Nam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hoàn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endParaRPr lang="vi-VN"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534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10" name="Google Shape;210;p18"/>
          <p:cNvSpPr/>
          <p:nvPr/>
        </p:nvSpPr>
        <p:spPr>
          <a:xfrm>
            <a:off x="1281283" y="998741"/>
            <a:ext cx="9722231" cy="2413492"/>
          </a:xfrm>
          <a:custGeom>
            <a:avLst/>
            <a:gdLst/>
            <a:ahLst/>
            <a:cxnLst/>
            <a:rect l="l" t="t" r="r" b="b"/>
            <a:pathLst>
              <a:path w="26209" h="33235" extrusionOk="0">
                <a:moveTo>
                  <a:pt x="9280" y="0"/>
                </a:moveTo>
                <a:cubicBezTo>
                  <a:pt x="2035" y="0"/>
                  <a:pt x="176" y="94"/>
                  <a:pt x="176" y="2775"/>
                </a:cubicBezTo>
                <a:lnTo>
                  <a:pt x="176" y="15588"/>
                </a:lnTo>
                <a:cubicBezTo>
                  <a:pt x="176" y="31900"/>
                  <a:pt x="1" y="33235"/>
                  <a:pt x="8781" y="33235"/>
                </a:cubicBezTo>
                <a:cubicBezTo>
                  <a:pt x="10498" y="33235"/>
                  <a:pt x="12559" y="33183"/>
                  <a:pt x="15030" y="33183"/>
                </a:cubicBezTo>
                <a:cubicBezTo>
                  <a:pt x="15247" y="33183"/>
                  <a:pt x="15460" y="33184"/>
                  <a:pt x="15669" y="33184"/>
                </a:cubicBezTo>
                <a:cubicBezTo>
                  <a:pt x="23428" y="33184"/>
                  <a:pt x="25269" y="33120"/>
                  <a:pt x="25269" y="28293"/>
                </a:cubicBezTo>
                <a:cubicBezTo>
                  <a:pt x="25269" y="26377"/>
                  <a:pt x="25127" y="24502"/>
                  <a:pt x="25127" y="22561"/>
                </a:cubicBezTo>
                <a:cubicBezTo>
                  <a:pt x="25127" y="20337"/>
                  <a:pt x="25652" y="14089"/>
                  <a:pt x="25652" y="8848"/>
                </a:cubicBezTo>
                <a:cubicBezTo>
                  <a:pt x="25652" y="134"/>
                  <a:pt x="26208" y="1"/>
                  <a:pt x="12359" y="1"/>
                </a:cubicBezTo>
                <a:cubicBezTo>
                  <a:pt x="11922" y="1"/>
                  <a:pt x="11472" y="1"/>
                  <a:pt x="11006" y="1"/>
                </a:cubicBezTo>
                <a:cubicBezTo>
                  <a:pt x="10399" y="1"/>
                  <a:pt x="9825" y="0"/>
                  <a:pt x="9280" y="0"/>
                </a:cubicBezTo>
                <a:close/>
              </a:path>
            </a:pathLst>
          </a:custGeom>
          <a:solidFill>
            <a:srgbClr val="FFE153"/>
          </a:solidFill>
          <a:ln>
            <a:noFill/>
          </a:ln>
        </p:spPr>
        <p:txBody>
          <a:bodyPr spcFirstLastPara="1" wrap="square" lIns="121599" tIns="121599" rIns="121599" bIns="121599" anchor="ctr" anchorCtr="0">
            <a:noAutofit/>
          </a:bodyPr>
          <a:lstStyle/>
          <a:p>
            <a:pPr defTabSz="914377">
              <a:buClr>
                <a:srgbClr val="000000"/>
              </a:buClr>
            </a:pPr>
            <a:endParaRPr sz="2479" kern="0">
              <a:solidFill>
                <a:srgbClr val="000000"/>
              </a:solidFill>
              <a:latin typeface="Arial"/>
              <a:cs typeface="Arial"/>
              <a:sym typeface="Arial"/>
            </a:endParaRPr>
          </a:p>
        </p:txBody>
      </p:sp>
      <p:sp>
        <p:nvSpPr>
          <p:cNvPr id="211" name="Google Shape;211;p18"/>
          <p:cNvSpPr/>
          <p:nvPr/>
        </p:nvSpPr>
        <p:spPr>
          <a:xfrm>
            <a:off x="1517363" y="1089073"/>
            <a:ext cx="9157275" cy="2339929"/>
          </a:xfrm>
          <a:custGeom>
            <a:avLst/>
            <a:gdLst/>
            <a:ahLst/>
            <a:cxnLst/>
            <a:rect l="l" t="t" r="r" b="b"/>
            <a:pathLst>
              <a:path w="24686" h="32222" extrusionOk="0">
                <a:moveTo>
                  <a:pt x="22811" y="1"/>
                </a:moveTo>
                <a:cubicBezTo>
                  <a:pt x="23227" y="1317"/>
                  <a:pt x="23152" y="3225"/>
                  <a:pt x="23152" y="6107"/>
                </a:cubicBezTo>
                <a:cubicBezTo>
                  <a:pt x="23152" y="11348"/>
                  <a:pt x="22636" y="17596"/>
                  <a:pt x="22636" y="19820"/>
                </a:cubicBezTo>
                <a:cubicBezTo>
                  <a:pt x="22636" y="21762"/>
                  <a:pt x="22777" y="23669"/>
                  <a:pt x="22777" y="25577"/>
                </a:cubicBezTo>
                <a:cubicBezTo>
                  <a:pt x="22777" y="30379"/>
                  <a:pt x="20929" y="30443"/>
                  <a:pt x="13211" y="30443"/>
                </a:cubicBezTo>
                <a:cubicBezTo>
                  <a:pt x="13002" y="30443"/>
                  <a:pt x="12789" y="30443"/>
                  <a:pt x="12572" y="30443"/>
                </a:cubicBezTo>
                <a:lnTo>
                  <a:pt x="12572" y="30443"/>
                </a:lnTo>
                <a:cubicBezTo>
                  <a:pt x="10130" y="30443"/>
                  <a:pt x="8092" y="30491"/>
                  <a:pt x="6387" y="30491"/>
                </a:cubicBezTo>
                <a:cubicBezTo>
                  <a:pt x="3293" y="30491"/>
                  <a:pt x="1300" y="30332"/>
                  <a:pt x="0" y="29435"/>
                </a:cubicBezTo>
                <a:lnTo>
                  <a:pt x="0" y="29435"/>
                </a:lnTo>
                <a:cubicBezTo>
                  <a:pt x="1063" y="31889"/>
                  <a:pt x="3252" y="32221"/>
                  <a:pt x="7793" y="32221"/>
                </a:cubicBezTo>
                <a:cubicBezTo>
                  <a:pt x="9480" y="32221"/>
                  <a:pt x="11490" y="32175"/>
                  <a:pt x="13888" y="32175"/>
                </a:cubicBezTo>
                <a:cubicBezTo>
                  <a:pt x="14105" y="32175"/>
                  <a:pt x="14318" y="32176"/>
                  <a:pt x="14527" y="32176"/>
                </a:cubicBezTo>
                <a:cubicBezTo>
                  <a:pt x="22286" y="32176"/>
                  <a:pt x="24127" y="32112"/>
                  <a:pt x="24127" y="27285"/>
                </a:cubicBezTo>
                <a:cubicBezTo>
                  <a:pt x="24127" y="25369"/>
                  <a:pt x="23985" y="23494"/>
                  <a:pt x="23985" y="21553"/>
                </a:cubicBezTo>
                <a:cubicBezTo>
                  <a:pt x="23985" y="19329"/>
                  <a:pt x="24510" y="13081"/>
                  <a:pt x="24510" y="7840"/>
                </a:cubicBezTo>
                <a:cubicBezTo>
                  <a:pt x="24510" y="3258"/>
                  <a:pt x="24685" y="1042"/>
                  <a:pt x="22811" y="1"/>
                </a:cubicBezTo>
                <a:close/>
              </a:path>
            </a:pathLst>
          </a:custGeom>
          <a:solidFill>
            <a:srgbClr val="FFE153"/>
          </a:solidFill>
          <a:ln>
            <a:noFill/>
          </a:ln>
        </p:spPr>
        <p:txBody>
          <a:bodyPr spcFirstLastPara="1" wrap="square" lIns="121599" tIns="121599" rIns="121599" bIns="121599" anchor="ctr" anchorCtr="0">
            <a:noAutofit/>
          </a:bodyPr>
          <a:lstStyle/>
          <a:p>
            <a:pPr defTabSz="914377">
              <a:buClr>
                <a:srgbClr val="000000"/>
              </a:buClr>
            </a:pPr>
            <a:endParaRPr sz="2479" kern="0">
              <a:solidFill>
                <a:srgbClr val="000000"/>
              </a:solidFill>
              <a:latin typeface="Arial"/>
              <a:cs typeface="Arial"/>
              <a:sym typeface="Arial"/>
            </a:endParaRPr>
          </a:p>
        </p:txBody>
      </p:sp>
      <p:sp>
        <p:nvSpPr>
          <p:cNvPr id="238" name="Google Shape;238;p18"/>
          <p:cNvSpPr/>
          <p:nvPr/>
        </p:nvSpPr>
        <p:spPr>
          <a:xfrm>
            <a:off x="1214567" y="1276663"/>
            <a:ext cx="9460071" cy="3016648"/>
          </a:xfrm>
          <a:prstGeom prst="rect">
            <a:avLst/>
          </a:prstGeom>
          <a:noFill/>
          <a:ln>
            <a:noFill/>
          </a:ln>
        </p:spPr>
        <p:txBody>
          <a:bodyPr spcFirstLastPara="1" wrap="square" lIns="119703" tIns="121599" rIns="213404" bIns="121599" anchor="t" anchorCtr="0">
            <a:noAutofit/>
          </a:bodyPr>
          <a:lstStyle/>
          <a:p>
            <a:pPr algn="ctr" defTabSz="914377">
              <a:buClr>
                <a:srgbClr val="112B55"/>
              </a:buClr>
              <a:buSzPts val="1100"/>
            </a:pPr>
            <a:r>
              <a:rPr lang="en" sz="4400" b="1" kern="0">
                <a:solidFill>
                  <a:srgbClr val="000000"/>
                </a:solidFill>
                <a:latin typeface="Arial"/>
                <a:ea typeface="AvantGarde" panose="00000400000000000000" pitchFamily="2" charset="0"/>
                <a:cs typeface="AvantGarde" panose="00000400000000000000" pitchFamily="2" charset="0"/>
                <a:sym typeface="Roboto"/>
              </a:rPr>
              <a:t>GAME THỬ TÀI</a:t>
            </a:r>
          </a:p>
          <a:p>
            <a:pPr algn="ctr" defTabSz="914377">
              <a:buClr>
                <a:srgbClr val="112B55"/>
              </a:buClr>
              <a:buSzPts val="1100"/>
            </a:pPr>
            <a:r>
              <a:rPr lang="en" sz="4400" b="1" i="1" kern="0">
                <a:solidFill>
                  <a:srgbClr val="000000"/>
                </a:solidFill>
                <a:latin typeface="Arial"/>
                <a:ea typeface="AvantGarde" panose="00000400000000000000" pitchFamily="2" charset="0"/>
                <a:cs typeface="AvantGarde" panose="00000400000000000000" pitchFamily="2" charset="0"/>
                <a:sym typeface="Roboto"/>
              </a:rPr>
              <a:t>CÙNG DỌN DẸP ĐƯỜNG PHỐ</a:t>
            </a:r>
            <a:endParaRPr sz="4400" b="1" i="1" kern="0">
              <a:solidFill>
                <a:srgbClr val="000000"/>
              </a:solidFill>
              <a:latin typeface="Arial"/>
              <a:ea typeface="AvantGarde" panose="00000400000000000000" pitchFamily="2" charset="0"/>
              <a:cs typeface="AvantGarde" panose="00000400000000000000" pitchFamily="2" charset="0"/>
              <a:sym typeface="Roboto"/>
            </a:endParaRPr>
          </a:p>
        </p:txBody>
      </p:sp>
      <p:pic>
        <p:nvPicPr>
          <p:cNvPr id="4098" name="Picture 2" descr="Clean Toys Cliparts Free Download Clip Art ">
            <a:extLst>
              <a:ext uri="{FF2B5EF4-FFF2-40B4-BE49-F238E27FC236}">
                <a16:creationId xmlns:a16="http://schemas.microsoft.com/office/drawing/2014/main" id="{52D2BC01-4E93-CB48-E984-8BB88287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761" y="3648299"/>
            <a:ext cx="5629275" cy="3016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8D8A66-9491-C0FC-D84C-C1A4D53EE681}"/>
              </a:ext>
            </a:extLst>
          </p:cNvPr>
          <p:cNvPicPr>
            <a:picLocks noChangeAspect="1"/>
          </p:cNvPicPr>
          <p:nvPr/>
        </p:nvPicPr>
        <p:blipFill>
          <a:blip r:embed="rId4"/>
          <a:stretch>
            <a:fillRect/>
          </a:stretch>
        </p:blipFill>
        <p:spPr>
          <a:xfrm>
            <a:off x="885691" y="3460163"/>
            <a:ext cx="2881735" cy="3131207"/>
          </a:xfrm>
          <a:prstGeom prst="rect">
            <a:avLst/>
          </a:prstGeom>
        </p:spPr>
      </p:pic>
      <p:pic>
        <p:nvPicPr>
          <p:cNvPr id="6" name="Picture 5">
            <a:extLst>
              <a:ext uri="{FF2B5EF4-FFF2-40B4-BE49-F238E27FC236}">
                <a16:creationId xmlns:a16="http://schemas.microsoft.com/office/drawing/2014/main" id="{55759D41-4322-C8D4-ADE6-C1F291A35FCF}"/>
              </a:ext>
            </a:extLst>
          </p:cNvPr>
          <p:cNvPicPr>
            <a:picLocks noChangeAspect="1"/>
          </p:cNvPicPr>
          <p:nvPr/>
        </p:nvPicPr>
        <p:blipFill>
          <a:blip r:embed="rId5"/>
          <a:stretch>
            <a:fillRect/>
          </a:stretch>
        </p:blipFill>
        <p:spPr>
          <a:xfrm>
            <a:off x="8932739" y="3365387"/>
            <a:ext cx="3244181" cy="3469299"/>
          </a:xfrm>
          <a:prstGeom prst="rect">
            <a:avLst/>
          </a:prstGeom>
        </p:spPr>
      </p:pic>
    </p:spTree>
    <p:extLst>
      <p:ext uri="{BB962C8B-B14F-4D97-AF65-F5344CB8AC3E}">
        <p14:creationId xmlns:p14="http://schemas.microsoft.com/office/powerpoint/2010/main" val="408899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89435"/>
            <a:ext cx="4936327" cy="3368565"/>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3385807" y="406400"/>
            <a:ext cx="8930789" cy="3454401"/>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defRPr/>
              </a:pPr>
              <a:endParaRPr lang="en-US" sz="1600" kern="0">
                <a:solidFill>
                  <a:srgbClr val="000000"/>
                </a:solidFill>
                <a:latin typeface="Arial"/>
                <a:cs typeface="Arial"/>
                <a:sym typeface="Arial"/>
              </a:endParaRPr>
            </a:p>
          </p:txBody>
        </p:sp>
        <p:sp>
          <p:nvSpPr>
            <p:cNvPr id="7" name="TextBox 8">
              <a:extLst>
                <a:ext uri="{FF2B5EF4-FFF2-40B4-BE49-F238E27FC236}">
                  <a16:creationId xmlns:a16="http://schemas.microsoft.com/office/drawing/2014/main" id="{E10EAB21-B08C-40A9-E26B-ED024E24A0A4}"/>
                </a:ext>
              </a:extLst>
            </p:cNvPr>
            <p:cNvSpPr txBox="1"/>
            <p:nvPr/>
          </p:nvSpPr>
          <p:spPr>
            <a:xfrm>
              <a:off x="5467385" y="2086206"/>
              <a:ext cx="5875661" cy="3780304"/>
            </a:xfrm>
            <a:prstGeom prst="rect">
              <a:avLst/>
            </a:prstGeom>
          </p:spPr>
          <p:txBody>
            <a:bodyPr wrap="square" lIns="0" tIns="0" rIns="0" bIns="0" rtlCol="0" anchor="t">
              <a:spAutoFit/>
            </a:bodyPr>
            <a:lstStyle/>
            <a:p>
              <a:pPr algn="ctr" defTabSz="1219170">
                <a:buClr>
                  <a:srgbClr val="000000"/>
                </a:buClr>
              </a:pPr>
              <a:r>
                <a:rPr lang="vi-VN" sz="3200" b="1" kern="0" dirty="0">
                  <a:solidFill>
                    <a:srgbClr val="000000"/>
                  </a:solidFill>
                  <a:latin typeface="Cambria" panose="02040503050406030204" pitchFamily="18" charset="0"/>
                  <a:ea typeface="Cambria" panose="02040503050406030204" pitchFamily="18" charset="0"/>
                  <a:cs typeface="Arial"/>
                  <a:sym typeface="Arial"/>
                </a:rPr>
                <a:t>Sưu tầm tư liệu (câu chuyện, tranh ảnh, văn bản,...) và viết bài giới thiệu (khoảng 10 câu) về một sự kiện lịch sử tiêu biểu trong Chiến dịch Hồ Chí Minh theo gợi ý: tên sự kiện; thời gian, địa điểm diễn ra sự kiện, ý nghĩa của sự kiện.</a:t>
              </a:r>
              <a:endParaRPr lang="en-US" sz="3200" b="1" kern="0" dirty="0">
                <a:solidFill>
                  <a:srgbClr val="000000"/>
                </a:solidFill>
                <a:latin typeface="Cambria" panose="02040503050406030204" pitchFamily="18" charset="0"/>
                <a:ea typeface="Cambria" panose="02040503050406030204" pitchFamily="18" charset="0"/>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8666AA-97DF-59B1-125C-CD081AEE23F8}"/>
              </a:ext>
            </a:extLst>
          </p:cNvPr>
          <p:cNvSpPr/>
          <p:nvPr/>
        </p:nvSpPr>
        <p:spPr>
          <a:xfrm>
            <a:off x="426720" y="284480"/>
            <a:ext cx="11541760" cy="6431280"/>
          </a:xfrm>
          <a:prstGeom prst="roundRect">
            <a:avLst/>
          </a:prstGeom>
          <a:solidFill>
            <a:schemeClr val="bg1"/>
          </a:solid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Cambria" panose="02040503050406030204" pitchFamily="18" charset="0"/>
                <a:ea typeface="Cambria" panose="02040503050406030204" pitchFamily="18" charset="0"/>
              </a:rPr>
              <a:t>Chiến dịch Buôn Ma Thuột (3/3-10/3/1975)</a:t>
            </a:r>
            <a:endParaRPr lang="vi-VN" sz="2400" dirty="0">
              <a:solidFill>
                <a:srgbClr val="7030A0"/>
              </a:solidFill>
              <a:latin typeface="Cambria" panose="02040503050406030204" pitchFamily="18" charset="0"/>
              <a:ea typeface="Cambria" panose="02040503050406030204" pitchFamily="18" charset="0"/>
            </a:endParaRPr>
          </a:p>
          <a:p>
            <a:pPr algn="just"/>
            <a:r>
              <a:rPr lang="en-US" sz="2400" dirty="0">
                <a:solidFill>
                  <a:srgbClr val="7030A0"/>
                </a:solidFill>
                <a:latin typeface="Cambria" panose="02040503050406030204" pitchFamily="18" charset="0"/>
                <a:ea typeface="Cambria" panose="02040503050406030204" pitchFamily="18" charset="0"/>
              </a:rPr>
              <a:t>   </a:t>
            </a:r>
            <a:r>
              <a:rPr lang="vi-VN" sz="2400" dirty="0">
                <a:solidFill>
                  <a:srgbClr val="7030A0"/>
                </a:solidFill>
                <a:latin typeface="Cambria" panose="02040503050406030204" pitchFamily="18" charset="0"/>
                <a:ea typeface="Cambria" panose="02040503050406030204" pitchFamily="18" charset="0"/>
              </a:rPr>
              <a:t>Từ lâu, cả ta và địch đều thấy rõ tầm quan trọng chiến lược của Tây Nguyên mà Buôn Ma Thuột là mục tiêu chính. Ai chiếm giữ được Tây Nguyên thì sẽ làm chủ được cả miền Trung. Vì vậy, đánh chiếm được Buôn Ma Thuột sẽ tạo thuận lợi để đánh chiếm toàn bộ Tây Nguyên và miền Trung.</a:t>
            </a:r>
          </a:p>
          <a:p>
            <a:pPr algn="just"/>
            <a:r>
              <a:rPr lang="en-US" sz="2400" dirty="0">
                <a:solidFill>
                  <a:srgbClr val="7030A0"/>
                </a:solidFill>
                <a:latin typeface="Cambria" panose="02040503050406030204" pitchFamily="18" charset="0"/>
                <a:ea typeface="Cambria" panose="02040503050406030204" pitchFamily="18" charset="0"/>
              </a:rPr>
              <a:t>   </a:t>
            </a:r>
            <a:r>
              <a:rPr lang="vi-VN" sz="2400" dirty="0">
                <a:solidFill>
                  <a:srgbClr val="7030A0"/>
                </a:solidFill>
                <a:latin typeface="Cambria" panose="02040503050406030204" pitchFamily="18" charset="0"/>
                <a:ea typeface="Cambria" panose="02040503050406030204" pitchFamily="18" charset="0"/>
              </a:rPr>
              <a:t>Chiến dịch Buôn Ma Thuột diễn ra từ ngày 3 đến ngày 10 tháng 3 năm 1975 tại tỉnh Đắk Lắk (nay là tỉnh Đắk Lắk và tỉnh Buôn Ma Thuột). Chiến dịch Buôn Ma Thuột là một chiến thắng quân sự quan trọng trong Chiến dịch Hồ Chí Minh, mở ra bước ngoặt quyết định cho việc giải phóng hoàn toàn miền Nam Việt Nam. Chiến dịch đã tiêu diệt hoàn toàn Tập đoàn 3 Quân lực Việt Nam Cộng hòa, giải phóng toàn tỉnh Đắk Lắk. Mở ra cánh cửa thông ra Tây Nguyên và tạo điều kiện thuận lợi cho Quân Giải phóng tiến vào giải phóng Sài Gòn-Gia Định. Ngoài ra, chiến thắng còn cổ vũ mạnh mẽ tinh thần chiến đấu của quân và dân ta, đồng thời gây chấn động mạnh mẽ về mặt quân sự và chính trị đối với quân địch.</a:t>
            </a:r>
          </a:p>
          <a:p>
            <a:pPr algn="just"/>
            <a:r>
              <a:rPr lang="en-US" sz="2400" dirty="0">
                <a:solidFill>
                  <a:srgbClr val="7030A0"/>
                </a:solidFill>
                <a:latin typeface="Cambria" panose="02040503050406030204" pitchFamily="18" charset="0"/>
                <a:ea typeface="Cambria" panose="02040503050406030204" pitchFamily="18" charset="0"/>
              </a:rPr>
              <a:t>   </a:t>
            </a:r>
            <a:r>
              <a:rPr lang="vi-VN" sz="2400" dirty="0">
                <a:solidFill>
                  <a:srgbClr val="7030A0"/>
                </a:solidFill>
                <a:latin typeface="Cambria" panose="02040503050406030204" pitchFamily="18" charset="0"/>
                <a:ea typeface="Cambria" panose="02040503050406030204" pitchFamily="18" charset="0"/>
              </a:rPr>
              <a:t>Chiến thắng Buôn Ma Thuột ngày 10/3/1975 đã đi vào lịch sử, là một trong những chiến thắng tiêu biểu và oanh liệt nhất của cuộc kháng chiến chống Mỹ thời bấy giờ.</a:t>
            </a:r>
          </a:p>
        </p:txBody>
      </p:sp>
    </p:spTree>
    <p:extLst>
      <p:ext uri="{BB962C8B-B14F-4D97-AF65-F5344CB8AC3E}">
        <p14:creationId xmlns:p14="http://schemas.microsoft.com/office/powerpoint/2010/main" val="2108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6DF45-8E9D-2DA9-6C3C-4E9EE0E76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B1EE26-228E-058A-5A1E-1D931C3594DC}"/>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41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oon Street Vector Art, Icons, and Graphics for Free Download">
            <a:extLst>
              <a:ext uri="{FF2B5EF4-FFF2-40B4-BE49-F238E27FC236}">
                <a16:creationId xmlns:a16="http://schemas.microsoft.com/office/drawing/2014/main" id="{B7D150AF-D24F-5BA5-3EF8-31CBB88FF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6" y="-1448"/>
            <a:ext cx="12161839" cy="72798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F5FA3E4-75FC-0BB8-6E6B-BB1BB90C6FF8}"/>
              </a:ext>
            </a:extLst>
          </p:cNvPr>
          <p:cNvPicPr>
            <a:picLocks noChangeAspect="1"/>
          </p:cNvPicPr>
          <p:nvPr/>
        </p:nvPicPr>
        <p:blipFill>
          <a:blip r:embed="rId4"/>
          <a:stretch>
            <a:fillRect/>
          </a:stretch>
        </p:blipFill>
        <p:spPr>
          <a:xfrm flipH="1">
            <a:off x="9820771" y="2432968"/>
            <a:ext cx="2973245" cy="2973245"/>
          </a:xfrm>
          <a:prstGeom prst="rect">
            <a:avLst/>
          </a:prstGeom>
        </p:spPr>
      </p:pic>
      <p:pic>
        <p:nvPicPr>
          <p:cNvPr id="11" name="Picture 10">
            <a:extLst>
              <a:ext uri="{FF2B5EF4-FFF2-40B4-BE49-F238E27FC236}">
                <a16:creationId xmlns:a16="http://schemas.microsoft.com/office/drawing/2014/main" id="{C454E862-8159-82B3-98E1-B1402FA59060}"/>
              </a:ext>
            </a:extLst>
          </p:cNvPr>
          <p:cNvPicPr>
            <a:picLocks noChangeAspect="1"/>
          </p:cNvPicPr>
          <p:nvPr/>
        </p:nvPicPr>
        <p:blipFill>
          <a:blip r:embed="rId5"/>
          <a:stretch>
            <a:fillRect/>
          </a:stretch>
        </p:blipFill>
        <p:spPr>
          <a:xfrm>
            <a:off x="2148746" y="2069240"/>
            <a:ext cx="3244181" cy="3469299"/>
          </a:xfrm>
          <a:prstGeom prst="rect">
            <a:avLst/>
          </a:prstGeom>
        </p:spPr>
      </p:pic>
      <p:pic>
        <p:nvPicPr>
          <p:cNvPr id="3" name="Picture 2">
            <a:extLst>
              <a:ext uri="{FF2B5EF4-FFF2-40B4-BE49-F238E27FC236}">
                <a16:creationId xmlns:a16="http://schemas.microsoft.com/office/drawing/2014/main" id="{F17E5D68-E071-31CA-C739-949F41F64A20}"/>
              </a:ext>
            </a:extLst>
          </p:cNvPr>
          <p:cNvPicPr>
            <a:picLocks noChangeAspect="1"/>
          </p:cNvPicPr>
          <p:nvPr/>
        </p:nvPicPr>
        <p:blipFill>
          <a:blip r:embed="rId6"/>
          <a:stretch>
            <a:fillRect/>
          </a:stretch>
        </p:blipFill>
        <p:spPr>
          <a:xfrm>
            <a:off x="-98433" y="2355897"/>
            <a:ext cx="3192888" cy="3469299"/>
          </a:xfrm>
          <a:prstGeom prst="rect">
            <a:avLst/>
          </a:prstGeom>
        </p:spPr>
      </p:pic>
      <p:pic>
        <p:nvPicPr>
          <p:cNvPr id="2" name="Picture 2" descr="trash can cartoon - Google Search | Can clipart, Rubbish bin, Trash can">
            <a:extLst>
              <a:ext uri="{FF2B5EF4-FFF2-40B4-BE49-F238E27FC236}">
                <a16:creationId xmlns:a16="http://schemas.microsoft.com/office/drawing/2014/main" id="{62086B38-2A51-04DF-8E35-AB29B047C2E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515487" y="3403662"/>
            <a:ext cx="1850552" cy="2297236"/>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6" descr="Bag, cartoon, full, plastic, refuse, sack, trash icon - Download on  Iconfinder">
            <a:hlinkClick r:id="rId8" action="ppaction://hlinksldjump"/>
            <a:extLst>
              <a:ext uri="{FF2B5EF4-FFF2-40B4-BE49-F238E27FC236}">
                <a16:creationId xmlns:a16="http://schemas.microsoft.com/office/drawing/2014/main" id="{F121C73B-FA4D-DB5C-FB2E-A0152D063A5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518760" y="3954533"/>
            <a:ext cx="1315227" cy="1315227"/>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4" descr="Apple Logo Background png download - 512*512 - Free Transparent Drawing png  Download. - CleanPNG / KissPNG">
            <a:hlinkClick r:id="rId10" action="ppaction://hlinksldjump"/>
            <a:extLst>
              <a:ext uri="{FF2B5EF4-FFF2-40B4-BE49-F238E27FC236}">
                <a16:creationId xmlns:a16="http://schemas.microsoft.com/office/drawing/2014/main" id="{F655AEE1-45B5-E919-7FA1-2DFF4F29CF1F}"/>
              </a:ext>
            </a:extLst>
          </p:cNvPr>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556" t="10277" r="29556" b="8822"/>
          <a:stretch/>
        </p:blipFill>
        <p:spPr bwMode="auto">
          <a:xfrm rot="19716526">
            <a:off x="6867395" y="5954643"/>
            <a:ext cx="732256" cy="837087"/>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3" descr="Eaten Watermelon Slice Icon, Cartoon Style Stock Vector - Illustration of  color, health: 143825159">
            <a:hlinkClick r:id="rId13" action="ppaction://hlinksldjump"/>
            <a:extLst>
              <a:ext uri="{FF2B5EF4-FFF2-40B4-BE49-F238E27FC236}">
                <a16:creationId xmlns:a16="http://schemas.microsoft.com/office/drawing/2014/main" id="{51FC9E35-8CF8-54A6-4CFB-4E9854D685FC}"/>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26500" b="72875" l="2500" r="97375"/>
                    </a14:imgEffect>
                  </a14:imgLayer>
                </a14:imgProps>
              </a:ext>
              <a:ext uri="{28A0092B-C50C-407E-A947-70E740481C1C}">
                <a14:useLocalDpi xmlns:a14="http://schemas.microsoft.com/office/drawing/2010/main" val="0"/>
              </a:ext>
            </a:extLst>
          </a:blip>
          <a:srcRect t="26281" b="26142"/>
          <a:stretch/>
        </p:blipFill>
        <p:spPr bwMode="auto">
          <a:xfrm rot="947147">
            <a:off x="2959299" y="5299462"/>
            <a:ext cx="1165959" cy="5547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6" action="ppaction://hlinksldjump"/>
            <a:extLst>
              <a:ext uri="{FF2B5EF4-FFF2-40B4-BE49-F238E27FC236}">
                <a16:creationId xmlns:a16="http://schemas.microsoft.com/office/drawing/2014/main" id="{1D2B61CC-E1C6-60D1-7570-9E8B80E93690}"/>
              </a:ext>
            </a:extLst>
          </p:cNvPr>
          <p:cNvPicPr>
            <a:picLocks noChangeAspect="1"/>
          </p:cNvPicPr>
          <p:nvPr/>
        </p:nvPicPr>
        <p:blipFill>
          <a:blip r:embed="rId17"/>
          <a:stretch>
            <a:fillRect/>
          </a:stretch>
        </p:blipFill>
        <p:spPr>
          <a:xfrm>
            <a:off x="10925324" y="149067"/>
            <a:ext cx="1167637" cy="1191964"/>
          </a:xfrm>
          <a:prstGeom prst="rect">
            <a:avLst/>
          </a:prstGeom>
        </p:spPr>
      </p:pic>
    </p:spTree>
    <p:extLst>
      <p:ext uri="{BB962C8B-B14F-4D97-AF65-F5344CB8AC3E}">
        <p14:creationId xmlns:p14="http://schemas.microsoft.com/office/powerpoint/2010/main" val="2518325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64691E-7 -4.44444E-6 L 0.45673 -0.19166 " pathEditMode="relative" rAng="0" ptsTypes="AA">
                                      <p:cBhvr>
                                        <p:cTn id="6" dur="1500" fill="hold"/>
                                        <p:tgtEl>
                                          <p:spTgt spid="8"/>
                                        </p:tgtEl>
                                        <p:attrNameLst>
                                          <p:attrName>ppt_x</p:attrName>
                                          <p:attrName>ppt_y</p:attrName>
                                        </p:attrNameLst>
                                      </p:cBhvr>
                                      <p:rCtr x="22830" y="-9583"/>
                                    </p:animMotion>
                                  </p:childTnLst>
                                </p:cTn>
                              </p:par>
                            </p:childTnLst>
                          </p:cTn>
                        </p:par>
                        <p:par>
                          <p:cTn id="7" fill="hold">
                            <p:stCondLst>
                              <p:cond delay="15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afterEffect">
                                  <p:stCondLst>
                                    <p:cond delay="0"/>
                                  </p:stCondLst>
                                  <p:childTnLst>
                                    <p:animMotion origin="layout" path="M 4.35061E-6 3.33333E-6 L 0.13483 -0.33357 " pathEditMode="relative" rAng="0" ptsTypes="AA">
                                      <p:cBhvr>
                                        <p:cTn id="15" dur="1500" fill="hold"/>
                                        <p:tgtEl>
                                          <p:spTgt spid="7"/>
                                        </p:tgtEl>
                                        <p:attrNameLst>
                                          <p:attrName>ppt_x</p:attrName>
                                          <p:attrName>ppt_y</p:attrName>
                                        </p:attrNameLst>
                                      </p:cBhvr>
                                      <p:rCtr x="6735" y="-16690"/>
                                    </p:animMotion>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2.86647E-6 -3.7037E-6 L 0.32241 -0.07685 " pathEditMode="relative" rAng="0" ptsTypes="AA">
                                      <p:cBhvr>
                                        <p:cTn id="24" dur="1500" fill="hold"/>
                                        <p:tgtEl>
                                          <p:spTgt spid="5"/>
                                        </p:tgtEl>
                                        <p:attrNameLst>
                                          <p:attrName>ppt_x</p:attrName>
                                          <p:attrName>ppt_y</p:attrName>
                                        </p:attrNameLst>
                                      </p:cBhvr>
                                      <p:rCtr x="16121" y="-3843"/>
                                    </p:animMotion>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EC2C5-5662-EEAD-6F88-DAF059960368}"/>
              </a:ext>
            </a:extLst>
          </p:cNvPr>
          <p:cNvPicPr>
            <a:picLocks noChangeAspect="1"/>
          </p:cNvPicPr>
          <p:nvPr/>
        </p:nvPicPr>
        <p:blipFill>
          <a:blip r:embed="rId5"/>
          <a:stretch>
            <a:fillRect/>
          </a:stretch>
        </p:blipFill>
        <p:spPr>
          <a:xfrm>
            <a:off x="15082" y="10154"/>
            <a:ext cx="12161839" cy="6837695"/>
          </a:xfrm>
          <a:prstGeom prst="rect">
            <a:avLst/>
          </a:prstGeom>
        </p:spPr>
      </p:pic>
      <p:sp>
        <p:nvSpPr>
          <p:cNvPr id="5" name="Rectangle: Rounded Corners 4">
            <a:extLst>
              <a:ext uri="{FF2B5EF4-FFF2-40B4-BE49-F238E27FC236}">
                <a16:creationId xmlns:a16="http://schemas.microsoft.com/office/drawing/2014/main" id="{16700DC4-61CC-9634-8CD6-9E920F95831A}"/>
              </a:ext>
            </a:extLst>
          </p:cNvPr>
          <p:cNvSpPr/>
          <p:nvPr/>
        </p:nvSpPr>
        <p:spPr>
          <a:xfrm>
            <a:off x="692287" y="3101538"/>
            <a:ext cx="10723824" cy="3181831"/>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8000" kern="0" dirty="0">
                <a:solidFill>
                  <a:srgbClr val="FF0000"/>
                </a:solidFill>
                <a:latin typeface="Arial"/>
                <a:ea typeface="Tahoma" pitchFamily="34" charset="0"/>
                <a:cs typeface="Arial" panose="020B0604020202020204" pitchFamily="34" charset="0"/>
                <a:sym typeface="Arial"/>
              </a:rPr>
              <a:t>26-4-1975</a:t>
            </a:r>
          </a:p>
        </p:txBody>
      </p:sp>
      <p:pic>
        <p:nvPicPr>
          <p:cNvPr id="6" name="Picture 6" descr="Káº¿t quáº£ hÃ¬nh áº£nh cho right wrong tick icon">
            <a:extLst>
              <a:ext uri="{FF2B5EF4-FFF2-40B4-BE49-F238E27FC236}">
                <a16:creationId xmlns:a16="http://schemas.microsoft.com/office/drawing/2014/main" id="{182874C4-6AE0-5805-DECA-1D801517BC9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3996" y="5529094"/>
            <a:ext cx="1335552" cy="117393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blocks-happy-pop-ding-success_SY4-7pZIRPU_NWM">
            <a:hlinkClick r:id="" action="ppaction://media"/>
            <a:extLst>
              <a:ext uri="{FF2B5EF4-FFF2-40B4-BE49-F238E27FC236}">
                <a16:creationId xmlns:a16="http://schemas.microsoft.com/office/drawing/2014/main" id="{CBB921D0-AC3C-48FE-AB64-BEFCE01ADF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8594" y="3451377"/>
            <a:ext cx="607839" cy="607839"/>
          </a:xfrm>
          <a:prstGeom prst="rect">
            <a:avLst/>
          </a:prstGeom>
        </p:spPr>
      </p:pic>
      <p:sp>
        <p:nvSpPr>
          <p:cNvPr id="8" name="Rectangle: Rounded Corners 7">
            <a:extLst>
              <a:ext uri="{FF2B5EF4-FFF2-40B4-BE49-F238E27FC236}">
                <a16:creationId xmlns:a16="http://schemas.microsoft.com/office/drawing/2014/main" id="{B8C243F0-F189-2DB2-DFE3-97BED6957CA7}"/>
              </a:ext>
            </a:extLst>
          </p:cNvPr>
          <p:cNvSpPr/>
          <p:nvPr/>
        </p:nvSpPr>
        <p:spPr>
          <a:xfrm>
            <a:off x="618830" y="162173"/>
            <a:ext cx="10797281" cy="2355119"/>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4800" kern="0" dirty="0" err="1">
                <a:solidFill>
                  <a:srgbClr val="000000"/>
                </a:solidFill>
                <a:latin typeface="Arial" panose="020B0604020202020204" pitchFamily="34" charset="0"/>
                <a:cs typeface="Arial" panose="020B0604020202020204" pitchFamily="34" charset="0"/>
                <a:sym typeface="Arial"/>
              </a:rPr>
              <a:t>Chiến</a:t>
            </a:r>
            <a:r>
              <a:rPr lang="en-US" sz="4800" kern="0" dirty="0">
                <a:solidFill>
                  <a:srgbClr val="000000"/>
                </a:solidFill>
                <a:latin typeface="Arial" panose="020B0604020202020204" pitchFamily="34" charset="0"/>
                <a:cs typeface="Arial" panose="020B0604020202020204" pitchFamily="34" charset="0"/>
                <a:sym typeface="Arial"/>
              </a:rPr>
              <a:t> </a:t>
            </a:r>
            <a:r>
              <a:rPr lang="en-US" sz="4800" kern="0" dirty="0" err="1">
                <a:solidFill>
                  <a:srgbClr val="000000"/>
                </a:solidFill>
                <a:latin typeface="Arial" panose="020B0604020202020204" pitchFamily="34" charset="0"/>
                <a:cs typeface="Arial" panose="020B0604020202020204" pitchFamily="34" charset="0"/>
                <a:sym typeface="Arial"/>
              </a:rPr>
              <a:t>dịch</a:t>
            </a:r>
            <a:r>
              <a:rPr lang="en-US" sz="4800" kern="0" dirty="0">
                <a:solidFill>
                  <a:srgbClr val="000000"/>
                </a:solidFill>
                <a:latin typeface="Arial" panose="020B0604020202020204" pitchFamily="34" charset="0"/>
                <a:cs typeface="Arial" panose="020B0604020202020204" pitchFamily="34" charset="0"/>
                <a:sym typeface="Arial"/>
              </a:rPr>
              <a:t> </a:t>
            </a:r>
            <a:r>
              <a:rPr lang="en-US" sz="4800" kern="0" dirty="0" err="1">
                <a:solidFill>
                  <a:srgbClr val="000000"/>
                </a:solidFill>
                <a:latin typeface="Arial" panose="020B0604020202020204" pitchFamily="34" charset="0"/>
                <a:cs typeface="Arial" panose="020B0604020202020204" pitchFamily="34" charset="0"/>
                <a:sym typeface="Arial"/>
              </a:rPr>
              <a:t>Hồ</a:t>
            </a:r>
            <a:r>
              <a:rPr lang="en-US" sz="4800" kern="0" dirty="0">
                <a:solidFill>
                  <a:srgbClr val="000000"/>
                </a:solidFill>
                <a:latin typeface="Arial" panose="020B0604020202020204" pitchFamily="34" charset="0"/>
                <a:cs typeface="Arial" panose="020B0604020202020204" pitchFamily="34" charset="0"/>
                <a:sym typeface="Arial"/>
              </a:rPr>
              <a:t> Chí Minh </a:t>
            </a:r>
            <a:r>
              <a:rPr lang="en-US" sz="4800" kern="0" dirty="0" err="1">
                <a:solidFill>
                  <a:srgbClr val="000000"/>
                </a:solidFill>
                <a:latin typeface="Arial" panose="020B0604020202020204" pitchFamily="34" charset="0"/>
                <a:cs typeface="Arial" panose="020B0604020202020204" pitchFamily="34" charset="0"/>
                <a:sym typeface="Arial"/>
              </a:rPr>
              <a:t>bắt</a:t>
            </a:r>
            <a:r>
              <a:rPr lang="en-US" sz="4800" kern="0" dirty="0">
                <a:solidFill>
                  <a:srgbClr val="000000"/>
                </a:solidFill>
                <a:latin typeface="Arial" panose="020B0604020202020204" pitchFamily="34" charset="0"/>
                <a:cs typeface="Arial" panose="020B0604020202020204" pitchFamily="34" charset="0"/>
                <a:sym typeface="Arial"/>
              </a:rPr>
              <a:t> </a:t>
            </a:r>
            <a:r>
              <a:rPr lang="en-US" sz="4800" kern="0" dirty="0" err="1">
                <a:solidFill>
                  <a:srgbClr val="000000"/>
                </a:solidFill>
                <a:latin typeface="Arial" panose="020B0604020202020204" pitchFamily="34" charset="0"/>
                <a:cs typeface="Arial" panose="020B0604020202020204" pitchFamily="34" charset="0"/>
                <a:sym typeface="Arial"/>
              </a:rPr>
              <a:t>đầu</a:t>
            </a:r>
            <a:r>
              <a:rPr lang="en-US" sz="4800" kern="0" dirty="0">
                <a:solidFill>
                  <a:srgbClr val="000000"/>
                </a:solidFill>
                <a:latin typeface="Arial" panose="020B0604020202020204" pitchFamily="34" charset="0"/>
                <a:cs typeface="Arial" panose="020B0604020202020204" pitchFamily="34" charset="0"/>
                <a:sym typeface="Arial"/>
              </a:rPr>
              <a:t> </a:t>
            </a:r>
            <a:r>
              <a:rPr lang="en-US" sz="4800" kern="0" dirty="0" err="1">
                <a:solidFill>
                  <a:srgbClr val="000000"/>
                </a:solidFill>
                <a:latin typeface="Arial" panose="020B0604020202020204" pitchFamily="34" charset="0"/>
                <a:cs typeface="Arial" panose="020B0604020202020204" pitchFamily="34" charset="0"/>
                <a:sym typeface="Arial"/>
              </a:rPr>
              <a:t>ngày</a:t>
            </a:r>
            <a:r>
              <a:rPr lang="en-US" sz="4800" kern="0" dirty="0">
                <a:solidFill>
                  <a:srgbClr val="000000"/>
                </a:solidFill>
                <a:latin typeface="Arial" panose="020B0604020202020204" pitchFamily="34" charset="0"/>
                <a:cs typeface="Arial" panose="020B0604020202020204" pitchFamily="34" charset="0"/>
                <a:sym typeface="Arial"/>
              </a:rPr>
              <a:t> </a:t>
            </a:r>
            <a:r>
              <a:rPr lang="en-US" sz="4800" kern="0" dirty="0" err="1">
                <a:solidFill>
                  <a:srgbClr val="000000"/>
                </a:solidFill>
                <a:latin typeface="Arial" panose="020B0604020202020204" pitchFamily="34" charset="0"/>
                <a:cs typeface="Arial" panose="020B0604020202020204" pitchFamily="34" charset="0"/>
                <a:sym typeface="Arial"/>
              </a:rPr>
              <a:t>tháng</a:t>
            </a:r>
            <a:r>
              <a:rPr lang="en-US" sz="4800" kern="0" dirty="0">
                <a:solidFill>
                  <a:srgbClr val="000000"/>
                </a:solidFill>
                <a:latin typeface="Arial" panose="020B0604020202020204" pitchFamily="34" charset="0"/>
                <a:cs typeface="Arial" panose="020B0604020202020204" pitchFamily="34" charset="0"/>
                <a:sym typeface="Arial"/>
              </a:rPr>
              <a:t> </a:t>
            </a:r>
            <a:r>
              <a:rPr lang="en-US" sz="4800" kern="0" dirty="0" err="1">
                <a:solidFill>
                  <a:srgbClr val="000000"/>
                </a:solidFill>
                <a:latin typeface="Arial" panose="020B0604020202020204" pitchFamily="34" charset="0"/>
                <a:cs typeface="Arial" panose="020B0604020202020204" pitchFamily="34" charset="0"/>
                <a:sym typeface="Arial"/>
              </a:rPr>
              <a:t>năm</a:t>
            </a:r>
            <a:r>
              <a:rPr lang="en-US" sz="4800" kern="0" dirty="0">
                <a:solidFill>
                  <a:srgbClr val="000000"/>
                </a:solidFill>
                <a:latin typeface="Arial" panose="020B0604020202020204" pitchFamily="34" charset="0"/>
                <a:cs typeface="Arial" panose="020B0604020202020204" pitchFamily="34" charset="0"/>
                <a:sym typeface="Arial"/>
              </a:rPr>
              <a:t> </a:t>
            </a:r>
            <a:r>
              <a:rPr lang="en-US" sz="4800" kern="0" dirty="0" err="1">
                <a:solidFill>
                  <a:srgbClr val="000000"/>
                </a:solidFill>
                <a:latin typeface="Arial" panose="020B0604020202020204" pitchFamily="34" charset="0"/>
                <a:cs typeface="Arial" panose="020B0604020202020204" pitchFamily="34" charset="0"/>
                <a:sym typeface="Arial"/>
              </a:rPr>
              <a:t>nào</a:t>
            </a:r>
            <a:r>
              <a:rPr lang="en-US" sz="4800" kern="0" dirty="0">
                <a:solidFill>
                  <a:srgbClr val="000000"/>
                </a:solidFill>
                <a:latin typeface="Arial" panose="020B0604020202020204" pitchFamily="34" charset="0"/>
                <a:cs typeface="Arial" panose="020B0604020202020204" pitchFamily="34" charset="0"/>
                <a:sym typeface="Arial"/>
              </a:rPr>
              <a:t>?</a:t>
            </a:r>
          </a:p>
        </p:txBody>
      </p:sp>
      <p:pic>
        <p:nvPicPr>
          <p:cNvPr id="9" name="Picture 8">
            <a:hlinkClick r:id="rId8" action="ppaction://hlinksldjump"/>
            <a:extLst>
              <a:ext uri="{FF2B5EF4-FFF2-40B4-BE49-F238E27FC236}">
                <a16:creationId xmlns:a16="http://schemas.microsoft.com/office/drawing/2014/main" id="{B0E3BD2B-E248-0591-D141-4DD9DDB6441E}"/>
              </a:ext>
            </a:extLst>
          </p:cNvPr>
          <p:cNvPicPr>
            <a:picLocks noChangeAspect="1"/>
          </p:cNvPicPr>
          <p:nvPr/>
        </p:nvPicPr>
        <p:blipFill>
          <a:blip r:embed="rId9"/>
          <a:stretch>
            <a:fillRect/>
          </a:stretch>
        </p:blipFill>
        <p:spPr>
          <a:xfrm>
            <a:off x="11301985" y="110602"/>
            <a:ext cx="843607" cy="861183"/>
          </a:xfrm>
          <a:prstGeom prst="rect">
            <a:avLst/>
          </a:prstGeom>
        </p:spPr>
      </p:pic>
    </p:spTree>
    <p:extLst>
      <p:ext uri="{BB962C8B-B14F-4D97-AF65-F5344CB8AC3E}">
        <p14:creationId xmlns:p14="http://schemas.microsoft.com/office/powerpoint/2010/main" val="278555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par>
                                <p:cTn id="14" presetID="1" presetClass="mediacall" presetSubtype="0" fill="hold" nodeType="withEffect">
                                  <p:stCondLst>
                                    <p:cond delay="0"/>
                                  </p:stCondLst>
                                  <p:childTnLst>
                                    <p:cmd type="call" cmd="playFrom(0.0)">
                                      <p:cBhvr>
                                        <p:cTn id="15" dur="30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7D236D-A23E-2272-CB6E-29218C2D3179}"/>
              </a:ext>
            </a:extLst>
          </p:cNvPr>
          <p:cNvPicPr>
            <a:picLocks noChangeAspect="1"/>
          </p:cNvPicPr>
          <p:nvPr/>
        </p:nvPicPr>
        <p:blipFill>
          <a:blip r:embed="rId5"/>
          <a:stretch>
            <a:fillRect/>
          </a:stretch>
        </p:blipFill>
        <p:spPr>
          <a:xfrm>
            <a:off x="15082" y="10154"/>
            <a:ext cx="12161839" cy="6837695"/>
          </a:xfrm>
          <a:prstGeom prst="rect">
            <a:avLst/>
          </a:prstGeom>
        </p:spPr>
      </p:pic>
      <p:sp>
        <p:nvSpPr>
          <p:cNvPr id="6" name="Rectangle: Rounded Corners 5">
            <a:extLst>
              <a:ext uri="{FF2B5EF4-FFF2-40B4-BE49-F238E27FC236}">
                <a16:creationId xmlns:a16="http://schemas.microsoft.com/office/drawing/2014/main" id="{CAD0EE72-367F-9446-ABCB-DD10A0F73CDD}"/>
              </a:ext>
            </a:extLst>
          </p:cNvPr>
          <p:cNvSpPr/>
          <p:nvPr/>
        </p:nvSpPr>
        <p:spPr>
          <a:xfrm>
            <a:off x="692287" y="3101538"/>
            <a:ext cx="10723824" cy="3181831"/>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8000" kern="0" dirty="0">
                <a:solidFill>
                  <a:srgbClr val="FF0000"/>
                </a:solidFill>
                <a:latin typeface="Arial"/>
                <a:ea typeface="Tahoma" pitchFamily="34" charset="0"/>
                <a:cs typeface="Arial" panose="020B0604020202020204" pitchFamily="34" charset="0"/>
                <a:sym typeface="Arial"/>
              </a:rPr>
              <a:t>30-4-1975 </a:t>
            </a:r>
          </a:p>
        </p:txBody>
      </p:sp>
      <p:pic>
        <p:nvPicPr>
          <p:cNvPr id="10" name="Picture 6" descr="Káº¿t quáº£ hÃ¬nh áº£nh cho right wrong tick icon">
            <a:extLst>
              <a:ext uri="{FF2B5EF4-FFF2-40B4-BE49-F238E27FC236}">
                <a16:creationId xmlns:a16="http://schemas.microsoft.com/office/drawing/2014/main" id="{A5DB5E35-F3C1-7156-DE07-2F21D09E694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3996" y="5529094"/>
            <a:ext cx="1335552" cy="1173935"/>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blocks-happy-pop-ding-success_SY4-7pZIRPU_NWM">
            <a:hlinkClick r:id="" action="ppaction://media"/>
            <a:extLst>
              <a:ext uri="{FF2B5EF4-FFF2-40B4-BE49-F238E27FC236}">
                <a16:creationId xmlns:a16="http://schemas.microsoft.com/office/drawing/2014/main" id="{50D07E26-1528-BCD8-16CC-DE52228BEE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8594" y="3451377"/>
            <a:ext cx="607839" cy="607839"/>
          </a:xfrm>
          <a:prstGeom prst="rect">
            <a:avLst/>
          </a:prstGeom>
        </p:spPr>
      </p:pic>
      <p:sp>
        <p:nvSpPr>
          <p:cNvPr id="18" name="Rectangle: Rounded Corners 17">
            <a:extLst>
              <a:ext uri="{FF2B5EF4-FFF2-40B4-BE49-F238E27FC236}">
                <a16:creationId xmlns:a16="http://schemas.microsoft.com/office/drawing/2014/main" id="{8B7BB76E-6718-843E-76E9-1AF078E85F12}"/>
              </a:ext>
            </a:extLst>
          </p:cNvPr>
          <p:cNvSpPr/>
          <p:nvPr/>
        </p:nvSpPr>
        <p:spPr>
          <a:xfrm>
            <a:off x="618830" y="162173"/>
            <a:ext cx="10797281" cy="2355119"/>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vi-VN" sz="4267" kern="0" dirty="0">
                <a:solidFill>
                  <a:srgbClr val="000000"/>
                </a:solidFill>
                <a:latin typeface="Arial" panose="020B0604020202020204" pitchFamily="34" charset="0"/>
                <a:cs typeface="Arial" panose="020B0604020202020204" pitchFamily="34" charset="0"/>
                <a:sym typeface="Arial"/>
              </a:rPr>
              <a:t>Quân Giải phóng tiến vào Dinh Độc Lập bắt toàn bộ chính quyền trung ương Sài Gòn</a:t>
            </a:r>
            <a:r>
              <a:rPr lang="en-US" sz="4267" kern="0" dirty="0">
                <a:solidFill>
                  <a:srgbClr val="000000"/>
                </a:solidFill>
                <a:latin typeface="Arial"/>
                <a:cs typeface="Arial" panose="020B0604020202020204" pitchFamily="34" charset="0"/>
                <a:sym typeface="Arial"/>
              </a:rPr>
              <a:t> </a:t>
            </a:r>
            <a:r>
              <a:rPr lang="en-US" sz="4267" kern="0" dirty="0" err="1">
                <a:solidFill>
                  <a:srgbClr val="000000"/>
                </a:solidFill>
                <a:latin typeface="Arial"/>
                <a:cs typeface="Arial" panose="020B0604020202020204" pitchFamily="34" charset="0"/>
                <a:sym typeface="Arial"/>
              </a:rPr>
              <a:t>ngày</a:t>
            </a:r>
            <a:r>
              <a:rPr lang="en-US" sz="4267" kern="0" dirty="0">
                <a:solidFill>
                  <a:srgbClr val="000000"/>
                </a:solidFill>
                <a:latin typeface="Arial"/>
                <a:cs typeface="Arial" panose="020B0604020202020204" pitchFamily="34" charset="0"/>
                <a:sym typeface="Arial"/>
              </a:rPr>
              <a:t> </a:t>
            </a:r>
            <a:r>
              <a:rPr lang="en-US" sz="4267" kern="0" dirty="0" err="1">
                <a:solidFill>
                  <a:srgbClr val="000000"/>
                </a:solidFill>
                <a:latin typeface="Arial"/>
                <a:cs typeface="Arial" panose="020B0604020202020204" pitchFamily="34" charset="0"/>
                <a:sym typeface="Arial"/>
              </a:rPr>
              <a:t>tháng</a:t>
            </a:r>
            <a:r>
              <a:rPr lang="en-US" sz="4267" kern="0" dirty="0">
                <a:solidFill>
                  <a:srgbClr val="000000"/>
                </a:solidFill>
                <a:latin typeface="Arial"/>
                <a:cs typeface="Arial" panose="020B0604020202020204" pitchFamily="34" charset="0"/>
                <a:sym typeface="Arial"/>
              </a:rPr>
              <a:t> </a:t>
            </a:r>
            <a:r>
              <a:rPr lang="en-US" sz="4267" kern="0" dirty="0" err="1">
                <a:solidFill>
                  <a:srgbClr val="000000"/>
                </a:solidFill>
                <a:latin typeface="Arial"/>
                <a:cs typeface="Arial" panose="020B0604020202020204" pitchFamily="34" charset="0"/>
                <a:sym typeface="Arial"/>
              </a:rPr>
              <a:t>năm</a:t>
            </a:r>
            <a:r>
              <a:rPr lang="en-US" sz="4267" kern="0" dirty="0">
                <a:solidFill>
                  <a:srgbClr val="000000"/>
                </a:solidFill>
                <a:latin typeface="Arial"/>
                <a:cs typeface="Arial" panose="020B0604020202020204" pitchFamily="34" charset="0"/>
                <a:sym typeface="Arial"/>
              </a:rPr>
              <a:t> </a:t>
            </a:r>
            <a:r>
              <a:rPr lang="en-US" sz="4267" kern="0" dirty="0" err="1">
                <a:solidFill>
                  <a:srgbClr val="000000"/>
                </a:solidFill>
                <a:latin typeface="Arial"/>
                <a:cs typeface="Arial" panose="020B0604020202020204" pitchFamily="34" charset="0"/>
                <a:sym typeface="Arial"/>
              </a:rPr>
              <a:t>nào</a:t>
            </a:r>
            <a:r>
              <a:rPr lang="en-US" sz="4267" kern="0" dirty="0">
                <a:solidFill>
                  <a:srgbClr val="000000"/>
                </a:solidFill>
                <a:latin typeface="Arial"/>
                <a:cs typeface="Arial" panose="020B0604020202020204" pitchFamily="34" charset="0"/>
                <a:sym typeface="Arial"/>
              </a:rPr>
              <a:t>?</a:t>
            </a:r>
            <a:endParaRPr lang="vi-VN" sz="4267" kern="0" dirty="0">
              <a:solidFill>
                <a:srgbClr val="000000"/>
              </a:solidFill>
              <a:latin typeface="Arial" panose="020B0604020202020204" pitchFamily="34" charset="0"/>
              <a:cs typeface="Arial" panose="020B0604020202020204" pitchFamily="34" charset="0"/>
              <a:sym typeface="Arial"/>
            </a:endParaRPr>
          </a:p>
        </p:txBody>
      </p:sp>
      <p:pic>
        <p:nvPicPr>
          <p:cNvPr id="19" name="Picture 18">
            <a:hlinkClick r:id="rId8" action="ppaction://hlinksldjump"/>
            <a:extLst>
              <a:ext uri="{FF2B5EF4-FFF2-40B4-BE49-F238E27FC236}">
                <a16:creationId xmlns:a16="http://schemas.microsoft.com/office/drawing/2014/main" id="{1C859925-B7B9-A07C-FE0C-B64570FB415C}"/>
              </a:ext>
            </a:extLst>
          </p:cNvPr>
          <p:cNvPicPr>
            <a:picLocks noChangeAspect="1"/>
          </p:cNvPicPr>
          <p:nvPr/>
        </p:nvPicPr>
        <p:blipFill>
          <a:blip r:embed="rId9"/>
          <a:stretch>
            <a:fillRect/>
          </a:stretch>
        </p:blipFill>
        <p:spPr>
          <a:xfrm>
            <a:off x="11301985" y="110602"/>
            <a:ext cx="843607" cy="861183"/>
          </a:xfrm>
          <a:prstGeom prst="rect">
            <a:avLst/>
          </a:prstGeom>
        </p:spPr>
      </p:pic>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1" presetClass="mediacall" presetSubtype="0" fill="hold" nodeType="withEffect">
                                  <p:stCondLst>
                                    <p:cond delay="0"/>
                                  </p:stCondLst>
                                  <p:childTnLst>
                                    <p:cmd type="call" cmd="playFrom(0.0)">
                                      <p:cBhvr>
                                        <p:cTn id="15" dur="300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1DFFFC-2424-C839-FFFB-FA15DEC1BFC2}"/>
              </a:ext>
            </a:extLst>
          </p:cNvPr>
          <p:cNvPicPr>
            <a:picLocks noChangeAspect="1"/>
          </p:cNvPicPr>
          <p:nvPr/>
        </p:nvPicPr>
        <p:blipFill>
          <a:blip r:embed="rId5"/>
          <a:stretch>
            <a:fillRect/>
          </a:stretch>
        </p:blipFill>
        <p:spPr>
          <a:xfrm>
            <a:off x="15082" y="10154"/>
            <a:ext cx="12161839" cy="6837695"/>
          </a:xfrm>
          <a:prstGeom prst="rect">
            <a:avLst/>
          </a:prstGeom>
        </p:spPr>
      </p:pic>
      <p:sp>
        <p:nvSpPr>
          <p:cNvPr id="4" name="Rectangle: Rounded Corners 3">
            <a:extLst>
              <a:ext uri="{FF2B5EF4-FFF2-40B4-BE49-F238E27FC236}">
                <a16:creationId xmlns:a16="http://schemas.microsoft.com/office/drawing/2014/main" id="{58BEA888-0B8B-1554-5B09-68364233AD9B}"/>
              </a:ext>
            </a:extLst>
          </p:cNvPr>
          <p:cNvSpPr/>
          <p:nvPr/>
        </p:nvSpPr>
        <p:spPr>
          <a:xfrm>
            <a:off x="692287" y="3101538"/>
            <a:ext cx="10723824" cy="3181831"/>
          </a:xfrm>
          <a:prstGeom prst="roundRect">
            <a:avLst/>
          </a:prstGeom>
          <a:solidFill>
            <a:srgbClr val="FFFFFF">
              <a:alpha val="50000"/>
            </a:srgbClr>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5867" kern="0" dirty="0">
                <a:solidFill>
                  <a:srgbClr val="FF0000"/>
                </a:solidFill>
                <a:latin typeface="Arial"/>
                <a:ea typeface="Tahoma" pitchFamily="34" charset="0"/>
                <a:cs typeface="Arial" panose="020B0604020202020204" pitchFamily="34" charset="0"/>
                <a:sym typeface="Arial"/>
              </a:rPr>
              <a:t>11 </a:t>
            </a:r>
            <a:r>
              <a:rPr lang="en-US" sz="5867" kern="0" dirty="0" err="1">
                <a:solidFill>
                  <a:srgbClr val="FF0000"/>
                </a:solidFill>
                <a:latin typeface="Arial"/>
                <a:ea typeface="Tahoma" pitchFamily="34" charset="0"/>
                <a:cs typeface="Arial" panose="020B0604020202020204" pitchFamily="34" charset="0"/>
                <a:sym typeface="Arial"/>
              </a:rPr>
              <a:t>giờ</a:t>
            </a:r>
            <a:r>
              <a:rPr lang="en-US" sz="5867" kern="0" dirty="0">
                <a:solidFill>
                  <a:srgbClr val="FF0000"/>
                </a:solidFill>
                <a:latin typeface="Arial"/>
                <a:ea typeface="Tahoma" pitchFamily="34" charset="0"/>
                <a:cs typeface="Arial" panose="020B0604020202020204" pitchFamily="34" charset="0"/>
                <a:sym typeface="Arial"/>
              </a:rPr>
              <a:t> 30 </a:t>
            </a:r>
            <a:r>
              <a:rPr lang="en-US" sz="5867" kern="0" dirty="0" err="1">
                <a:solidFill>
                  <a:srgbClr val="FF0000"/>
                </a:solidFill>
                <a:latin typeface="Arial"/>
                <a:ea typeface="Tahoma" pitchFamily="34" charset="0"/>
                <a:cs typeface="Arial" panose="020B0604020202020204" pitchFamily="34" charset="0"/>
                <a:sym typeface="Arial"/>
              </a:rPr>
              <a:t>phút</a:t>
            </a:r>
            <a:r>
              <a:rPr lang="en-US" sz="5867" kern="0" dirty="0">
                <a:solidFill>
                  <a:srgbClr val="FF0000"/>
                </a:solidFill>
                <a:latin typeface="Arial"/>
                <a:ea typeface="Tahoma" pitchFamily="34" charset="0"/>
                <a:cs typeface="Arial" panose="020B0604020202020204" pitchFamily="34" charset="0"/>
                <a:sym typeface="Arial"/>
              </a:rPr>
              <a:t> </a:t>
            </a:r>
          </a:p>
        </p:txBody>
      </p:sp>
      <p:pic>
        <p:nvPicPr>
          <p:cNvPr id="9" name="Picture 6" descr="Káº¿t quáº£ hÃ¬nh áº£nh cho right wrong tick icon">
            <a:extLst>
              <a:ext uri="{FF2B5EF4-FFF2-40B4-BE49-F238E27FC236}">
                <a16:creationId xmlns:a16="http://schemas.microsoft.com/office/drawing/2014/main" id="{4627B3C1-3833-C0D1-A3AE-C513A551E4A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3996" y="5529094"/>
            <a:ext cx="1335552" cy="1173935"/>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blocks-happy-pop-ding-success_SY4-7pZIRPU_NWM">
            <a:hlinkClick r:id="" action="ppaction://media"/>
            <a:extLst>
              <a:ext uri="{FF2B5EF4-FFF2-40B4-BE49-F238E27FC236}">
                <a16:creationId xmlns:a16="http://schemas.microsoft.com/office/drawing/2014/main" id="{B18F45BB-97D9-AA2B-9FB8-73648A94C4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8594" y="3451377"/>
            <a:ext cx="607839" cy="607839"/>
          </a:xfrm>
          <a:prstGeom prst="rect">
            <a:avLst/>
          </a:prstGeom>
        </p:spPr>
      </p:pic>
      <p:sp>
        <p:nvSpPr>
          <p:cNvPr id="17" name="Rectangle: Rounded Corners 16">
            <a:extLst>
              <a:ext uri="{FF2B5EF4-FFF2-40B4-BE49-F238E27FC236}">
                <a16:creationId xmlns:a16="http://schemas.microsoft.com/office/drawing/2014/main" id="{0169EC58-310C-1F1E-BE07-0208152C11F5}"/>
              </a:ext>
            </a:extLst>
          </p:cNvPr>
          <p:cNvSpPr/>
          <p:nvPr/>
        </p:nvSpPr>
        <p:spPr>
          <a:xfrm>
            <a:off x="618830" y="162173"/>
            <a:ext cx="10797281" cy="2355119"/>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buClr>
                <a:srgbClr val="000000"/>
              </a:buClr>
            </a:pPr>
            <a:r>
              <a:rPr lang="en-US" sz="3733" kern="0" dirty="0" err="1">
                <a:solidFill>
                  <a:srgbClr val="000000"/>
                </a:solidFill>
                <a:latin typeface="Arial" panose="020B0604020202020204" pitchFamily="34" charset="0"/>
                <a:cs typeface="Arial" panose="020B0604020202020204" pitchFamily="34" charset="0"/>
                <a:sym typeface="Arial"/>
              </a:rPr>
              <a:t>Lá</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cờ</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cách</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mạng</a:t>
            </a:r>
            <a:r>
              <a:rPr lang="en-US" sz="3733" kern="0" dirty="0">
                <a:solidFill>
                  <a:srgbClr val="000000"/>
                </a:solidFill>
                <a:latin typeface="Arial" panose="020B0604020202020204" pitchFamily="34" charset="0"/>
                <a:cs typeface="Arial" panose="020B0604020202020204" pitchFamily="34" charset="0"/>
                <a:sym typeface="Arial"/>
              </a:rPr>
              <a:t> tung bay </a:t>
            </a:r>
            <a:r>
              <a:rPr lang="en-US" sz="3733" kern="0" dirty="0" err="1">
                <a:solidFill>
                  <a:srgbClr val="000000"/>
                </a:solidFill>
                <a:latin typeface="Arial" panose="020B0604020202020204" pitchFamily="34" charset="0"/>
                <a:cs typeface="Arial" panose="020B0604020202020204" pitchFamily="34" charset="0"/>
                <a:sym typeface="Arial"/>
              </a:rPr>
              <a:t>trên</a:t>
            </a:r>
            <a:r>
              <a:rPr lang="en-US" sz="3733" kern="0" dirty="0">
                <a:solidFill>
                  <a:srgbClr val="000000"/>
                </a:solidFill>
                <a:latin typeface="Arial" panose="020B0604020202020204" pitchFamily="34" charset="0"/>
                <a:cs typeface="Arial" panose="020B0604020202020204" pitchFamily="34" charset="0"/>
                <a:sym typeface="Arial"/>
              </a:rPr>
              <a:t> Dinh </a:t>
            </a:r>
            <a:r>
              <a:rPr lang="en-US" sz="3733" kern="0" dirty="0" err="1">
                <a:solidFill>
                  <a:srgbClr val="000000"/>
                </a:solidFill>
                <a:latin typeface="Arial" panose="020B0604020202020204" pitchFamily="34" charset="0"/>
                <a:cs typeface="Arial" panose="020B0604020202020204" pitchFamily="34" charset="0"/>
                <a:sym typeface="Arial"/>
              </a:rPr>
              <a:t>Độc</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Lập</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báo</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hiệu</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Chiến</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dịch</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Hồ</a:t>
            </a:r>
            <a:r>
              <a:rPr lang="en-US" sz="3733" kern="0" dirty="0">
                <a:solidFill>
                  <a:srgbClr val="000000"/>
                </a:solidFill>
                <a:latin typeface="Arial" panose="020B0604020202020204" pitchFamily="34" charset="0"/>
                <a:cs typeface="Arial" panose="020B0604020202020204" pitchFamily="34" charset="0"/>
                <a:sym typeface="Arial"/>
              </a:rPr>
              <a:t> Chí Minh </a:t>
            </a:r>
            <a:r>
              <a:rPr lang="en-US" sz="3733" kern="0" dirty="0" err="1">
                <a:solidFill>
                  <a:srgbClr val="000000"/>
                </a:solidFill>
                <a:latin typeface="Arial" panose="020B0604020202020204" pitchFamily="34" charset="0"/>
                <a:cs typeface="Arial" panose="020B0604020202020204" pitchFamily="34" charset="0"/>
                <a:sym typeface="Arial"/>
              </a:rPr>
              <a:t>toàn</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thắng</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lúc</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mấy</a:t>
            </a:r>
            <a:r>
              <a:rPr lang="en-US" sz="3733" kern="0" dirty="0">
                <a:solidFill>
                  <a:srgbClr val="000000"/>
                </a:solidFill>
                <a:latin typeface="Arial" panose="020B0604020202020204" pitchFamily="34" charset="0"/>
                <a:cs typeface="Arial" panose="020B0604020202020204" pitchFamily="34" charset="0"/>
                <a:sym typeface="Arial"/>
              </a:rPr>
              <a:t> </a:t>
            </a:r>
            <a:r>
              <a:rPr lang="en-US" sz="3733" kern="0" dirty="0" err="1">
                <a:solidFill>
                  <a:srgbClr val="000000"/>
                </a:solidFill>
                <a:latin typeface="Arial" panose="020B0604020202020204" pitchFamily="34" charset="0"/>
                <a:cs typeface="Arial" panose="020B0604020202020204" pitchFamily="34" charset="0"/>
                <a:sym typeface="Arial"/>
              </a:rPr>
              <a:t>giờ</a:t>
            </a:r>
            <a:r>
              <a:rPr lang="en-US" sz="3733" kern="0" dirty="0">
                <a:solidFill>
                  <a:srgbClr val="000000"/>
                </a:solidFill>
                <a:latin typeface="Arial" panose="020B0604020202020204" pitchFamily="34" charset="0"/>
                <a:cs typeface="Arial" panose="020B0604020202020204" pitchFamily="34" charset="0"/>
                <a:sym typeface="Arial"/>
              </a:rPr>
              <a:t>?</a:t>
            </a:r>
          </a:p>
        </p:txBody>
      </p:sp>
      <p:pic>
        <p:nvPicPr>
          <p:cNvPr id="2" name="Picture 1">
            <a:hlinkClick r:id="rId8" action="ppaction://hlinksldjump"/>
            <a:extLst>
              <a:ext uri="{FF2B5EF4-FFF2-40B4-BE49-F238E27FC236}">
                <a16:creationId xmlns:a16="http://schemas.microsoft.com/office/drawing/2014/main" id="{594234EB-6C04-A579-BFA5-FB28B8361964}"/>
              </a:ext>
            </a:extLst>
          </p:cNvPr>
          <p:cNvPicPr>
            <a:picLocks noChangeAspect="1"/>
          </p:cNvPicPr>
          <p:nvPr/>
        </p:nvPicPr>
        <p:blipFill>
          <a:blip r:embed="rId9"/>
          <a:stretch>
            <a:fillRect/>
          </a:stretch>
        </p:blipFill>
        <p:spPr>
          <a:xfrm>
            <a:off x="11301985" y="110602"/>
            <a:ext cx="843607" cy="861183"/>
          </a:xfrm>
          <a:prstGeom prst="rect">
            <a:avLst/>
          </a:prstGeom>
        </p:spPr>
      </p:pic>
    </p:spTree>
    <p:extLst>
      <p:ext uri="{BB962C8B-B14F-4D97-AF65-F5344CB8AC3E}">
        <p14:creationId xmlns:p14="http://schemas.microsoft.com/office/powerpoint/2010/main" val="25741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1" presetClass="mediacall" presetSubtype="0" fill="hold" nodeType="withEffect">
                                  <p:stCondLst>
                                    <p:cond delay="0"/>
                                  </p:stCondLst>
                                  <p:childTnLst>
                                    <p:cmd type="call" cmd="playFrom(0.0)">
                                      <p:cBhvr>
                                        <p:cTn id="15" dur="30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224" y="-95036"/>
            <a:ext cx="2044776" cy="2044776"/>
          </a:xfrm>
          <a:prstGeom prst="rect">
            <a:avLst/>
          </a:prstGeom>
        </p:spPr>
      </p:pic>
      <p:pic>
        <p:nvPicPr>
          <p:cNvPr id="4" name="Picture 3">
            <a:extLst>
              <a:ext uri="{FF2B5EF4-FFF2-40B4-BE49-F238E27FC236}">
                <a16:creationId xmlns:a16="http://schemas.microsoft.com/office/drawing/2014/main" id="{121000B1-579C-C78A-2D41-52D71A4A7628}"/>
              </a:ext>
            </a:extLst>
          </p:cNvPr>
          <p:cNvPicPr>
            <a:picLocks noChangeAspect="1"/>
          </p:cNvPicPr>
          <p:nvPr/>
        </p:nvPicPr>
        <p:blipFill>
          <a:blip r:embed="rId3"/>
          <a:stretch>
            <a:fillRect/>
          </a:stretch>
        </p:blipFill>
        <p:spPr>
          <a:xfrm>
            <a:off x="3427954" y="-208662"/>
            <a:ext cx="4029805" cy="2115495"/>
          </a:xfrm>
          <a:prstGeom prst="rect">
            <a:avLst/>
          </a:prstGeom>
        </p:spPr>
      </p:pic>
      <p:pic>
        <p:nvPicPr>
          <p:cNvPr id="7" name="Picture 6">
            <a:extLst>
              <a:ext uri="{FF2B5EF4-FFF2-40B4-BE49-F238E27FC236}">
                <a16:creationId xmlns:a16="http://schemas.microsoft.com/office/drawing/2014/main" id="{B1275175-194C-D3A8-8DA5-630220CEB39B}"/>
              </a:ext>
            </a:extLst>
          </p:cNvPr>
          <p:cNvPicPr>
            <a:picLocks noChangeAspect="1"/>
          </p:cNvPicPr>
          <p:nvPr/>
        </p:nvPicPr>
        <p:blipFill>
          <a:blip r:embed="rId4"/>
          <a:stretch>
            <a:fillRect/>
          </a:stretch>
        </p:blipFill>
        <p:spPr>
          <a:xfrm>
            <a:off x="90996" y="2021840"/>
            <a:ext cx="11936468" cy="2998327"/>
          </a:xfrm>
          <a:prstGeom prst="rect">
            <a:avLst/>
          </a:prstGeom>
        </p:spPr>
      </p:pic>
      <p:pic>
        <p:nvPicPr>
          <p:cNvPr id="11" name="Picture 10">
            <a:extLst>
              <a:ext uri="{FF2B5EF4-FFF2-40B4-BE49-F238E27FC236}">
                <a16:creationId xmlns:a16="http://schemas.microsoft.com/office/drawing/2014/main" id="{16A89656-6A96-D0FC-95F5-7AD3C306D588}"/>
              </a:ext>
            </a:extLst>
          </p:cNvPr>
          <p:cNvPicPr>
            <a:picLocks noChangeAspect="1"/>
          </p:cNvPicPr>
          <p:nvPr/>
        </p:nvPicPr>
        <p:blipFill>
          <a:blip r:embed="rId5"/>
          <a:stretch>
            <a:fillRect/>
          </a:stretch>
        </p:blipFill>
        <p:spPr>
          <a:xfrm>
            <a:off x="4957969" y="4763973"/>
            <a:ext cx="2560542" cy="1170533"/>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Đọc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thông</a:t>
            </a:r>
            <a:r>
              <a:rPr lang="en-US" sz="3200" dirty="0">
                <a:latin typeface="Tahoma" panose="020B0604030504040204" pitchFamily="34" charset="0"/>
                <a:ea typeface="Tahoma" panose="020B0604030504040204" pitchFamily="34" charset="0"/>
                <a:cs typeface="Tahoma" panose="020B0604030504040204" pitchFamily="34" charset="0"/>
              </a:rPr>
              <a:t> tin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quan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sát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các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hình</a:t>
            </a:r>
            <a:r>
              <a:rPr lang="en-US" sz="3200" dirty="0">
                <a:latin typeface="Tahoma" panose="020B0604030504040204" pitchFamily="34" charset="0"/>
                <a:ea typeface="Tahoma" panose="020B0604030504040204" pitchFamily="34" charset="0"/>
                <a:cs typeface="Tahoma" panose="020B0604030504040204" pitchFamily="34" charset="0"/>
              </a:rPr>
              <a:t> 4, 5, </a:t>
            </a:r>
            <a:r>
              <a:rPr lang="en-US" sz="3200" dirty="0" err="1">
                <a:latin typeface="Tahoma" panose="020B0604030504040204" pitchFamily="34" charset="0"/>
                <a:ea typeface="Tahoma" panose="020B0604030504040204" pitchFamily="34" charset="0"/>
                <a:cs typeface="Tahoma" panose="020B0604030504040204" pitchFamily="34" charset="0"/>
              </a:rPr>
              <a:t>em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hãy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lại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chuyện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về</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Chiến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dịch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Hồ</a:t>
            </a:r>
            <a:r>
              <a:rPr lang="en-US" sz="3200" dirty="0">
                <a:latin typeface="Tahoma" panose="020B0604030504040204" pitchFamily="34" charset="0"/>
                <a:ea typeface="Tahoma" panose="020B0604030504040204" pitchFamily="34" charset="0"/>
                <a:cs typeface="Tahoma" panose="020B0604030504040204" pitchFamily="34" charset="0"/>
              </a:rPr>
              <a:t> Chí Minh.</a:t>
            </a:r>
            <a:endParaRPr lang="en-US"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3D799EFC-BEEC-6D34-63F7-29817CB49AAE}"/>
              </a:ext>
            </a:extLst>
          </p:cNvPr>
          <p:cNvPicPr>
            <a:picLocks noChangeAspect="1"/>
          </p:cNvPicPr>
          <p:nvPr/>
        </p:nvPicPr>
        <p:blipFill>
          <a:blip r:embed="rId2"/>
          <a:stretch>
            <a:fillRect/>
          </a:stretch>
        </p:blipFill>
        <p:spPr>
          <a:xfrm>
            <a:off x="555307" y="1651952"/>
            <a:ext cx="10329415" cy="4687888"/>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894</Words>
  <Application>Microsoft Office PowerPoint</Application>
  <PresentationFormat>Widescreen</PresentationFormat>
  <Paragraphs>42</Paragraphs>
  <Slides>22</Slides>
  <Notes>6</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Advent Pro</vt:lpstr>
      <vt:lpstr>Arial</vt:lpstr>
      <vt:lpstr>Calibri</vt:lpstr>
      <vt:lpstr>Cambria</vt:lpstr>
      <vt:lpstr>Chango</vt:lpstr>
      <vt:lpstr>Chewy</vt:lpstr>
      <vt:lpstr>Irish Grover</vt:lpstr>
      <vt:lpstr>Livvic</vt:lpstr>
      <vt:lpstr>Open Sans</vt:lpstr>
      <vt:lpstr>Roboto</vt:lpstr>
      <vt:lpstr>Roboto Condensed Light</vt:lpstr>
      <vt:lpstr>Tahoma</vt:lpstr>
      <vt:lpstr>Office Theme</vt:lpstr>
      <vt:lpstr>1_Office Theme</vt:lpstr>
      <vt:lpstr>1_War Background by Slidesgo</vt:lpstr>
      <vt:lpstr>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keywords>mang non</cp:keywords>
  <cp:lastModifiedBy>MY PC</cp:lastModifiedBy>
  <cp:revision>5</cp:revision>
  <dcterms:created xsi:type="dcterms:W3CDTF">2024-12-18T15:30:30Z</dcterms:created>
  <dcterms:modified xsi:type="dcterms:W3CDTF">2025-05-18T08:09:48Z</dcterms:modified>
</cp:coreProperties>
</file>