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283" r:id="rId4"/>
    <p:sldId id="282" r:id="rId5"/>
    <p:sldId id="257" r:id="rId6"/>
    <p:sldId id="260" r:id="rId7"/>
    <p:sldId id="261" r:id="rId8"/>
    <p:sldId id="284" r:id="rId9"/>
    <p:sldId id="285" r:id="rId10"/>
    <p:sldId id="286" r:id="rId11"/>
    <p:sldId id="269" r:id="rId12"/>
    <p:sldId id="274" r:id="rId13"/>
    <p:sldId id="279" r:id="rId14"/>
    <p:sldId id="287" r:id="rId15"/>
    <p:sldId id="288" r:id="rId16"/>
    <p:sldId id="289" r:id="rId17"/>
    <p:sldId id="290" r:id="rId18"/>
    <p:sldId id="291" r:id="rId19"/>
    <p:sldId id="344" r:id="rId20"/>
    <p:sldId id="28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A0B71-433B-4066-AD2B-C7624F753FEF}" type="datetimeFigureOut">
              <a:rPr lang="en-SG" smtClean="0"/>
              <a:t>18/5/2025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A098-8AE2-4D53-86C8-AA02B66BEE4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343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8402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21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7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306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85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305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04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72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60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1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7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2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6581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6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06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176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1166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786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3481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735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43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157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980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66391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75D865D-A2F0-97FF-AEF3-061701A4E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DE31CA19-0774-DCED-4028-88741AF3EEF6}"/>
              </a:ext>
            </a:extLst>
          </p:cNvPr>
          <p:cNvSpPr/>
          <p:nvPr userDrawn="1"/>
        </p:nvSpPr>
        <p:spPr>
          <a:xfrm>
            <a:off x="592930" y="514350"/>
            <a:ext cx="17102138" cy="92583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856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/>
  </p:transition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42.png"/><Relationship Id="rId4" Type="http://schemas.openxmlformats.org/officeDocument/2006/relationships/image" Target="../media/image13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556123" y="8245433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0108083" y="6731245"/>
            <a:ext cx="1811131" cy="2527055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3492821">
            <a:off x="16249478" y="2546074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93098">
            <a:off x="11685252" y="524091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CB4096-181F-CB6B-9219-A8BACEE49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3476" y="404805"/>
            <a:ext cx="14472445" cy="7322308"/>
          </a:xfrm>
          <a:prstGeom prst="rect">
            <a:avLst/>
          </a:prstGeom>
        </p:spPr>
      </p:pic>
      <p:pic>
        <p:nvPicPr>
          <p:cNvPr id="15" name="Picture 14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428B152-4251-304F-C7CC-09AC76514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6" y="2437087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855DB-E13E-3152-3F01-2DEC0BD41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8200" y="1178360"/>
            <a:ext cx="14755850" cy="7191927"/>
          </a:xfrm>
          <a:prstGeom prst="rect">
            <a:avLst/>
          </a:prstGeom>
        </p:spPr>
      </p:pic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65722" y="958935"/>
            <a:ext cx="17917478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ABE2FE-10BA-ED26-309F-6D3CC1BFEFE3}"/>
              </a:ext>
            </a:extLst>
          </p:cNvPr>
          <p:cNvSpPr/>
          <p:nvPr/>
        </p:nvSpPr>
        <p:spPr>
          <a:xfrm>
            <a:off x="762000" y="876300"/>
            <a:ext cx="1295400" cy="1143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EB38D6-2038-4144-F964-14CFD71C3007}"/>
              </a:ext>
            </a:extLst>
          </p:cNvPr>
          <p:cNvGrpSpPr/>
          <p:nvPr/>
        </p:nvGrpSpPr>
        <p:grpSpPr>
          <a:xfrm>
            <a:off x="1735252" y="495300"/>
            <a:ext cx="13639800" cy="2095405"/>
            <a:chOff x="2569582" y="-478561"/>
            <a:chExt cx="12634572" cy="20954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D50BCF5-3E2E-6633-58FA-E0CEAB501ED3}"/>
                </a:ext>
              </a:extLst>
            </p:cNvPr>
            <p:cNvSpPr/>
            <p:nvPr/>
          </p:nvSpPr>
          <p:spPr>
            <a:xfrm>
              <a:off x="2867988" y="-478561"/>
              <a:ext cx="12194998" cy="2095405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2F3E4-5FE4-FBED-A7EB-607908FB0091}"/>
                </a:ext>
              </a:extLst>
            </p:cNvPr>
            <p:cNvSpPr txBox="1"/>
            <p:nvPr/>
          </p:nvSpPr>
          <p:spPr>
            <a:xfrm>
              <a:off x="2569582" y="-220364"/>
              <a:ext cx="12634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hình dưới đây, hình nào là hình hộp chữ nhật, hình lập phương, hình trụ?</a:t>
              </a:r>
              <a:endParaRPr lang="en-SG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A704B66-16C6-FA61-168F-978D73B4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705100"/>
            <a:ext cx="12877800" cy="611759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691F3A-DCAD-97FE-BAD5-05F369DEB8AA}"/>
              </a:ext>
            </a:extLst>
          </p:cNvPr>
          <p:cNvSpPr/>
          <p:nvPr/>
        </p:nvSpPr>
        <p:spPr>
          <a:xfrm>
            <a:off x="2819400" y="26289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AF3F4B-651C-ED9E-EFA5-DA124346BA9F}"/>
              </a:ext>
            </a:extLst>
          </p:cNvPr>
          <p:cNvSpPr/>
          <p:nvPr/>
        </p:nvSpPr>
        <p:spPr>
          <a:xfrm>
            <a:off x="8305800" y="5905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8B7E3C-3AA2-8738-0E81-FF4C22276D20}"/>
              </a:ext>
            </a:extLst>
          </p:cNvPr>
          <p:cNvSpPr/>
          <p:nvPr/>
        </p:nvSpPr>
        <p:spPr>
          <a:xfrm>
            <a:off x="11734800" y="53721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7F6FEC-1C1E-6878-5699-E397CA37DE17}"/>
              </a:ext>
            </a:extLst>
          </p:cNvPr>
          <p:cNvSpPr/>
          <p:nvPr/>
        </p:nvSpPr>
        <p:spPr>
          <a:xfrm>
            <a:off x="8305800" y="8191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E312F5-15D8-8E72-34C1-661C87DC3CBA}"/>
              </a:ext>
            </a:extLst>
          </p:cNvPr>
          <p:cNvSpPr/>
          <p:nvPr/>
        </p:nvSpPr>
        <p:spPr>
          <a:xfrm>
            <a:off x="11887200" y="81915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0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Nêu tên hình, số mặt, số đỉnh, số cạnh của mỗi hình sau: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2CB6E8-3CD3-31B3-4343-F6B087A4F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781300"/>
            <a:ext cx="155813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8EF3-47B6-20AB-8732-113AA0349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400300"/>
            <a:ext cx="5631701" cy="5562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12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81A05-626E-FAF6-A9D5-74BEBFE80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324100"/>
            <a:ext cx="429960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05F9C-39F4-65DF-0BB5-5754BFB77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009900"/>
            <a:ext cx="64285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Nêu chiều dài, chiều rộng, chiều cao của mỗi hình hộp chữ nhật có ở câu a.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08BBF1-6D97-F5A8-4687-B27BA821A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4768"/>
              </p:ext>
            </p:extLst>
          </p:nvPr>
        </p:nvGraphicFramePr>
        <p:xfrm>
          <a:off x="2819400" y="2781300"/>
          <a:ext cx="1303020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919">
                  <a:extLst>
                    <a:ext uri="{9D8B030D-6E8A-4147-A177-3AD203B41FA5}">
                      <a16:colId xmlns:a16="http://schemas.microsoft.com/office/drawing/2014/main" val="1236789144"/>
                    </a:ext>
                  </a:extLst>
                </a:gridCol>
                <a:gridCol w="3617068">
                  <a:extLst>
                    <a:ext uri="{9D8B030D-6E8A-4147-A177-3AD203B41FA5}">
                      <a16:colId xmlns:a16="http://schemas.microsoft.com/office/drawing/2014/main" val="2411867972"/>
                    </a:ext>
                  </a:extLst>
                </a:gridCol>
                <a:gridCol w="3926567">
                  <a:extLst>
                    <a:ext uri="{9D8B030D-6E8A-4147-A177-3AD203B41FA5}">
                      <a16:colId xmlns:a16="http://schemas.microsoft.com/office/drawing/2014/main" val="3600434186"/>
                    </a:ext>
                  </a:extLst>
                </a:gridCol>
                <a:gridCol w="3185646">
                  <a:extLst>
                    <a:ext uri="{9D8B030D-6E8A-4147-A177-3AD203B41FA5}">
                      <a16:colId xmlns:a16="http://schemas.microsoft.com/office/drawing/2014/main" val="263258432"/>
                    </a:ext>
                  </a:extLst>
                </a:gridCol>
              </a:tblGrid>
              <a:tr h="1650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99334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cm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01105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dm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00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13AFADA-F493-C64A-E67B-98051320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62100"/>
            <a:ext cx="1003273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810000" y="2324100"/>
            <a:ext cx="9525000" cy="341632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828755"/>
            <a:r>
              <a:rPr lang="en-US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đua tìm thêm các dạng hình hộp chữ nhật, hình lập phương, hình trụ và nêu số đo của đồ vật đó.</a:t>
            </a:r>
            <a:endParaRPr lang="en-US" altLang="vi-VN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B74F483-1497-94AE-838F-6743082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5" y="4197569"/>
            <a:ext cx="4455665" cy="5677649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39EC2E18-59C2-0215-E1AB-C73FF1A8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547" y="4089502"/>
            <a:ext cx="4904556" cy="58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3B5ED-B04B-B6DA-8726-886CB320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87CE562-8C41-A103-DA1D-0C27F59A7504}"/>
              </a:ext>
            </a:extLst>
          </p:cNvPr>
          <p:cNvSpPr/>
          <p:nvPr/>
        </p:nvSpPr>
        <p:spPr>
          <a:xfrm>
            <a:off x="440543" y="700718"/>
            <a:ext cx="13643116" cy="8042895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C371C0-4CBF-D5E2-9BD1-E88686626BBC}"/>
              </a:ext>
            </a:extLst>
          </p:cNvPr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BEC619-397E-2380-F872-EBC0328315D8}"/>
              </a:ext>
            </a:extLst>
          </p:cNvPr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8310FB-C6BD-3FB1-CD3A-4A7E84FE42EB}"/>
              </a:ext>
            </a:extLst>
          </p:cNvPr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E7DB8AE-5F1F-BB37-8D8D-4E6A01C3A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129320"/>
            <a:ext cx="8244933" cy="684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B328F-B719-AE86-2A29-AE57486D2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0" y="2464289"/>
            <a:ext cx="1310753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42906760-947F-3F13-5A98-3920D7D60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200D3-6B32-3C28-50CE-8E7D1B91AB39}"/>
              </a:ext>
            </a:extLst>
          </p:cNvPr>
          <p:cNvSpPr/>
          <p:nvPr/>
        </p:nvSpPr>
        <p:spPr>
          <a:xfrm>
            <a:off x="1981200" y="7200900"/>
            <a:ext cx="14249400" cy="2770414"/>
          </a:xfrm>
          <a:prstGeom prst="roundRect">
            <a:avLst/>
          </a:prstGeom>
          <a:solidFill>
            <a:srgbClr val="FFE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dạng hình khối này các em đã được học từ lớp mấy?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B13DC-DC4E-7D77-9ED1-0675D8B5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"/>
            <a:ext cx="13583065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419100"/>
            <a:ext cx="15678716" cy="9150669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768370">
            <a:off x="3817189" y="1983985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8" name="Picture 7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71FE85C8-0951-5DE2-3278-036398C54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72" y="4305300"/>
            <a:ext cx="8244933" cy="684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5D40E-7635-C8BE-1C5D-939D47084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1028700"/>
            <a:ext cx="4340728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B0811-3B4C-F50D-5F65-F377F8085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086100"/>
            <a:ext cx="13564776" cy="232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3618461" y="1028700"/>
            <a:ext cx="10997332" cy="6418443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63349-E55F-6714-2B38-7BDB11974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788" y="800100"/>
            <a:ext cx="13649551" cy="6714929"/>
          </a:xfrm>
          <a:prstGeom prst="rect">
            <a:avLst/>
          </a:prstGeom>
        </p:spPr>
      </p:pic>
      <p:pic>
        <p:nvPicPr>
          <p:cNvPr id="15" name="Picture 14" descr="A group of different colored cubes&#10;&#10;Description automatically generated">
            <a:extLst>
              <a:ext uri="{FF2B5EF4-FFF2-40B4-BE49-F238E27FC236}">
                <a16:creationId xmlns:a16="http://schemas.microsoft.com/office/drawing/2014/main" id="{1F7959AB-9231-1327-4D5F-6FDE2B2D1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68" y="5628260"/>
            <a:ext cx="5093143" cy="3637765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934396" y="1382086"/>
            <a:ext cx="3228639" cy="7621251"/>
          </a:xfrm>
          <a:custGeom>
            <a:avLst/>
            <a:gdLst/>
            <a:ahLst/>
            <a:cxnLst/>
            <a:rect l="l" t="t" r="r" b="b"/>
            <a:pathLst>
              <a:path w="3228639" h="7621251">
                <a:moveTo>
                  <a:pt x="0" y="0"/>
                </a:moveTo>
                <a:lnTo>
                  <a:pt x="3228640" y="0"/>
                </a:lnTo>
                <a:lnTo>
                  <a:pt x="3228640" y="7621251"/>
                </a:lnTo>
                <a:lnTo>
                  <a:pt x="0" y="7621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SG" sz="5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E4F9-0A88-745F-573D-A1D1E5CD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47900"/>
            <a:ext cx="15080853" cy="601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18589-57F8-FF55-157F-A32EE740D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943100"/>
            <a:ext cx="2971800" cy="5074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A0D6C-D629-117D-1CF4-77E595456C86}"/>
              </a:ext>
            </a:extLst>
          </p:cNvPr>
          <p:cNvSpPr txBox="1"/>
          <p:nvPr/>
        </p:nvSpPr>
        <p:spPr>
          <a:xfrm>
            <a:off x="5105400" y="33909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4E054-1193-11E1-2BF0-946A2A586006}"/>
              </a:ext>
            </a:extLst>
          </p:cNvPr>
          <p:cNvSpPr txBox="1"/>
          <p:nvPr/>
        </p:nvSpPr>
        <p:spPr>
          <a:xfrm>
            <a:off x="1600200" y="73533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Hình hộp 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nhật có ba kích thước: chiều dài, chiều rộng, chiều cao.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6AFFA-8D72-3FC6-3105-7E3438F68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0" y="6210300"/>
            <a:ext cx="59436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15581-644C-6494-3671-7992CA7D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24100"/>
            <a:ext cx="3900284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87803-9563-4C28-2646-9035FEBB3ECF}"/>
              </a:ext>
            </a:extLst>
          </p:cNvPr>
          <p:cNvSpPr txBox="1"/>
          <p:nvPr/>
        </p:nvSpPr>
        <p:spPr>
          <a:xfrm>
            <a:off x="5257800" y="2628900"/>
            <a:ext cx="1158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 mặt đều là hình vuông.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tất cả các cạnh bằng nhau.</a:t>
            </a:r>
          </a:p>
        </p:txBody>
      </p:sp>
    </p:spTree>
    <p:extLst>
      <p:ext uri="{BB962C8B-B14F-4D97-AF65-F5344CB8AC3E}">
        <p14:creationId xmlns:p14="http://schemas.microsoft.com/office/powerpoint/2010/main" val="87335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3BE08-C4E2-A747-D2DB-44A1041E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66900"/>
            <a:ext cx="9864969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10562-1C6A-F2E1-CEB1-332387AD0B5A}"/>
              </a:ext>
            </a:extLst>
          </p:cNvPr>
          <p:cNvSpPr txBox="1"/>
          <p:nvPr/>
        </p:nvSpPr>
        <p:spPr>
          <a:xfrm>
            <a:off x="2590800" y="60579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Hình trụ có hai mặt đáy là hai hình tròn có cùng bán kính.</a:t>
            </a:r>
          </a:p>
        </p:txBody>
      </p:sp>
    </p:spTree>
    <p:extLst>
      <p:ext uri="{BB962C8B-B14F-4D97-AF65-F5344CB8AC3E}">
        <p14:creationId xmlns:p14="http://schemas.microsoft.com/office/powerpoint/2010/main" val="152976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287</Words>
  <Application>Microsoft Office PowerPoint</Application>
  <PresentationFormat>Custom</PresentationFormat>
  <Paragraphs>49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Arial</vt:lpstr>
      <vt:lpstr>Calibri</vt:lpstr>
      <vt:lpstr>Cambria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dc:creator>MY PC</dc:creator>
  <cp:keywords>MANGNONTEAM</cp:keywords>
  <cp:lastModifiedBy>MY PC</cp:lastModifiedBy>
  <cp:revision>3</cp:revision>
  <dcterms:created xsi:type="dcterms:W3CDTF">2006-08-16T00:00:00Z</dcterms:created>
  <dcterms:modified xsi:type="dcterms:W3CDTF">2025-05-18T08:10:20Z</dcterms:modified>
  <dc:identifier>DAGZiIWpnZk</dc:identifier>
</cp:coreProperties>
</file>