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9" r:id="rId3"/>
    <p:sldId id="266" r:id="rId4"/>
    <p:sldId id="267" r:id="rId5"/>
    <p:sldId id="268" r:id="rId6"/>
    <p:sldId id="269" r:id="rId7"/>
    <p:sldId id="270" r:id="rId8"/>
    <p:sldId id="256" r:id="rId9"/>
    <p:sldId id="271" r:id="rId10"/>
    <p:sldId id="257" r:id="rId11"/>
    <p:sldId id="289" r:id="rId12"/>
    <p:sldId id="290" r:id="rId13"/>
    <p:sldId id="291" r:id="rId14"/>
    <p:sldId id="280" r:id="rId15"/>
    <p:sldId id="281" r:id="rId16"/>
    <p:sldId id="284" r:id="rId1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2E72"/>
    <a:srgbClr val="EFDF11"/>
    <a:srgbClr val="EFD58B"/>
    <a:srgbClr val="497A3B"/>
    <a:srgbClr val="EB611E"/>
    <a:srgbClr val="F59E56"/>
    <a:srgbClr val="F8AB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82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91765-7AE7-4841-9562-3929B74266C7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FC82F-1119-45D6-9ED7-09FBF8A99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744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FC82F-1119-45D6-9ED7-09FBF8A9938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636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FC82F-1119-45D6-9ED7-09FBF8A9938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756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FC82F-1119-45D6-9ED7-09FBF8A9938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422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C8F9FD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2"/>
          <p:cNvGrpSpPr/>
          <p:nvPr/>
        </p:nvGrpSpPr>
        <p:grpSpPr>
          <a:xfrm>
            <a:off x="3828900" y="2892563"/>
            <a:ext cx="10858800" cy="5231282"/>
            <a:chOff x="1857300" y="1352550"/>
            <a:chExt cx="5429400" cy="27432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857300" y="13525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857300" y="16573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1857300" y="19621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1857300" y="22669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1857300" y="25717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1857300" y="28765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1857300" y="31813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1857300" y="34861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1857300" y="37909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1857300" y="40957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" name="Google Shape;26;p2"/>
          <p:cNvSpPr/>
          <p:nvPr/>
        </p:nvSpPr>
        <p:spPr>
          <a:xfrm>
            <a:off x="2743200" y="1832050"/>
            <a:ext cx="13068000" cy="704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7" name="Google Shape;27;p2"/>
          <p:cNvGrpSpPr/>
          <p:nvPr/>
        </p:nvGrpSpPr>
        <p:grpSpPr>
          <a:xfrm>
            <a:off x="3847800" y="2916250"/>
            <a:ext cx="10858800" cy="4876800"/>
            <a:chOff x="1857300" y="1657350"/>
            <a:chExt cx="5429400" cy="2438400"/>
          </a:xfrm>
        </p:grpSpPr>
        <p:cxnSp>
          <p:nvCxnSpPr>
            <p:cNvPr id="28" name="Google Shape;28;p2"/>
            <p:cNvCxnSpPr/>
            <p:nvPr/>
          </p:nvCxnSpPr>
          <p:spPr>
            <a:xfrm>
              <a:off x="1857300" y="16573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1857300" y="19621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1857300" y="22669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1857300" y="25717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1857300" y="28765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1857300" y="31813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1857300" y="34861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1857300" y="37909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1857300" y="40957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623400" y="3695700"/>
            <a:ext cx="17041200" cy="20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000">
                <a:solidFill>
                  <a:schemeClr val="accent1"/>
                </a:solidFill>
                <a:latin typeface="#9Slide06 SVNClementine" panose="020F0502020204030203" pitchFamily="34" charset="0"/>
                <a:ea typeface="#9Slide06 SVNClementine" panose="020F0502020204030203" pitchFamily="34" charset="0"/>
                <a:cs typeface="#9Slide06 SVNClementine" panose="020F0502020204030203" pitchFamily="34" charset="0"/>
                <a:sym typeface="Handle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9pPr>
          </a:lstStyle>
          <a:p>
            <a:endParaRPr dirty="0"/>
          </a:p>
        </p:txBody>
      </p:sp>
      <p:sp>
        <p:nvSpPr>
          <p:cNvPr id="38" name="Google Shape;38;p2"/>
          <p:cNvSpPr txBox="1">
            <a:spLocks noGrp="1"/>
          </p:cNvSpPr>
          <p:nvPr>
            <p:ph type="subTitle" idx="1"/>
          </p:nvPr>
        </p:nvSpPr>
        <p:spPr>
          <a:xfrm>
            <a:off x="623400" y="5858750"/>
            <a:ext cx="17041200" cy="15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loo 2"/>
                <a:ea typeface="Baloo 2"/>
                <a:cs typeface="Baloo 2"/>
                <a:sym typeface="Baloo 2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872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5"/>
          <p:cNvGrpSpPr/>
          <p:nvPr/>
        </p:nvGrpSpPr>
        <p:grpSpPr>
          <a:xfrm>
            <a:off x="2495550" y="2562300"/>
            <a:ext cx="5888400" cy="10287000"/>
            <a:chOff x="1247775" y="1281150"/>
            <a:chExt cx="2944200" cy="5143500"/>
          </a:xfrm>
        </p:grpSpPr>
        <p:sp>
          <p:nvSpPr>
            <p:cNvPr id="53" name="Google Shape;53;p5"/>
            <p:cNvSpPr/>
            <p:nvPr/>
          </p:nvSpPr>
          <p:spPr>
            <a:xfrm>
              <a:off x="1247775" y="1281150"/>
              <a:ext cx="2944200" cy="5143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1651554" y="2468367"/>
              <a:ext cx="2187035" cy="18700"/>
            </a:xfrm>
            <a:custGeom>
              <a:avLst/>
              <a:gdLst/>
              <a:ahLst/>
              <a:cxnLst/>
              <a:rect l="l" t="t" r="r" b="b"/>
              <a:pathLst>
                <a:path w="46392" h="1" fill="none" extrusionOk="0">
                  <a:moveTo>
                    <a:pt x="0" y="0"/>
                  </a:moveTo>
                  <a:lnTo>
                    <a:pt x="46391" y="0"/>
                  </a:lnTo>
                </a:path>
              </a:pathLst>
            </a:custGeom>
            <a:noFill/>
            <a:ln w="9525" cap="flat" cmpd="sng">
              <a:solidFill>
                <a:srgbClr val="D9D9D9"/>
              </a:solidFill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1651554" y="2816982"/>
              <a:ext cx="2187035" cy="18700"/>
            </a:xfrm>
            <a:custGeom>
              <a:avLst/>
              <a:gdLst/>
              <a:ahLst/>
              <a:cxnLst/>
              <a:rect l="l" t="t" r="r" b="b"/>
              <a:pathLst>
                <a:path w="46392" h="1" fill="none" extrusionOk="0">
                  <a:moveTo>
                    <a:pt x="0" y="0"/>
                  </a:moveTo>
                  <a:lnTo>
                    <a:pt x="46391" y="0"/>
                  </a:lnTo>
                </a:path>
              </a:pathLst>
            </a:custGeom>
            <a:noFill/>
            <a:ln w="9525" cap="flat" cmpd="sng">
              <a:solidFill>
                <a:srgbClr val="D9D9D9"/>
              </a:solidFill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1651554" y="3165597"/>
              <a:ext cx="2187035" cy="18700"/>
            </a:xfrm>
            <a:custGeom>
              <a:avLst/>
              <a:gdLst/>
              <a:ahLst/>
              <a:cxnLst/>
              <a:rect l="l" t="t" r="r" b="b"/>
              <a:pathLst>
                <a:path w="46392" h="1" fill="none" extrusionOk="0">
                  <a:moveTo>
                    <a:pt x="0" y="0"/>
                  </a:moveTo>
                  <a:lnTo>
                    <a:pt x="46391" y="0"/>
                  </a:lnTo>
                </a:path>
              </a:pathLst>
            </a:custGeom>
            <a:noFill/>
            <a:ln w="9525" cap="flat" cmpd="sng">
              <a:solidFill>
                <a:srgbClr val="D9D9D9"/>
              </a:solidFill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1651554" y="3514212"/>
              <a:ext cx="2187035" cy="18700"/>
            </a:xfrm>
            <a:custGeom>
              <a:avLst/>
              <a:gdLst/>
              <a:ahLst/>
              <a:cxnLst/>
              <a:rect l="l" t="t" r="r" b="b"/>
              <a:pathLst>
                <a:path w="46392" h="1" fill="none" extrusionOk="0">
                  <a:moveTo>
                    <a:pt x="0" y="0"/>
                  </a:moveTo>
                  <a:lnTo>
                    <a:pt x="46391" y="0"/>
                  </a:lnTo>
                </a:path>
              </a:pathLst>
            </a:custGeom>
            <a:noFill/>
            <a:ln w="9525" cap="flat" cmpd="sng">
              <a:solidFill>
                <a:srgbClr val="D9D9D9"/>
              </a:solidFill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1651554" y="3862827"/>
              <a:ext cx="2187035" cy="18700"/>
            </a:xfrm>
            <a:custGeom>
              <a:avLst/>
              <a:gdLst/>
              <a:ahLst/>
              <a:cxnLst/>
              <a:rect l="l" t="t" r="r" b="b"/>
              <a:pathLst>
                <a:path w="46392" h="1" fill="none" extrusionOk="0">
                  <a:moveTo>
                    <a:pt x="0" y="0"/>
                  </a:moveTo>
                  <a:lnTo>
                    <a:pt x="46391" y="0"/>
                  </a:lnTo>
                </a:path>
              </a:pathLst>
            </a:custGeom>
            <a:noFill/>
            <a:ln w="9525" cap="flat" cmpd="sng">
              <a:solidFill>
                <a:srgbClr val="D9D9D9"/>
              </a:solidFill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1651554" y="4211442"/>
              <a:ext cx="2187035" cy="18700"/>
            </a:xfrm>
            <a:custGeom>
              <a:avLst/>
              <a:gdLst/>
              <a:ahLst/>
              <a:cxnLst/>
              <a:rect l="l" t="t" r="r" b="b"/>
              <a:pathLst>
                <a:path w="46392" h="1" fill="none" extrusionOk="0">
                  <a:moveTo>
                    <a:pt x="0" y="0"/>
                  </a:moveTo>
                  <a:lnTo>
                    <a:pt x="46391" y="0"/>
                  </a:lnTo>
                </a:path>
              </a:pathLst>
            </a:custGeom>
            <a:noFill/>
            <a:ln w="9525" cap="flat" cmpd="sng">
              <a:solidFill>
                <a:srgbClr val="D9D9D9"/>
              </a:solidFill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0" name="Google Shape;60;p5"/>
          <p:cNvSpPr txBox="1">
            <a:spLocks noGrp="1"/>
          </p:cNvSpPr>
          <p:nvPr>
            <p:ph type="body" idx="1"/>
          </p:nvPr>
        </p:nvSpPr>
        <p:spPr>
          <a:xfrm>
            <a:off x="2958500" y="4057400"/>
            <a:ext cx="5417400" cy="51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378" lvl="0" indent="-634985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EB7E7C"/>
              </a:buClr>
              <a:buSzPts val="1400"/>
              <a:buChar char="■"/>
              <a:defRPr sz="2801"/>
            </a:lvl1pPr>
            <a:lvl2pPr marL="1828755" lvl="1" indent="-634985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2pPr>
            <a:lvl3pPr marL="2743131" lvl="2" indent="-634985" rtl="0">
              <a:spcBef>
                <a:spcPts val="3200"/>
              </a:spcBef>
              <a:spcAft>
                <a:spcPts val="0"/>
              </a:spcAft>
              <a:buSzPts val="1400"/>
              <a:buChar char="❏"/>
              <a:defRPr/>
            </a:lvl3pPr>
            <a:lvl4pPr marL="3657509" lvl="3" indent="-634985" rtl="0">
              <a:spcBef>
                <a:spcPts val="3200"/>
              </a:spcBef>
              <a:spcAft>
                <a:spcPts val="0"/>
              </a:spcAft>
              <a:buSzPts val="1400"/>
              <a:buChar char="❏"/>
              <a:defRPr/>
            </a:lvl4pPr>
            <a:lvl5pPr marL="4571886" lvl="4" indent="-634985" rtl="0">
              <a:spcBef>
                <a:spcPts val="3200"/>
              </a:spcBef>
              <a:spcAft>
                <a:spcPts val="0"/>
              </a:spcAft>
              <a:buSzPts val="1400"/>
              <a:buChar char="❏"/>
              <a:defRPr/>
            </a:lvl5pPr>
            <a:lvl6pPr marL="5486264" lvl="5" indent="-634985" rtl="0">
              <a:spcBef>
                <a:spcPts val="3200"/>
              </a:spcBef>
              <a:spcAft>
                <a:spcPts val="0"/>
              </a:spcAft>
              <a:buSzPts val="1400"/>
              <a:buChar char="❏"/>
              <a:defRPr/>
            </a:lvl6pPr>
            <a:lvl7pPr marL="6400640" lvl="6" indent="-634985" rtl="0">
              <a:spcBef>
                <a:spcPts val="3200"/>
              </a:spcBef>
              <a:spcAft>
                <a:spcPts val="0"/>
              </a:spcAft>
              <a:buSzPts val="1400"/>
              <a:buChar char="❏"/>
              <a:defRPr/>
            </a:lvl7pPr>
            <a:lvl8pPr marL="7315017" lvl="7" indent="-634985" rtl="0">
              <a:spcBef>
                <a:spcPts val="3200"/>
              </a:spcBef>
              <a:spcAft>
                <a:spcPts val="0"/>
              </a:spcAft>
              <a:buSzPts val="1400"/>
              <a:buChar char="❏"/>
              <a:defRPr/>
            </a:lvl8pPr>
            <a:lvl9pPr marL="8229395" lvl="8" indent="-634985" rtl="0">
              <a:spcBef>
                <a:spcPts val="3200"/>
              </a:spcBef>
              <a:spcAft>
                <a:spcPts val="3200"/>
              </a:spcAft>
              <a:buSzPts val="1400"/>
              <a:buChar char="❏"/>
              <a:defRPr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3198326" y="3030600"/>
            <a:ext cx="4919400" cy="92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4001" b="1">
                <a:latin typeface="#9Slide06 SVNClementine" panose="020F0502020204030203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/>
            </a:lvl9pPr>
          </a:lstStyle>
          <a:p>
            <a:endParaRPr dirty="0"/>
          </a:p>
        </p:txBody>
      </p:sp>
      <p:sp>
        <p:nvSpPr>
          <p:cNvPr id="62" name="Google Shape;62;p5"/>
          <p:cNvSpPr txBox="1">
            <a:spLocks noGrp="1"/>
          </p:cNvSpPr>
          <p:nvPr>
            <p:ph type="title" idx="2"/>
          </p:nvPr>
        </p:nvSpPr>
        <p:spPr>
          <a:xfrm>
            <a:off x="1426451" y="1138601"/>
            <a:ext cx="15416400" cy="92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  <a:latin typeface="#9Slide06 SVNClementine" panose="020F0502020204030203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9pPr>
          </a:lstStyle>
          <a:p>
            <a:endParaRPr dirty="0"/>
          </a:p>
        </p:txBody>
      </p:sp>
      <p:grpSp>
        <p:nvGrpSpPr>
          <p:cNvPr id="63" name="Google Shape;63;p5"/>
          <p:cNvGrpSpPr/>
          <p:nvPr/>
        </p:nvGrpSpPr>
        <p:grpSpPr>
          <a:xfrm>
            <a:off x="-1592989" y="-3615581"/>
            <a:ext cx="23401043" cy="10418220"/>
            <a:chOff x="-796495" y="-1807790"/>
            <a:chExt cx="11700521" cy="5209110"/>
          </a:xfrm>
        </p:grpSpPr>
        <p:sp>
          <p:nvSpPr>
            <p:cNvPr id="64" name="Google Shape;64;p5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rgbClr val="E89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6347587" y="-1807790"/>
              <a:ext cx="4556439" cy="5209110"/>
            </a:xfrm>
            <a:custGeom>
              <a:avLst/>
              <a:gdLst/>
              <a:ahLst/>
              <a:cxnLst/>
              <a:rect l="l" t="t" r="r" b="b"/>
              <a:pathLst>
                <a:path w="97339" h="111282" extrusionOk="0">
                  <a:moveTo>
                    <a:pt x="26346" y="1"/>
                  </a:moveTo>
                  <a:cubicBezTo>
                    <a:pt x="17212" y="1"/>
                    <a:pt x="8898" y="5244"/>
                    <a:pt x="5047" y="18369"/>
                  </a:cubicBezTo>
                  <a:cubicBezTo>
                    <a:pt x="1" y="35572"/>
                    <a:pt x="9066" y="55103"/>
                    <a:pt x="17647" y="69644"/>
                  </a:cubicBezTo>
                  <a:cubicBezTo>
                    <a:pt x="25715" y="83298"/>
                    <a:pt x="37566" y="94665"/>
                    <a:pt x="51414" y="102400"/>
                  </a:cubicBezTo>
                  <a:cubicBezTo>
                    <a:pt x="55892" y="104909"/>
                    <a:pt x="60563" y="107030"/>
                    <a:pt x="65401" y="108735"/>
                  </a:cubicBezTo>
                  <a:cubicBezTo>
                    <a:pt x="69419" y="110149"/>
                    <a:pt x="73660" y="111281"/>
                    <a:pt x="77881" y="111281"/>
                  </a:cubicBezTo>
                  <a:cubicBezTo>
                    <a:pt x="79122" y="111281"/>
                    <a:pt x="80361" y="111184"/>
                    <a:pt x="81592" y="110966"/>
                  </a:cubicBezTo>
                  <a:cubicBezTo>
                    <a:pt x="94636" y="108638"/>
                    <a:pt x="97339" y="94443"/>
                    <a:pt x="91739" y="84185"/>
                  </a:cubicBezTo>
                  <a:cubicBezTo>
                    <a:pt x="86859" y="75230"/>
                    <a:pt x="80122" y="67939"/>
                    <a:pt x="75146" y="59067"/>
                  </a:cubicBezTo>
                  <a:cubicBezTo>
                    <a:pt x="68853" y="47853"/>
                    <a:pt x="64874" y="36667"/>
                    <a:pt x="60078" y="24856"/>
                  </a:cubicBezTo>
                  <a:cubicBezTo>
                    <a:pt x="54435" y="10933"/>
                    <a:pt x="39536" y="1"/>
                    <a:pt x="26346" y="1"/>
                  </a:cubicBezTo>
                  <a:close/>
                </a:path>
              </a:pathLst>
            </a:custGeom>
            <a:solidFill>
              <a:srgbClr val="E7AE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6" name="Google Shape;66;p5"/>
          <p:cNvSpPr/>
          <p:nvPr/>
        </p:nvSpPr>
        <p:spPr>
          <a:xfrm>
            <a:off x="9467850" y="2562300"/>
            <a:ext cx="58884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10275408" y="4936735"/>
            <a:ext cx="4374071" cy="37400"/>
          </a:xfrm>
          <a:custGeom>
            <a:avLst/>
            <a:gdLst/>
            <a:ahLst/>
            <a:cxnLst/>
            <a:rect l="l" t="t" r="r" b="b"/>
            <a:pathLst>
              <a:path w="46392" h="1" fill="none" extrusionOk="0">
                <a:moveTo>
                  <a:pt x="0" y="0"/>
                </a:moveTo>
                <a:lnTo>
                  <a:pt x="46391" y="0"/>
                </a:lnTo>
              </a:path>
            </a:pathLst>
          </a:custGeom>
          <a:noFill/>
          <a:ln w="9525" cap="flat" cmpd="sng">
            <a:solidFill>
              <a:srgbClr val="D9D9D9"/>
            </a:solidFill>
            <a:prstDash val="solid"/>
            <a:miter lim="16130"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68;p5"/>
          <p:cNvSpPr/>
          <p:nvPr/>
        </p:nvSpPr>
        <p:spPr>
          <a:xfrm>
            <a:off x="10275408" y="5633965"/>
            <a:ext cx="4374071" cy="37400"/>
          </a:xfrm>
          <a:custGeom>
            <a:avLst/>
            <a:gdLst/>
            <a:ahLst/>
            <a:cxnLst/>
            <a:rect l="l" t="t" r="r" b="b"/>
            <a:pathLst>
              <a:path w="46392" h="1" fill="none" extrusionOk="0">
                <a:moveTo>
                  <a:pt x="0" y="0"/>
                </a:moveTo>
                <a:lnTo>
                  <a:pt x="46391" y="0"/>
                </a:lnTo>
              </a:path>
            </a:pathLst>
          </a:custGeom>
          <a:noFill/>
          <a:ln w="9525" cap="flat" cmpd="sng">
            <a:solidFill>
              <a:srgbClr val="D9D9D9"/>
            </a:solidFill>
            <a:prstDash val="solid"/>
            <a:miter lim="16130"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69;p5"/>
          <p:cNvSpPr/>
          <p:nvPr/>
        </p:nvSpPr>
        <p:spPr>
          <a:xfrm>
            <a:off x="10275408" y="6331195"/>
            <a:ext cx="4374071" cy="37400"/>
          </a:xfrm>
          <a:custGeom>
            <a:avLst/>
            <a:gdLst/>
            <a:ahLst/>
            <a:cxnLst/>
            <a:rect l="l" t="t" r="r" b="b"/>
            <a:pathLst>
              <a:path w="46392" h="1" fill="none" extrusionOk="0">
                <a:moveTo>
                  <a:pt x="0" y="0"/>
                </a:moveTo>
                <a:lnTo>
                  <a:pt x="46391" y="0"/>
                </a:lnTo>
              </a:path>
            </a:pathLst>
          </a:custGeom>
          <a:noFill/>
          <a:ln w="9525" cap="flat" cmpd="sng">
            <a:solidFill>
              <a:srgbClr val="D9D9D9"/>
            </a:solidFill>
            <a:prstDash val="solid"/>
            <a:miter lim="16130"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70;p5"/>
          <p:cNvSpPr/>
          <p:nvPr/>
        </p:nvSpPr>
        <p:spPr>
          <a:xfrm>
            <a:off x="10275408" y="7028425"/>
            <a:ext cx="4374071" cy="37400"/>
          </a:xfrm>
          <a:custGeom>
            <a:avLst/>
            <a:gdLst/>
            <a:ahLst/>
            <a:cxnLst/>
            <a:rect l="l" t="t" r="r" b="b"/>
            <a:pathLst>
              <a:path w="46392" h="1" fill="none" extrusionOk="0">
                <a:moveTo>
                  <a:pt x="0" y="0"/>
                </a:moveTo>
                <a:lnTo>
                  <a:pt x="46391" y="0"/>
                </a:lnTo>
              </a:path>
            </a:pathLst>
          </a:custGeom>
          <a:noFill/>
          <a:ln w="9525" cap="flat" cmpd="sng">
            <a:solidFill>
              <a:srgbClr val="D9D9D9"/>
            </a:solidFill>
            <a:prstDash val="solid"/>
            <a:miter lim="16130"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10275408" y="7725655"/>
            <a:ext cx="4374071" cy="37400"/>
          </a:xfrm>
          <a:custGeom>
            <a:avLst/>
            <a:gdLst/>
            <a:ahLst/>
            <a:cxnLst/>
            <a:rect l="l" t="t" r="r" b="b"/>
            <a:pathLst>
              <a:path w="46392" h="1" fill="none" extrusionOk="0">
                <a:moveTo>
                  <a:pt x="0" y="0"/>
                </a:moveTo>
                <a:lnTo>
                  <a:pt x="46391" y="0"/>
                </a:lnTo>
              </a:path>
            </a:pathLst>
          </a:custGeom>
          <a:noFill/>
          <a:ln w="9525" cap="flat" cmpd="sng">
            <a:solidFill>
              <a:srgbClr val="D9D9D9"/>
            </a:solidFill>
            <a:prstDash val="solid"/>
            <a:miter lim="16130"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72;p5"/>
          <p:cNvSpPr/>
          <p:nvPr/>
        </p:nvSpPr>
        <p:spPr>
          <a:xfrm>
            <a:off x="10275408" y="8422885"/>
            <a:ext cx="4374071" cy="37400"/>
          </a:xfrm>
          <a:custGeom>
            <a:avLst/>
            <a:gdLst/>
            <a:ahLst/>
            <a:cxnLst/>
            <a:rect l="l" t="t" r="r" b="b"/>
            <a:pathLst>
              <a:path w="46392" h="1" fill="none" extrusionOk="0">
                <a:moveTo>
                  <a:pt x="0" y="0"/>
                </a:moveTo>
                <a:lnTo>
                  <a:pt x="46391" y="0"/>
                </a:lnTo>
              </a:path>
            </a:pathLst>
          </a:custGeom>
          <a:noFill/>
          <a:ln w="9525" cap="flat" cmpd="sng">
            <a:solidFill>
              <a:srgbClr val="D9D9D9"/>
            </a:solidFill>
            <a:prstDash val="solid"/>
            <a:miter lim="16130"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73;p5"/>
          <p:cNvSpPr txBox="1">
            <a:spLocks noGrp="1"/>
          </p:cNvSpPr>
          <p:nvPr>
            <p:ph type="body" idx="3"/>
          </p:nvPr>
        </p:nvSpPr>
        <p:spPr>
          <a:xfrm>
            <a:off x="9912101" y="4057400"/>
            <a:ext cx="5417400" cy="51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378" lvl="0" indent="-634985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EB7E7C"/>
              </a:buClr>
              <a:buSzPts val="1400"/>
              <a:buChar char="■"/>
              <a:defRPr sz="2801"/>
            </a:lvl1pPr>
            <a:lvl2pPr marL="1828755" lvl="1" indent="-63498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743131" lvl="2" indent="-634985" rtl="0">
              <a:spcBef>
                <a:spcPts val="3200"/>
              </a:spcBef>
              <a:spcAft>
                <a:spcPts val="0"/>
              </a:spcAft>
              <a:buSzPts val="1400"/>
              <a:buChar char="■"/>
              <a:defRPr/>
            </a:lvl3pPr>
            <a:lvl4pPr marL="3657509" lvl="3" indent="-634985" rtl="0">
              <a:spcBef>
                <a:spcPts val="3200"/>
              </a:spcBef>
              <a:spcAft>
                <a:spcPts val="0"/>
              </a:spcAft>
              <a:buSzPts val="1400"/>
              <a:buChar char="●"/>
              <a:defRPr/>
            </a:lvl4pPr>
            <a:lvl5pPr marL="4571886" lvl="4" indent="-634985" rtl="0">
              <a:spcBef>
                <a:spcPts val="3200"/>
              </a:spcBef>
              <a:spcAft>
                <a:spcPts val="0"/>
              </a:spcAft>
              <a:buSzPts val="1400"/>
              <a:buChar char="○"/>
              <a:defRPr/>
            </a:lvl5pPr>
            <a:lvl6pPr marL="5486264" lvl="5" indent="-634985" rtl="0">
              <a:spcBef>
                <a:spcPts val="3200"/>
              </a:spcBef>
              <a:spcAft>
                <a:spcPts val="0"/>
              </a:spcAft>
              <a:buSzPts val="1400"/>
              <a:buChar char="■"/>
              <a:defRPr/>
            </a:lvl6pPr>
            <a:lvl7pPr marL="6400640" lvl="6" indent="-634985" rtl="0">
              <a:spcBef>
                <a:spcPts val="3200"/>
              </a:spcBef>
              <a:spcAft>
                <a:spcPts val="0"/>
              </a:spcAft>
              <a:buSzPts val="1400"/>
              <a:buChar char="●"/>
              <a:defRPr/>
            </a:lvl7pPr>
            <a:lvl8pPr marL="7315017" lvl="7" indent="-634985" rtl="0">
              <a:spcBef>
                <a:spcPts val="3200"/>
              </a:spcBef>
              <a:spcAft>
                <a:spcPts val="0"/>
              </a:spcAft>
              <a:buSzPts val="1400"/>
              <a:buChar char="○"/>
              <a:defRPr/>
            </a:lvl8pPr>
            <a:lvl9pPr marL="8229395" lvl="8" indent="-634985" rtl="0">
              <a:spcBef>
                <a:spcPts val="3200"/>
              </a:spcBef>
              <a:spcAft>
                <a:spcPts val="3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title" idx="4"/>
          </p:nvPr>
        </p:nvSpPr>
        <p:spPr>
          <a:xfrm>
            <a:off x="10151927" y="3030600"/>
            <a:ext cx="4919400" cy="92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4001" b="1">
                <a:latin typeface="#9Slide06 SVNClementine" panose="020F0502020204030203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92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"/>
          <p:cNvSpPr/>
          <p:nvPr/>
        </p:nvSpPr>
        <p:spPr>
          <a:xfrm>
            <a:off x="-25322" y="-84234"/>
            <a:ext cx="18608472" cy="10555937"/>
          </a:xfrm>
          <a:custGeom>
            <a:avLst/>
            <a:gdLst/>
            <a:ahLst/>
            <a:cxnLst/>
            <a:rect l="l" t="t" r="r" b="b"/>
            <a:pathLst>
              <a:path w="198766" h="112753" extrusionOk="0">
                <a:moveTo>
                  <a:pt x="1" y="0"/>
                </a:moveTo>
                <a:lnTo>
                  <a:pt x="1" y="112753"/>
                </a:lnTo>
                <a:lnTo>
                  <a:pt x="198766" y="112753"/>
                </a:lnTo>
                <a:lnTo>
                  <a:pt x="198766" y="0"/>
                </a:lnTo>
                <a:close/>
              </a:path>
            </a:pathLst>
          </a:custGeom>
          <a:solidFill>
            <a:srgbClr val="B3C4B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77;p6"/>
          <p:cNvSpPr txBox="1">
            <a:spLocks noGrp="1"/>
          </p:cNvSpPr>
          <p:nvPr>
            <p:ph type="title"/>
          </p:nvPr>
        </p:nvSpPr>
        <p:spPr>
          <a:xfrm>
            <a:off x="1426451" y="1138601"/>
            <a:ext cx="15416400" cy="92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  <a:latin typeface="#9Slide06 SVNClementine" panose="020F0502020204030203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9pPr>
          </a:lstStyle>
          <a:p>
            <a:endParaRPr dirty="0"/>
          </a:p>
        </p:txBody>
      </p:sp>
      <p:sp>
        <p:nvSpPr>
          <p:cNvPr id="78" name="Google Shape;78;p6"/>
          <p:cNvSpPr/>
          <p:nvPr/>
        </p:nvSpPr>
        <p:spPr>
          <a:xfrm>
            <a:off x="-1592990" y="1228412"/>
            <a:ext cx="3315834" cy="3337928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79;p6"/>
          <p:cNvSpPr/>
          <p:nvPr/>
        </p:nvSpPr>
        <p:spPr>
          <a:xfrm>
            <a:off x="5379830" y="6879410"/>
            <a:ext cx="7236359" cy="910698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09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"/>
          <p:cNvSpPr txBox="1">
            <a:spLocks noGrp="1"/>
          </p:cNvSpPr>
          <p:nvPr>
            <p:ph type="title"/>
          </p:nvPr>
        </p:nvSpPr>
        <p:spPr>
          <a:xfrm>
            <a:off x="623400" y="1111200"/>
            <a:ext cx="5616000" cy="15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latin typeface="#9Slide06 SVNClementine" panose="020F050202020403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 dirty="0"/>
          </a:p>
        </p:txBody>
      </p:sp>
      <p:sp>
        <p:nvSpPr>
          <p:cNvPr id="82" name="Google Shape;82;p7"/>
          <p:cNvSpPr txBox="1">
            <a:spLocks noGrp="1"/>
          </p:cNvSpPr>
          <p:nvPr>
            <p:ph type="body" idx="1"/>
          </p:nvPr>
        </p:nvSpPr>
        <p:spPr>
          <a:xfrm>
            <a:off x="623400" y="2779200"/>
            <a:ext cx="5616000" cy="63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378" lvl="0" indent="-609585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1pPr>
            <a:lvl2pPr marL="1828755" lvl="1" indent="-609585">
              <a:spcBef>
                <a:spcPts val="3200"/>
              </a:spcBef>
              <a:spcAft>
                <a:spcPts val="0"/>
              </a:spcAft>
              <a:buSzPts val="1200"/>
              <a:buChar char="○"/>
              <a:defRPr sz="2400"/>
            </a:lvl2pPr>
            <a:lvl3pPr marL="2743131" lvl="2" indent="-609585">
              <a:spcBef>
                <a:spcPts val="3200"/>
              </a:spcBef>
              <a:spcAft>
                <a:spcPts val="0"/>
              </a:spcAft>
              <a:buSzPts val="1200"/>
              <a:buChar char="■"/>
              <a:defRPr sz="2400"/>
            </a:lvl3pPr>
            <a:lvl4pPr marL="3657509" lvl="3" indent="-609585">
              <a:spcBef>
                <a:spcPts val="3200"/>
              </a:spcBef>
              <a:spcAft>
                <a:spcPts val="0"/>
              </a:spcAft>
              <a:buSzPts val="1200"/>
              <a:buChar char="●"/>
              <a:defRPr sz="2400"/>
            </a:lvl4pPr>
            <a:lvl5pPr marL="4571886" lvl="4" indent="-609585">
              <a:spcBef>
                <a:spcPts val="3200"/>
              </a:spcBef>
              <a:spcAft>
                <a:spcPts val="0"/>
              </a:spcAft>
              <a:buSzPts val="1200"/>
              <a:buChar char="○"/>
              <a:defRPr sz="2400"/>
            </a:lvl5pPr>
            <a:lvl6pPr marL="5486264" lvl="5" indent="-609585">
              <a:spcBef>
                <a:spcPts val="3200"/>
              </a:spcBef>
              <a:spcAft>
                <a:spcPts val="0"/>
              </a:spcAft>
              <a:buSzPts val="1200"/>
              <a:buChar char="■"/>
              <a:defRPr sz="2400"/>
            </a:lvl6pPr>
            <a:lvl7pPr marL="6400640" lvl="6" indent="-609585">
              <a:spcBef>
                <a:spcPts val="3200"/>
              </a:spcBef>
              <a:spcAft>
                <a:spcPts val="0"/>
              </a:spcAft>
              <a:buSzPts val="1200"/>
              <a:buChar char="●"/>
              <a:defRPr sz="2400"/>
            </a:lvl7pPr>
            <a:lvl8pPr marL="7315017" lvl="7" indent="-609585">
              <a:spcBef>
                <a:spcPts val="3200"/>
              </a:spcBef>
              <a:spcAft>
                <a:spcPts val="0"/>
              </a:spcAft>
              <a:buSzPts val="1200"/>
              <a:buChar char="○"/>
              <a:defRPr sz="2400"/>
            </a:lvl8pPr>
            <a:lvl9pPr marL="8229395" lvl="8" indent="-609585">
              <a:spcBef>
                <a:spcPts val="3200"/>
              </a:spcBef>
              <a:spcAft>
                <a:spcPts val="3200"/>
              </a:spcAft>
              <a:buSzPts val="1200"/>
              <a:buChar char="■"/>
              <a:defRPr sz="2400"/>
            </a:lvl9pPr>
          </a:lstStyle>
          <a:p>
            <a:endParaRPr/>
          </a:p>
        </p:txBody>
      </p:sp>
      <p:sp>
        <p:nvSpPr>
          <p:cNvPr id="83" name="Google Shape;83;p7"/>
          <p:cNvSpPr/>
          <p:nvPr/>
        </p:nvSpPr>
        <p:spPr>
          <a:xfrm>
            <a:off x="5379830" y="6879410"/>
            <a:ext cx="7236359" cy="910698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-1154313" y="8601737"/>
            <a:ext cx="2859062" cy="2301275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10256775" y="-3615581"/>
            <a:ext cx="9112878" cy="1041822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49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8"/>
          <p:cNvGrpSpPr/>
          <p:nvPr/>
        </p:nvGrpSpPr>
        <p:grpSpPr>
          <a:xfrm>
            <a:off x="-1592989" y="-3615580"/>
            <a:ext cx="20962643" cy="19601969"/>
            <a:chOff x="-796495" y="-1807790"/>
            <a:chExt cx="10481321" cy="9800984"/>
          </a:xfrm>
        </p:grpSpPr>
        <p:sp>
          <p:nvSpPr>
            <p:cNvPr id="88" name="Google Shape;88;p8"/>
            <p:cNvSpPr/>
            <p:nvPr/>
          </p:nvSpPr>
          <p:spPr>
            <a:xfrm>
              <a:off x="-12661" y="-42117"/>
              <a:ext cx="9304236" cy="5277968"/>
            </a:xfrm>
            <a:custGeom>
              <a:avLst/>
              <a:gdLst/>
              <a:ahLst/>
              <a:cxnLst/>
              <a:rect l="l" t="t" r="r" b="b"/>
              <a:pathLst>
                <a:path w="198766" h="112753" extrusionOk="0">
                  <a:moveTo>
                    <a:pt x="1" y="0"/>
                  </a:moveTo>
                  <a:lnTo>
                    <a:pt x="1" y="112753"/>
                  </a:lnTo>
                  <a:lnTo>
                    <a:pt x="198766" y="112753"/>
                  </a:lnTo>
                  <a:lnTo>
                    <a:pt x="198766" y="0"/>
                  </a:lnTo>
                  <a:close/>
                </a:path>
              </a:pathLst>
            </a:custGeom>
            <a:solidFill>
              <a:srgbClr val="B3C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rgbClr val="E89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2689914" y="3439705"/>
              <a:ext cx="3618179" cy="4553490"/>
            </a:xfrm>
            <a:custGeom>
              <a:avLst/>
              <a:gdLst/>
              <a:ahLst/>
              <a:cxnLst/>
              <a:rect l="l" t="t" r="r" b="b"/>
              <a:pathLst>
                <a:path w="77295" h="97276" extrusionOk="0">
                  <a:moveTo>
                    <a:pt x="48905" y="1"/>
                  </a:moveTo>
                  <a:cubicBezTo>
                    <a:pt x="48896" y="1"/>
                    <a:pt x="48887" y="1"/>
                    <a:pt x="48877" y="1"/>
                  </a:cubicBezTo>
                  <a:cubicBezTo>
                    <a:pt x="38010" y="29"/>
                    <a:pt x="28126" y="15623"/>
                    <a:pt x="22041" y="23192"/>
                  </a:cubicBezTo>
                  <a:cubicBezTo>
                    <a:pt x="16191" y="30483"/>
                    <a:pt x="10827" y="38579"/>
                    <a:pt x="6973" y="47118"/>
                  </a:cubicBezTo>
                  <a:cubicBezTo>
                    <a:pt x="3369" y="55130"/>
                    <a:pt x="0" y="65817"/>
                    <a:pt x="3022" y="74481"/>
                  </a:cubicBezTo>
                  <a:cubicBezTo>
                    <a:pt x="4062" y="77461"/>
                    <a:pt x="5684" y="80247"/>
                    <a:pt x="7500" y="83325"/>
                  </a:cubicBezTo>
                  <a:cubicBezTo>
                    <a:pt x="11450" y="90075"/>
                    <a:pt x="16468" y="96119"/>
                    <a:pt x="24688" y="97200"/>
                  </a:cubicBezTo>
                  <a:cubicBezTo>
                    <a:pt x="25270" y="97251"/>
                    <a:pt x="25842" y="97275"/>
                    <a:pt x="26403" y="97275"/>
                  </a:cubicBezTo>
                  <a:cubicBezTo>
                    <a:pt x="36788" y="97275"/>
                    <a:pt x="43701" y="88902"/>
                    <a:pt x="50776" y="82063"/>
                  </a:cubicBezTo>
                  <a:cubicBezTo>
                    <a:pt x="66510" y="66801"/>
                    <a:pt x="77294" y="42072"/>
                    <a:pt x="72706" y="19810"/>
                  </a:cubicBezTo>
                  <a:cubicBezTo>
                    <a:pt x="70420" y="8701"/>
                    <a:pt x="60689" y="1"/>
                    <a:pt x="48905" y="1"/>
                  </a:cubicBezTo>
                  <a:close/>
                </a:path>
              </a:pathLst>
            </a:custGeom>
            <a:solidFill>
              <a:srgbClr val="E89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2689918" y="71768"/>
              <a:ext cx="1429531" cy="1150637"/>
            </a:xfrm>
            <a:custGeom>
              <a:avLst/>
              <a:gdLst/>
              <a:ahLst/>
              <a:cxnLst/>
              <a:rect l="l" t="t" r="r" b="b"/>
              <a:pathLst>
                <a:path w="30539" h="24581" extrusionOk="0">
                  <a:moveTo>
                    <a:pt x="11034" y="0"/>
                  </a:moveTo>
                  <a:cubicBezTo>
                    <a:pt x="10036" y="0"/>
                    <a:pt x="9052" y="200"/>
                    <a:pt x="8096" y="664"/>
                  </a:cubicBezTo>
                  <a:cubicBezTo>
                    <a:pt x="7403" y="1010"/>
                    <a:pt x="6779" y="1468"/>
                    <a:pt x="6252" y="2050"/>
                  </a:cubicBezTo>
                  <a:cubicBezTo>
                    <a:pt x="2551" y="6056"/>
                    <a:pt x="1" y="15011"/>
                    <a:pt x="5005" y="19017"/>
                  </a:cubicBezTo>
                  <a:cubicBezTo>
                    <a:pt x="7126" y="20722"/>
                    <a:pt x="9940" y="21956"/>
                    <a:pt x="12379" y="23162"/>
                  </a:cubicBezTo>
                  <a:cubicBezTo>
                    <a:pt x="14231" y="24059"/>
                    <a:pt x="15997" y="24581"/>
                    <a:pt x="17752" y="24581"/>
                  </a:cubicBezTo>
                  <a:cubicBezTo>
                    <a:pt x="19466" y="24581"/>
                    <a:pt x="21168" y="24084"/>
                    <a:pt x="22928" y="22954"/>
                  </a:cubicBezTo>
                  <a:cubicBezTo>
                    <a:pt x="25770" y="21165"/>
                    <a:pt x="28903" y="18587"/>
                    <a:pt x="29956" y="15274"/>
                  </a:cubicBezTo>
                  <a:cubicBezTo>
                    <a:pt x="30538" y="13472"/>
                    <a:pt x="30386" y="11365"/>
                    <a:pt x="29221" y="9868"/>
                  </a:cubicBezTo>
                  <a:cubicBezTo>
                    <a:pt x="28265" y="8648"/>
                    <a:pt x="26782" y="7983"/>
                    <a:pt x="25409" y="7248"/>
                  </a:cubicBezTo>
                  <a:cubicBezTo>
                    <a:pt x="21496" y="5152"/>
                    <a:pt x="16093" y="0"/>
                    <a:pt x="11034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5128387" y="-1807790"/>
              <a:ext cx="4556439" cy="5209110"/>
            </a:xfrm>
            <a:custGeom>
              <a:avLst/>
              <a:gdLst/>
              <a:ahLst/>
              <a:cxnLst/>
              <a:rect l="l" t="t" r="r" b="b"/>
              <a:pathLst>
                <a:path w="97339" h="111282" extrusionOk="0">
                  <a:moveTo>
                    <a:pt x="26346" y="1"/>
                  </a:moveTo>
                  <a:cubicBezTo>
                    <a:pt x="17212" y="1"/>
                    <a:pt x="8898" y="5244"/>
                    <a:pt x="5047" y="18369"/>
                  </a:cubicBezTo>
                  <a:cubicBezTo>
                    <a:pt x="1" y="35572"/>
                    <a:pt x="9066" y="55103"/>
                    <a:pt x="17647" y="69644"/>
                  </a:cubicBezTo>
                  <a:cubicBezTo>
                    <a:pt x="25715" y="83298"/>
                    <a:pt x="37566" y="94665"/>
                    <a:pt x="51414" y="102400"/>
                  </a:cubicBezTo>
                  <a:cubicBezTo>
                    <a:pt x="55892" y="104909"/>
                    <a:pt x="60563" y="107030"/>
                    <a:pt x="65401" y="108735"/>
                  </a:cubicBezTo>
                  <a:cubicBezTo>
                    <a:pt x="69419" y="110149"/>
                    <a:pt x="73660" y="111281"/>
                    <a:pt x="77881" y="111281"/>
                  </a:cubicBezTo>
                  <a:cubicBezTo>
                    <a:pt x="79122" y="111281"/>
                    <a:pt x="80361" y="111184"/>
                    <a:pt x="81592" y="110966"/>
                  </a:cubicBezTo>
                  <a:cubicBezTo>
                    <a:pt x="94636" y="108638"/>
                    <a:pt x="97339" y="94443"/>
                    <a:pt x="91739" y="84185"/>
                  </a:cubicBezTo>
                  <a:cubicBezTo>
                    <a:pt x="86859" y="75230"/>
                    <a:pt x="80122" y="67939"/>
                    <a:pt x="75146" y="59067"/>
                  </a:cubicBezTo>
                  <a:cubicBezTo>
                    <a:pt x="68853" y="47853"/>
                    <a:pt x="64874" y="36667"/>
                    <a:pt x="60078" y="24856"/>
                  </a:cubicBezTo>
                  <a:cubicBezTo>
                    <a:pt x="54435" y="10933"/>
                    <a:pt x="39536" y="1"/>
                    <a:pt x="26346" y="1"/>
                  </a:cubicBezTo>
                  <a:close/>
                </a:path>
              </a:pathLst>
            </a:custGeom>
            <a:solidFill>
              <a:srgbClr val="E7AE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980501" y="900300"/>
            <a:ext cx="12735600" cy="81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600">
                <a:latin typeface="#9Slide06 SVNClementine" panose="020F050202020403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360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"/>
          <p:cNvSpPr/>
          <p:nvPr/>
        </p:nvSpPr>
        <p:spPr>
          <a:xfrm rot="10800000" flipH="1">
            <a:off x="8955338" y="-945285"/>
            <a:ext cx="2859062" cy="2301275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96;p9"/>
          <p:cNvSpPr/>
          <p:nvPr/>
        </p:nvSpPr>
        <p:spPr>
          <a:xfrm rot="10800000" flipH="1">
            <a:off x="83411" y="6534385"/>
            <a:ext cx="3315834" cy="3337928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97;p9"/>
          <p:cNvSpPr/>
          <p:nvPr/>
        </p:nvSpPr>
        <p:spPr>
          <a:xfrm rot="10800000">
            <a:off x="13361780" y="1743737"/>
            <a:ext cx="7236359" cy="910698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98;p9"/>
          <p:cNvSpPr txBox="1">
            <a:spLocks noGrp="1"/>
          </p:cNvSpPr>
          <p:nvPr>
            <p:ph type="body" idx="1"/>
          </p:nvPr>
        </p:nvSpPr>
        <p:spPr>
          <a:xfrm>
            <a:off x="8833451" y="4545593"/>
            <a:ext cx="6673800" cy="47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378" lvl="0" indent="-63498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 sz="2801"/>
            </a:lvl1pPr>
            <a:lvl2pPr marL="1828755" lvl="1" indent="-634985" rtl="0"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partan"/>
              <a:buChar char="○"/>
              <a:defRPr/>
            </a:lvl2pPr>
            <a:lvl3pPr marL="2743131" lvl="2" indent="-634985" rtl="0">
              <a:spcBef>
                <a:spcPts val="32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partan"/>
              <a:buChar char="■"/>
              <a:defRPr/>
            </a:lvl3pPr>
            <a:lvl4pPr marL="3657509" lvl="3" indent="-634985" rtl="0">
              <a:spcBef>
                <a:spcPts val="32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partan"/>
              <a:buChar char="●"/>
              <a:defRPr/>
            </a:lvl4pPr>
            <a:lvl5pPr marL="4571886" lvl="4" indent="-634985" rtl="0">
              <a:spcBef>
                <a:spcPts val="32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partan"/>
              <a:buChar char="○"/>
              <a:defRPr/>
            </a:lvl5pPr>
            <a:lvl6pPr marL="5486264" lvl="5" indent="-634985" rtl="0">
              <a:spcBef>
                <a:spcPts val="32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partan"/>
              <a:buChar char="■"/>
              <a:defRPr/>
            </a:lvl6pPr>
            <a:lvl7pPr marL="6400640" lvl="6" indent="-634985" rtl="0">
              <a:spcBef>
                <a:spcPts val="32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partan"/>
              <a:buChar char="●"/>
              <a:defRPr/>
            </a:lvl7pPr>
            <a:lvl8pPr marL="7315017" lvl="7" indent="-634985" rtl="0">
              <a:spcBef>
                <a:spcPts val="32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partan"/>
              <a:buChar char="○"/>
              <a:defRPr/>
            </a:lvl8pPr>
            <a:lvl9pPr marL="8229395" lvl="8" indent="-634985" rtl="0">
              <a:spcBef>
                <a:spcPts val="3200"/>
              </a:spcBef>
              <a:spcAft>
                <a:spcPts val="3200"/>
              </a:spcAft>
              <a:buClr>
                <a:schemeClr val="dk2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subTitle" idx="2"/>
          </p:nvPr>
        </p:nvSpPr>
        <p:spPr>
          <a:xfrm>
            <a:off x="8955350" y="3048000"/>
            <a:ext cx="7474800" cy="11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Handlee"/>
              <a:buNone/>
              <a:defRPr sz="4001" b="1">
                <a:solidFill>
                  <a:schemeClr val="accent1"/>
                </a:solidFill>
                <a:latin typeface="#9Slide06 SVNClementine" panose="020F0502020204030203" pitchFamily="34" charset="0"/>
                <a:ea typeface="#9Slide06 SVNClementine" panose="020F0502020204030203" pitchFamily="34" charset="0"/>
                <a:cs typeface="#9Slide06 SVNClementine" panose="020F0502020204030203" pitchFamily="34" charset="0"/>
                <a:sym typeface="Handle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100"/>
              <a:buNone/>
              <a:defRPr sz="4200">
                <a:solidFill>
                  <a:srgbClr val="FF00A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100"/>
              <a:buNone/>
              <a:defRPr sz="4200">
                <a:solidFill>
                  <a:srgbClr val="FF00A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100"/>
              <a:buNone/>
              <a:defRPr sz="4200">
                <a:solidFill>
                  <a:srgbClr val="FF00A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100"/>
              <a:buNone/>
              <a:defRPr sz="4200">
                <a:solidFill>
                  <a:srgbClr val="FF00A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100"/>
              <a:buNone/>
              <a:defRPr sz="4200">
                <a:solidFill>
                  <a:srgbClr val="FF00A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100"/>
              <a:buNone/>
              <a:defRPr sz="4200">
                <a:solidFill>
                  <a:srgbClr val="FF00A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100"/>
              <a:buNone/>
              <a:defRPr sz="4200">
                <a:solidFill>
                  <a:srgbClr val="FF00A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100"/>
              <a:buNone/>
              <a:defRPr sz="4200">
                <a:solidFill>
                  <a:srgbClr val="FF00A3"/>
                </a:solidFill>
              </a:defRPr>
            </a:lvl9pPr>
          </a:lstStyle>
          <a:p>
            <a:endParaRPr dirty="0"/>
          </a:p>
        </p:txBody>
      </p:sp>
      <p:sp>
        <p:nvSpPr>
          <p:cNvPr id="100" name="Google Shape;100;p9"/>
          <p:cNvSpPr txBox="1">
            <a:spLocks noGrp="1"/>
          </p:cNvSpPr>
          <p:nvPr>
            <p:ph type="title"/>
          </p:nvPr>
        </p:nvSpPr>
        <p:spPr>
          <a:xfrm>
            <a:off x="1426451" y="1138601"/>
            <a:ext cx="15416400" cy="92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  <a:latin typeface="#9Slide06 SVNClementine" panose="020F0502020204030203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998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0"/>
          <p:cNvSpPr txBox="1">
            <a:spLocks noGrp="1"/>
          </p:cNvSpPr>
          <p:nvPr>
            <p:ph type="title"/>
          </p:nvPr>
        </p:nvSpPr>
        <p:spPr>
          <a:xfrm>
            <a:off x="1606800" y="7560000"/>
            <a:ext cx="15074400" cy="16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8000" b="1">
                <a:latin typeface="#9Slide06 SVNClementine" panose="020F0502020204030203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093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1"/>
          <p:cNvGrpSpPr/>
          <p:nvPr/>
        </p:nvGrpSpPr>
        <p:grpSpPr>
          <a:xfrm flipH="1">
            <a:off x="-1116739" y="-3558430"/>
            <a:ext cx="20962643" cy="19601969"/>
            <a:chOff x="-796495" y="-1807790"/>
            <a:chExt cx="10481321" cy="9800984"/>
          </a:xfrm>
        </p:grpSpPr>
        <p:sp>
          <p:nvSpPr>
            <p:cNvPr id="105" name="Google Shape;105;p11"/>
            <p:cNvSpPr/>
            <p:nvPr/>
          </p:nvSpPr>
          <p:spPr>
            <a:xfrm>
              <a:off x="-12661" y="-42117"/>
              <a:ext cx="9304236" cy="5277968"/>
            </a:xfrm>
            <a:custGeom>
              <a:avLst/>
              <a:gdLst/>
              <a:ahLst/>
              <a:cxnLst/>
              <a:rect l="l" t="t" r="r" b="b"/>
              <a:pathLst>
                <a:path w="198766" h="112753" extrusionOk="0">
                  <a:moveTo>
                    <a:pt x="1" y="0"/>
                  </a:moveTo>
                  <a:lnTo>
                    <a:pt x="1" y="112753"/>
                  </a:lnTo>
                  <a:lnTo>
                    <a:pt x="198766" y="112753"/>
                  </a:lnTo>
                  <a:lnTo>
                    <a:pt x="198766" y="0"/>
                  </a:lnTo>
                  <a:close/>
                </a:path>
              </a:pathLst>
            </a:custGeom>
            <a:solidFill>
              <a:srgbClr val="B3C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06;p11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rgbClr val="E89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07;p11"/>
            <p:cNvSpPr/>
            <p:nvPr/>
          </p:nvSpPr>
          <p:spPr>
            <a:xfrm>
              <a:off x="2689914" y="3439705"/>
              <a:ext cx="3618179" cy="4553490"/>
            </a:xfrm>
            <a:custGeom>
              <a:avLst/>
              <a:gdLst/>
              <a:ahLst/>
              <a:cxnLst/>
              <a:rect l="l" t="t" r="r" b="b"/>
              <a:pathLst>
                <a:path w="77295" h="97276" extrusionOk="0">
                  <a:moveTo>
                    <a:pt x="48905" y="1"/>
                  </a:moveTo>
                  <a:cubicBezTo>
                    <a:pt x="48896" y="1"/>
                    <a:pt x="48887" y="1"/>
                    <a:pt x="48877" y="1"/>
                  </a:cubicBezTo>
                  <a:cubicBezTo>
                    <a:pt x="38010" y="29"/>
                    <a:pt x="28126" y="15623"/>
                    <a:pt x="22041" y="23192"/>
                  </a:cubicBezTo>
                  <a:cubicBezTo>
                    <a:pt x="16191" y="30483"/>
                    <a:pt x="10827" y="38579"/>
                    <a:pt x="6973" y="47118"/>
                  </a:cubicBezTo>
                  <a:cubicBezTo>
                    <a:pt x="3369" y="55130"/>
                    <a:pt x="0" y="65817"/>
                    <a:pt x="3022" y="74481"/>
                  </a:cubicBezTo>
                  <a:cubicBezTo>
                    <a:pt x="4062" y="77461"/>
                    <a:pt x="5684" y="80247"/>
                    <a:pt x="7500" y="83325"/>
                  </a:cubicBezTo>
                  <a:cubicBezTo>
                    <a:pt x="11450" y="90075"/>
                    <a:pt x="16468" y="96119"/>
                    <a:pt x="24688" y="97200"/>
                  </a:cubicBezTo>
                  <a:cubicBezTo>
                    <a:pt x="25270" y="97251"/>
                    <a:pt x="25842" y="97275"/>
                    <a:pt x="26403" y="97275"/>
                  </a:cubicBezTo>
                  <a:cubicBezTo>
                    <a:pt x="36788" y="97275"/>
                    <a:pt x="43701" y="88902"/>
                    <a:pt x="50776" y="82063"/>
                  </a:cubicBezTo>
                  <a:cubicBezTo>
                    <a:pt x="66510" y="66801"/>
                    <a:pt x="77294" y="42072"/>
                    <a:pt x="72706" y="19810"/>
                  </a:cubicBezTo>
                  <a:cubicBezTo>
                    <a:pt x="70420" y="8701"/>
                    <a:pt x="60689" y="1"/>
                    <a:pt x="48905" y="1"/>
                  </a:cubicBezTo>
                  <a:close/>
                </a:path>
              </a:pathLst>
            </a:custGeom>
            <a:solidFill>
              <a:srgbClr val="E89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08;p11"/>
            <p:cNvSpPr/>
            <p:nvPr/>
          </p:nvSpPr>
          <p:spPr>
            <a:xfrm>
              <a:off x="2689918" y="71768"/>
              <a:ext cx="1429531" cy="1150637"/>
            </a:xfrm>
            <a:custGeom>
              <a:avLst/>
              <a:gdLst/>
              <a:ahLst/>
              <a:cxnLst/>
              <a:rect l="l" t="t" r="r" b="b"/>
              <a:pathLst>
                <a:path w="30539" h="24581" extrusionOk="0">
                  <a:moveTo>
                    <a:pt x="11034" y="0"/>
                  </a:moveTo>
                  <a:cubicBezTo>
                    <a:pt x="10036" y="0"/>
                    <a:pt x="9052" y="200"/>
                    <a:pt x="8096" y="664"/>
                  </a:cubicBezTo>
                  <a:cubicBezTo>
                    <a:pt x="7403" y="1010"/>
                    <a:pt x="6779" y="1468"/>
                    <a:pt x="6252" y="2050"/>
                  </a:cubicBezTo>
                  <a:cubicBezTo>
                    <a:pt x="2551" y="6056"/>
                    <a:pt x="1" y="15011"/>
                    <a:pt x="5005" y="19017"/>
                  </a:cubicBezTo>
                  <a:cubicBezTo>
                    <a:pt x="7126" y="20722"/>
                    <a:pt x="9940" y="21956"/>
                    <a:pt x="12379" y="23162"/>
                  </a:cubicBezTo>
                  <a:cubicBezTo>
                    <a:pt x="14231" y="24059"/>
                    <a:pt x="15997" y="24581"/>
                    <a:pt x="17752" y="24581"/>
                  </a:cubicBezTo>
                  <a:cubicBezTo>
                    <a:pt x="19466" y="24581"/>
                    <a:pt x="21168" y="24084"/>
                    <a:pt x="22928" y="22954"/>
                  </a:cubicBezTo>
                  <a:cubicBezTo>
                    <a:pt x="25770" y="21165"/>
                    <a:pt x="28903" y="18587"/>
                    <a:pt x="29956" y="15274"/>
                  </a:cubicBezTo>
                  <a:cubicBezTo>
                    <a:pt x="30538" y="13472"/>
                    <a:pt x="30386" y="11365"/>
                    <a:pt x="29221" y="9868"/>
                  </a:cubicBezTo>
                  <a:cubicBezTo>
                    <a:pt x="28265" y="8648"/>
                    <a:pt x="26782" y="7983"/>
                    <a:pt x="25409" y="7248"/>
                  </a:cubicBezTo>
                  <a:cubicBezTo>
                    <a:pt x="21496" y="5152"/>
                    <a:pt x="16093" y="0"/>
                    <a:pt x="11034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09;p11"/>
            <p:cNvSpPr/>
            <p:nvPr/>
          </p:nvSpPr>
          <p:spPr>
            <a:xfrm>
              <a:off x="5128387" y="-1807790"/>
              <a:ext cx="4556439" cy="5209110"/>
            </a:xfrm>
            <a:custGeom>
              <a:avLst/>
              <a:gdLst/>
              <a:ahLst/>
              <a:cxnLst/>
              <a:rect l="l" t="t" r="r" b="b"/>
              <a:pathLst>
                <a:path w="97339" h="111282" extrusionOk="0">
                  <a:moveTo>
                    <a:pt x="26346" y="1"/>
                  </a:moveTo>
                  <a:cubicBezTo>
                    <a:pt x="17212" y="1"/>
                    <a:pt x="8898" y="5244"/>
                    <a:pt x="5047" y="18369"/>
                  </a:cubicBezTo>
                  <a:cubicBezTo>
                    <a:pt x="1" y="35572"/>
                    <a:pt x="9066" y="55103"/>
                    <a:pt x="17647" y="69644"/>
                  </a:cubicBezTo>
                  <a:cubicBezTo>
                    <a:pt x="25715" y="83298"/>
                    <a:pt x="37566" y="94665"/>
                    <a:pt x="51414" y="102400"/>
                  </a:cubicBezTo>
                  <a:cubicBezTo>
                    <a:pt x="55892" y="104909"/>
                    <a:pt x="60563" y="107030"/>
                    <a:pt x="65401" y="108735"/>
                  </a:cubicBezTo>
                  <a:cubicBezTo>
                    <a:pt x="69419" y="110149"/>
                    <a:pt x="73660" y="111281"/>
                    <a:pt x="77881" y="111281"/>
                  </a:cubicBezTo>
                  <a:cubicBezTo>
                    <a:pt x="79122" y="111281"/>
                    <a:pt x="80361" y="111184"/>
                    <a:pt x="81592" y="110966"/>
                  </a:cubicBezTo>
                  <a:cubicBezTo>
                    <a:pt x="94636" y="108638"/>
                    <a:pt x="97339" y="94443"/>
                    <a:pt x="91739" y="84185"/>
                  </a:cubicBezTo>
                  <a:cubicBezTo>
                    <a:pt x="86859" y="75230"/>
                    <a:pt x="80122" y="67939"/>
                    <a:pt x="75146" y="59067"/>
                  </a:cubicBezTo>
                  <a:cubicBezTo>
                    <a:pt x="68853" y="47853"/>
                    <a:pt x="64874" y="36667"/>
                    <a:pt x="60078" y="24856"/>
                  </a:cubicBezTo>
                  <a:cubicBezTo>
                    <a:pt x="54435" y="10933"/>
                    <a:pt x="39536" y="1"/>
                    <a:pt x="26346" y="1"/>
                  </a:cubicBezTo>
                  <a:close/>
                </a:path>
              </a:pathLst>
            </a:custGeom>
            <a:solidFill>
              <a:srgbClr val="E7AE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0" name="Google Shape;110;p11"/>
          <p:cNvSpPr txBox="1">
            <a:spLocks noGrp="1"/>
          </p:cNvSpPr>
          <p:nvPr>
            <p:ph type="title" hasCustomPrompt="1"/>
          </p:nvPr>
        </p:nvSpPr>
        <p:spPr>
          <a:xfrm>
            <a:off x="623400" y="2212250"/>
            <a:ext cx="17041200" cy="392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>
                <a:latin typeface="#9Slide06 SVNClementine" panose="020F0502020204030203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9pPr>
          </a:lstStyle>
          <a:p>
            <a:r>
              <a:rPr dirty="0"/>
              <a:t>xx%</a:t>
            </a:r>
          </a:p>
        </p:txBody>
      </p:sp>
      <p:sp>
        <p:nvSpPr>
          <p:cNvPr id="111" name="Google Shape;111;p11"/>
          <p:cNvSpPr txBox="1">
            <a:spLocks noGrp="1"/>
          </p:cNvSpPr>
          <p:nvPr>
            <p:ph type="body" idx="1"/>
          </p:nvPr>
        </p:nvSpPr>
        <p:spPr>
          <a:xfrm>
            <a:off x="623400" y="6304451"/>
            <a:ext cx="17041200" cy="26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378" lvl="0" indent="-685784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828755" lvl="1" indent="-634985" algn="ctr">
              <a:spcBef>
                <a:spcPts val="3200"/>
              </a:spcBef>
              <a:spcAft>
                <a:spcPts val="0"/>
              </a:spcAft>
              <a:buSzPts val="1400"/>
              <a:buChar char="○"/>
              <a:defRPr/>
            </a:lvl2pPr>
            <a:lvl3pPr marL="2743131" lvl="2" indent="-634985" algn="ctr">
              <a:spcBef>
                <a:spcPts val="3200"/>
              </a:spcBef>
              <a:spcAft>
                <a:spcPts val="0"/>
              </a:spcAft>
              <a:buSzPts val="1400"/>
              <a:buChar char="■"/>
              <a:defRPr/>
            </a:lvl3pPr>
            <a:lvl4pPr marL="3657509" lvl="3" indent="-634985" algn="ctr">
              <a:spcBef>
                <a:spcPts val="3200"/>
              </a:spcBef>
              <a:spcAft>
                <a:spcPts val="0"/>
              </a:spcAft>
              <a:buSzPts val="1400"/>
              <a:buChar char="●"/>
              <a:defRPr/>
            </a:lvl4pPr>
            <a:lvl5pPr marL="4571886" lvl="4" indent="-634985" algn="ctr">
              <a:spcBef>
                <a:spcPts val="3200"/>
              </a:spcBef>
              <a:spcAft>
                <a:spcPts val="0"/>
              </a:spcAft>
              <a:buSzPts val="1400"/>
              <a:buChar char="○"/>
              <a:defRPr/>
            </a:lvl5pPr>
            <a:lvl6pPr marL="5486264" lvl="5" indent="-634985" algn="ctr">
              <a:spcBef>
                <a:spcPts val="3200"/>
              </a:spcBef>
              <a:spcAft>
                <a:spcPts val="0"/>
              </a:spcAft>
              <a:buSzPts val="1400"/>
              <a:buChar char="■"/>
              <a:defRPr/>
            </a:lvl6pPr>
            <a:lvl7pPr marL="6400640" lvl="6" indent="-634985" algn="ctr">
              <a:spcBef>
                <a:spcPts val="3200"/>
              </a:spcBef>
              <a:spcAft>
                <a:spcPts val="0"/>
              </a:spcAft>
              <a:buSzPts val="1400"/>
              <a:buChar char="●"/>
              <a:defRPr/>
            </a:lvl7pPr>
            <a:lvl8pPr marL="7315017" lvl="7" indent="-634985" algn="ctr">
              <a:spcBef>
                <a:spcPts val="3200"/>
              </a:spcBef>
              <a:spcAft>
                <a:spcPts val="0"/>
              </a:spcAft>
              <a:buSzPts val="1400"/>
              <a:buChar char="○"/>
              <a:defRPr/>
            </a:lvl8pPr>
            <a:lvl9pPr marL="8229395" lvl="8" indent="-634985" algn="ctr">
              <a:spcBef>
                <a:spcPts val="3200"/>
              </a:spcBef>
              <a:spcAft>
                <a:spcPts val="3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443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30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"/>
          <p:cNvSpPr/>
          <p:nvPr/>
        </p:nvSpPr>
        <p:spPr>
          <a:xfrm>
            <a:off x="5379830" y="6879410"/>
            <a:ext cx="7236359" cy="910698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15;p13"/>
          <p:cNvSpPr/>
          <p:nvPr/>
        </p:nvSpPr>
        <p:spPr>
          <a:xfrm>
            <a:off x="-1592990" y="1228412"/>
            <a:ext cx="3315834" cy="3337928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16;p13"/>
          <p:cNvSpPr/>
          <p:nvPr/>
        </p:nvSpPr>
        <p:spPr>
          <a:xfrm>
            <a:off x="11628375" y="-3767981"/>
            <a:ext cx="9112878" cy="1041822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/>
          </p:nvPr>
        </p:nvSpPr>
        <p:spPr>
          <a:xfrm>
            <a:off x="1762451" y="2785451"/>
            <a:ext cx="4467000" cy="926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4001" b="1">
                <a:solidFill>
                  <a:schemeClr val="lt1"/>
                </a:solidFill>
                <a:latin typeface="#9Slide06 SVNClementine" panose="020F050202020403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 dirty="0"/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1"/>
          </p:nvPr>
        </p:nvSpPr>
        <p:spPr>
          <a:xfrm>
            <a:off x="1762451" y="3559451"/>
            <a:ext cx="4467000" cy="11886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9pPr>
          </a:lstStyle>
          <a:p>
            <a:endParaRPr dirty="0"/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2"/>
          </p:nvPr>
        </p:nvSpPr>
        <p:spPr>
          <a:xfrm>
            <a:off x="6910500" y="2785451"/>
            <a:ext cx="4467000" cy="926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4001" b="1">
                <a:solidFill>
                  <a:schemeClr val="lt1"/>
                </a:solidFill>
                <a:latin typeface="#9Slide06 SVNClementine" panose="020F050202020403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 dirty="0"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3"/>
          </p:nvPr>
        </p:nvSpPr>
        <p:spPr>
          <a:xfrm>
            <a:off x="6910500" y="3559451"/>
            <a:ext cx="4467000" cy="11886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4"/>
          </p:nvPr>
        </p:nvSpPr>
        <p:spPr>
          <a:xfrm>
            <a:off x="12058550" y="2785451"/>
            <a:ext cx="4467000" cy="926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4001" b="1">
                <a:solidFill>
                  <a:schemeClr val="lt1"/>
                </a:solidFill>
                <a:latin typeface="#9Slide06 SVNClementine" panose="020F050202020403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 dirty="0"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5"/>
          </p:nvPr>
        </p:nvSpPr>
        <p:spPr>
          <a:xfrm>
            <a:off x="12058550" y="3559451"/>
            <a:ext cx="4467000" cy="11886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title" idx="6"/>
          </p:nvPr>
        </p:nvSpPr>
        <p:spPr>
          <a:xfrm>
            <a:off x="1762451" y="5641301"/>
            <a:ext cx="4467000" cy="926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4001" b="1">
                <a:solidFill>
                  <a:schemeClr val="lt1"/>
                </a:solidFill>
                <a:latin typeface="#9Slide06 SVNClementine" panose="020F050202020403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 dirty="0"/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7"/>
          </p:nvPr>
        </p:nvSpPr>
        <p:spPr>
          <a:xfrm>
            <a:off x="1762451" y="6415301"/>
            <a:ext cx="4467000" cy="11886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title" idx="8"/>
          </p:nvPr>
        </p:nvSpPr>
        <p:spPr>
          <a:xfrm>
            <a:off x="6910500" y="5641301"/>
            <a:ext cx="4467000" cy="926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4001" b="1">
                <a:solidFill>
                  <a:schemeClr val="lt1"/>
                </a:solidFill>
                <a:latin typeface="#9Slide06 SVNClementine" panose="020F050202020403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 dirty="0"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9"/>
          </p:nvPr>
        </p:nvSpPr>
        <p:spPr>
          <a:xfrm>
            <a:off x="6910500" y="6415301"/>
            <a:ext cx="4467000" cy="11886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13"/>
          </p:nvPr>
        </p:nvSpPr>
        <p:spPr>
          <a:xfrm>
            <a:off x="12058550" y="5641301"/>
            <a:ext cx="4467000" cy="926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4001" b="1">
                <a:solidFill>
                  <a:schemeClr val="lt1"/>
                </a:solidFill>
                <a:latin typeface="#9Slide06 SVNClementine" panose="020F050202020403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 dirty="0"/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14"/>
          </p:nvPr>
        </p:nvSpPr>
        <p:spPr>
          <a:xfrm>
            <a:off x="12058550" y="6415301"/>
            <a:ext cx="4467000" cy="11886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15"/>
          </p:nvPr>
        </p:nvSpPr>
        <p:spPr>
          <a:xfrm>
            <a:off x="1426451" y="1138601"/>
            <a:ext cx="15416400" cy="92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  <a:latin typeface="#9Slide06 SVNClementine" panose="020F0502020204030203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258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 txBox="1">
            <a:spLocks noGrp="1"/>
          </p:cNvSpPr>
          <p:nvPr>
            <p:ph type="title"/>
          </p:nvPr>
        </p:nvSpPr>
        <p:spPr>
          <a:xfrm>
            <a:off x="2764884" y="2838900"/>
            <a:ext cx="5292600" cy="617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4001" b="1">
                <a:solidFill>
                  <a:schemeClr val="lt1"/>
                </a:solidFill>
                <a:latin typeface="#9Slide06 SVNClementine" panose="020F050202020403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4001" b="1">
                <a:latin typeface="Handlee"/>
                <a:ea typeface="Handlee"/>
                <a:cs typeface="Handlee"/>
                <a:sym typeface="Handle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4001" b="1">
                <a:latin typeface="Handlee"/>
                <a:ea typeface="Handlee"/>
                <a:cs typeface="Handlee"/>
                <a:sym typeface="Handle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4001" b="1">
                <a:latin typeface="Handlee"/>
                <a:ea typeface="Handlee"/>
                <a:cs typeface="Handlee"/>
                <a:sym typeface="Handle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4001" b="1">
                <a:latin typeface="Handlee"/>
                <a:ea typeface="Handlee"/>
                <a:cs typeface="Handlee"/>
                <a:sym typeface="Handle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4001" b="1">
                <a:latin typeface="Handlee"/>
                <a:ea typeface="Handlee"/>
                <a:cs typeface="Handlee"/>
                <a:sym typeface="Handle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4001" b="1">
                <a:latin typeface="Handlee"/>
                <a:ea typeface="Handlee"/>
                <a:cs typeface="Handlee"/>
                <a:sym typeface="Handle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4001" b="1">
                <a:latin typeface="Handlee"/>
                <a:ea typeface="Handlee"/>
                <a:cs typeface="Handlee"/>
                <a:sym typeface="Handle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4001" b="1">
                <a:latin typeface="Handlee"/>
                <a:ea typeface="Handlee"/>
                <a:cs typeface="Handlee"/>
                <a:sym typeface="Handlee"/>
              </a:defRPr>
            </a:lvl9pPr>
          </a:lstStyle>
          <a:p>
            <a:endParaRPr dirty="0"/>
          </a:p>
        </p:txBody>
      </p:sp>
      <p:sp>
        <p:nvSpPr>
          <p:cNvPr id="132" name="Google Shape;132;p14"/>
          <p:cNvSpPr txBox="1">
            <a:spLocks noGrp="1"/>
          </p:cNvSpPr>
          <p:nvPr>
            <p:ph type="subTitle" idx="1"/>
          </p:nvPr>
        </p:nvSpPr>
        <p:spPr>
          <a:xfrm>
            <a:off x="2778089" y="3475250"/>
            <a:ext cx="5279400" cy="22722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4"/>
          <p:cNvSpPr txBox="1">
            <a:spLocks noGrp="1"/>
          </p:cNvSpPr>
          <p:nvPr>
            <p:ph type="title" idx="2"/>
          </p:nvPr>
        </p:nvSpPr>
        <p:spPr>
          <a:xfrm>
            <a:off x="10867889" y="2838900"/>
            <a:ext cx="4151400" cy="6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4001" b="1">
                <a:latin typeface="#9Slide06 SVNClementine" panose="020F050202020403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4001" b="1">
                <a:latin typeface="Handlee"/>
                <a:ea typeface="Handlee"/>
                <a:cs typeface="Handlee"/>
                <a:sym typeface="Handle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4001" b="1">
                <a:latin typeface="Handlee"/>
                <a:ea typeface="Handlee"/>
                <a:cs typeface="Handlee"/>
                <a:sym typeface="Handle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4001" b="1">
                <a:latin typeface="Handlee"/>
                <a:ea typeface="Handlee"/>
                <a:cs typeface="Handlee"/>
                <a:sym typeface="Handle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4001" b="1">
                <a:latin typeface="Handlee"/>
                <a:ea typeface="Handlee"/>
                <a:cs typeface="Handlee"/>
                <a:sym typeface="Handle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4001" b="1">
                <a:latin typeface="Handlee"/>
                <a:ea typeface="Handlee"/>
                <a:cs typeface="Handlee"/>
                <a:sym typeface="Handle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4001" b="1">
                <a:latin typeface="Handlee"/>
                <a:ea typeface="Handlee"/>
                <a:cs typeface="Handlee"/>
                <a:sym typeface="Handle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4001" b="1">
                <a:latin typeface="Handlee"/>
                <a:ea typeface="Handlee"/>
                <a:cs typeface="Handlee"/>
                <a:sym typeface="Handle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4001" b="1">
                <a:latin typeface="Handlee"/>
                <a:ea typeface="Handlee"/>
                <a:cs typeface="Handlee"/>
                <a:sym typeface="Handlee"/>
              </a:defRPr>
            </a:lvl9pPr>
          </a:lstStyle>
          <a:p>
            <a:endParaRPr dirty="0"/>
          </a:p>
        </p:txBody>
      </p:sp>
      <p:sp>
        <p:nvSpPr>
          <p:cNvPr id="134" name="Google Shape;134;p14"/>
          <p:cNvSpPr txBox="1">
            <a:spLocks noGrp="1"/>
          </p:cNvSpPr>
          <p:nvPr>
            <p:ph type="subTitle" idx="3"/>
          </p:nvPr>
        </p:nvSpPr>
        <p:spPr>
          <a:xfrm>
            <a:off x="10013105" y="3475250"/>
            <a:ext cx="5279400" cy="6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title" idx="4"/>
          </p:nvPr>
        </p:nvSpPr>
        <p:spPr>
          <a:xfrm>
            <a:off x="3831696" y="6339150"/>
            <a:ext cx="5386800" cy="6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4001" b="1">
                <a:latin typeface="#9Slide06 SVNClementine" panose="020F050202020403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4001" b="1">
                <a:latin typeface="Handlee"/>
                <a:ea typeface="Handlee"/>
                <a:cs typeface="Handlee"/>
                <a:sym typeface="Handle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4001" b="1">
                <a:latin typeface="Handlee"/>
                <a:ea typeface="Handlee"/>
                <a:cs typeface="Handlee"/>
                <a:sym typeface="Handle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4001" b="1">
                <a:latin typeface="Handlee"/>
                <a:ea typeface="Handlee"/>
                <a:cs typeface="Handlee"/>
                <a:sym typeface="Handle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4001" b="1">
                <a:latin typeface="Handlee"/>
                <a:ea typeface="Handlee"/>
                <a:cs typeface="Handlee"/>
                <a:sym typeface="Handle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4001" b="1">
                <a:latin typeface="Handlee"/>
                <a:ea typeface="Handlee"/>
                <a:cs typeface="Handlee"/>
                <a:sym typeface="Handle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4001" b="1">
                <a:latin typeface="Handlee"/>
                <a:ea typeface="Handlee"/>
                <a:cs typeface="Handlee"/>
                <a:sym typeface="Handle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4001" b="1">
                <a:latin typeface="Handlee"/>
                <a:ea typeface="Handlee"/>
                <a:cs typeface="Handlee"/>
                <a:sym typeface="Handle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4001" b="1">
                <a:latin typeface="Handlee"/>
                <a:ea typeface="Handlee"/>
                <a:cs typeface="Handlee"/>
                <a:sym typeface="Handlee"/>
              </a:defRPr>
            </a:lvl9pPr>
          </a:lstStyle>
          <a:p>
            <a:endParaRPr dirty="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5"/>
          </p:nvPr>
        </p:nvSpPr>
        <p:spPr>
          <a:xfrm>
            <a:off x="2935241" y="6977850"/>
            <a:ext cx="5279400" cy="6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title" idx="6"/>
          </p:nvPr>
        </p:nvSpPr>
        <p:spPr>
          <a:xfrm>
            <a:off x="1426451" y="1138601"/>
            <a:ext cx="15416400" cy="92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  <a:latin typeface="#9Slide06 SVNClementine" panose="020F0502020204030203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9pPr>
          </a:lstStyle>
          <a:p>
            <a:endParaRPr dirty="0"/>
          </a:p>
        </p:txBody>
      </p:sp>
      <p:sp>
        <p:nvSpPr>
          <p:cNvPr id="138" name="Google Shape;138;p14"/>
          <p:cNvSpPr/>
          <p:nvPr/>
        </p:nvSpPr>
        <p:spPr>
          <a:xfrm rot="10800000">
            <a:off x="15662102" y="8560666"/>
            <a:ext cx="2859062" cy="2301275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39;p14"/>
          <p:cNvSpPr/>
          <p:nvPr/>
        </p:nvSpPr>
        <p:spPr>
          <a:xfrm rot="10800000">
            <a:off x="15796403" y="754735"/>
            <a:ext cx="3315834" cy="3337928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40;p14"/>
          <p:cNvSpPr/>
          <p:nvPr/>
        </p:nvSpPr>
        <p:spPr>
          <a:xfrm rot="1127693">
            <a:off x="-2640874" y="-1583016"/>
            <a:ext cx="5700302" cy="7173848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634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/>
          <p:nvPr/>
        </p:nvSpPr>
        <p:spPr>
          <a:xfrm rot="10800000" flipH="1">
            <a:off x="6294238" y="8655916"/>
            <a:ext cx="2859062" cy="2301275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3" name="Google Shape;143;p15"/>
          <p:cNvSpPr txBox="1">
            <a:spLocks noGrp="1"/>
          </p:cNvSpPr>
          <p:nvPr>
            <p:ph type="title"/>
          </p:nvPr>
        </p:nvSpPr>
        <p:spPr>
          <a:xfrm>
            <a:off x="1426451" y="1138601"/>
            <a:ext cx="15416400" cy="92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  <a:latin typeface="#9Slide06 SVNClementine" panose="020F0502020204030203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9pPr>
          </a:lstStyle>
          <a:p>
            <a:endParaRPr dirty="0"/>
          </a:p>
        </p:txBody>
      </p:sp>
      <p:sp>
        <p:nvSpPr>
          <p:cNvPr id="144" name="Google Shape;144;p15"/>
          <p:cNvSpPr/>
          <p:nvPr/>
        </p:nvSpPr>
        <p:spPr>
          <a:xfrm rot="10800000" flipH="1">
            <a:off x="83411" y="6534385"/>
            <a:ext cx="3315834" cy="3337928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5" name="Google Shape;145;p15"/>
          <p:cNvSpPr/>
          <p:nvPr/>
        </p:nvSpPr>
        <p:spPr>
          <a:xfrm rot="10800000" flipH="1">
            <a:off x="12428330" y="-3647414"/>
            <a:ext cx="7236359" cy="910698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113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1426451" y="1138601"/>
            <a:ext cx="15416400" cy="92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  <a:latin typeface="#9Slide06 SVNClementine" panose="020F0502020204030203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9pPr>
          </a:lstStyle>
          <a:p>
            <a:endParaRPr dirty="0"/>
          </a:p>
        </p:txBody>
      </p:sp>
      <p:grpSp>
        <p:nvGrpSpPr>
          <p:cNvPr id="148" name="Google Shape;148;p16"/>
          <p:cNvGrpSpPr/>
          <p:nvPr/>
        </p:nvGrpSpPr>
        <p:grpSpPr>
          <a:xfrm flipH="1">
            <a:off x="8208475" y="1228412"/>
            <a:ext cx="11161176" cy="14605577"/>
            <a:chOff x="-796495" y="614206"/>
            <a:chExt cx="5580588" cy="7302788"/>
          </a:xfrm>
        </p:grpSpPr>
        <p:sp>
          <p:nvSpPr>
            <p:cNvPr id="149" name="Google Shape;149;p16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rgbClr val="E89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1165914" y="3363505"/>
              <a:ext cx="3618179" cy="4553490"/>
            </a:xfrm>
            <a:custGeom>
              <a:avLst/>
              <a:gdLst/>
              <a:ahLst/>
              <a:cxnLst/>
              <a:rect l="l" t="t" r="r" b="b"/>
              <a:pathLst>
                <a:path w="77295" h="97276" extrusionOk="0">
                  <a:moveTo>
                    <a:pt x="48905" y="1"/>
                  </a:moveTo>
                  <a:cubicBezTo>
                    <a:pt x="48896" y="1"/>
                    <a:pt x="48887" y="1"/>
                    <a:pt x="48877" y="1"/>
                  </a:cubicBezTo>
                  <a:cubicBezTo>
                    <a:pt x="38010" y="29"/>
                    <a:pt x="28126" y="15623"/>
                    <a:pt x="22041" y="23192"/>
                  </a:cubicBezTo>
                  <a:cubicBezTo>
                    <a:pt x="16191" y="30483"/>
                    <a:pt x="10827" y="38579"/>
                    <a:pt x="6973" y="47118"/>
                  </a:cubicBezTo>
                  <a:cubicBezTo>
                    <a:pt x="3369" y="55130"/>
                    <a:pt x="0" y="65817"/>
                    <a:pt x="3022" y="74481"/>
                  </a:cubicBezTo>
                  <a:cubicBezTo>
                    <a:pt x="4062" y="77461"/>
                    <a:pt x="5684" y="80247"/>
                    <a:pt x="7500" y="83325"/>
                  </a:cubicBezTo>
                  <a:cubicBezTo>
                    <a:pt x="11450" y="90075"/>
                    <a:pt x="16468" y="96119"/>
                    <a:pt x="24688" y="97200"/>
                  </a:cubicBezTo>
                  <a:cubicBezTo>
                    <a:pt x="25270" y="97251"/>
                    <a:pt x="25842" y="97275"/>
                    <a:pt x="26403" y="97275"/>
                  </a:cubicBezTo>
                  <a:cubicBezTo>
                    <a:pt x="36788" y="97275"/>
                    <a:pt x="43701" y="88902"/>
                    <a:pt x="50776" y="82063"/>
                  </a:cubicBezTo>
                  <a:cubicBezTo>
                    <a:pt x="66510" y="66801"/>
                    <a:pt x="77294" y="42072"/>
                    <a:pt x="72706" y="19810"/>
                  </a:cubicBezTo>
                  <a:cubicBezTo>
                    <a:pt x="70420" y="8701"/>
                    <a:pt x="60689" y="1"/>
                    <a:pt x="48905" y="1"/>
                  </a:cubicBezTo>
                  <a:close/>
                </a:path>
              </a:pathLst>
            </a:custGeom>
            <a:solidFill>
              <a:srgbClr val="E89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1" name="Google Shape;151;p16"/>
          <p:cNvSpPr/>
          <p:nvPr/>
        </p:nvSpPr>
        <p:spPr>
          <a:xfrm rot="10800000" flipH="1">
            <a:off x="-765904" y="-374662"/>
            <a:ext cx="4062908" cy="3270257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799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/>
          <p:nvPr/>
        </p:nvSpPr>
        <p:spPr>
          <a:xfrm rot="10800000">
            <a:off x="8534966" y="7589116"/>
            <a:ext cx="2859062" cy="2301275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4" name="Google Shape;154;p17"/>
          <p:cNvSpPr txBox="1">
            <a:spLocks noGrp="1"/>
          </p:cNvSpPr>
          <p:nvPr>
            <p:ph type="title"/>
          </p:nvPr>
        </p:nvSpPr>
        <p:spPr>
          <a:xfrm flipH="1">
            <a:off x="1426451" y="1138601"/>
            <a:ext cx="14094600" cy="92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  <a:latin typeface="#9Slide06 SVNClementine" panose="020F0502020204030203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9pPr>
          </a:lstStyle>
          <a:p>
            <a:endParaRPr dirty="0"/>
          </a:p>
        </p:txBody>
      </p:sp>
      <p:sp>
        <p:nvSpPr>
          <p:cNvPr id="155" name="Google Shape;155;p17"/>
          <p:cNvSpPr/>
          <p:nvPr/>
        </p:nvSpPr>
        <p:spPr>
          <a:xfrm rot="10800000">
            <a:off x="15051017" y="5467585"/>
            <a:ext cx="3315834" cy="3337928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6" name="Google Shape;156;p17"/>
          <p:cNvSpPr/>
          <p:nvPr/>
        </p:nvSpPr>
        <p:spPr>
          <a:xfrm rot="10800000">
            <a:off x="4157675" y="-5952464"/>
            <a:ext cx="7236359" cy="910698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15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/>
          <p:nvPr/>
        </p:nvSpPr>
        <p:spPr>
          <a:xfrm rot="10800000" flipH="1">
            <a:off x="160138" y="-373785"/>
            <a:ext cx="2859062" cy="2301275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9" name="Google Shape;159;p18"/>
          <p:cNvSpPr/>
          <p:nvPr/>
        </p:nvSpPr>
        <p:spPr>
          <a:xfrm rot="10800000" flipH="1">
            <a:off x="83411" y="6534385"/>
            <a:ext cx="3315834" cy="3337928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0" name="Google Shape;160;p18"/>
          <p:cNvSpPr/>
          <p:nvPr/>
        </p:nvSpPr>
        <p:spPr>
          <a:xfrm rot="10800000" flipH="1">
            <a:off x="12428330" y="-3647414"/>
            <a:ext cx="7236359" cy="910698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1" name="Google Shape;161;p18"/>
          <p:cNvSpPr txBox="1">
            <a:spLocks noGrp="1"/>
          </p:cNvSpPr>
          <p:nvPr>
            <p:ph type="title"/>
          </p:nvPr>
        </p:nvSpPr>
        <p:spPr>
          <a:xfrm>
            <a:off x="1426451" y="1138601"/>
            <a:ext cx="15416400" cy="92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  <a:latin typeface="#9Slide06 SVNClementine" panose="020F0502020204030203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326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/>
          <p:nvPr/>
        </p:nvSpPr>
        <p:spPr>
          <a:xfrm rot="10800000">
            <a:off x="9970363" y="8522566"/>
            <a:ext cx="2859062" cy="2301275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4" name="Google Shape;164;p19"/>
          <p:cNvSpPr txBox="1">
            <a:spLocks noGrp="1"/>
          </p:cNvSpPr>
          <p:nvPr>
            <p:ph type="title"/>
          </p:nvPr>
        </p:nvSpPr>
        <p:spPr>
          <a:xfrm>
            <a:off x="1426451" y="1138601"/>
            <a:ext cx="15416400" cy="92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  <a:latin typeface="#9Slide06 SVNClementine" panose="020F0502020204030203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9pPr>
          </a:lstStyle>
          <a:p>
            <a:endParaRPr dirty="0"/>
          </a:p>
        </p:txBody>
      </p:sp>
      <p:sp>
        <p:nvSpPr>
          <p:cNvPr id="165" name="Google Shape;165;p19"/>
          <p:cNvSpPr/>
          <p:nvPr/>
        </p:nvSpPr>
        <p:spPr>
          <a:xfrm rot="10800000">
            <a:off x="15724415" y="6401035"/>
            <a:ext cx="3315834" cy="3337928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6" name="Google Shape;166;p19"/>
          <p:cNvSpPr/>
          <p:nvPr/>
        </p:nvSpPr>
        <p:spPr>
          <a:xfrm rot="10800000">
            <a:off x="-2811672" y="-3304514"/>
            <a:ext cx="7236359" cy="910698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856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/>
          <p:nvPr/>
        </p:nvSpPr>
        <p:spPr>
          <a:xfrm rot="10800000" flipH="1">
            <a:off x="160138" y="-373785"/>
            <a:ext cx="2859062" cy="2301275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9" name="Google Shape;169;p20"/>
          <p:cNvSpPr/>
          <p:nvPr/>
        </p:nvSpPr>
        <p:spPr>
          <a:xfrm rot="10800000" flipH="1">
            <a:off x="83411" y="6534385"/>
            <a:ext cx="3315834" cy="3337928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/>
          </p:nvPr>
        </p:nvSpPr>
        <p:spPr>
          <a:xfrm>
            <a:off x="1426451" y="1138601"/>
            <a:ext cx="15416400" cy="92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  <a:latin typeface="#9Slide06 SVNClementine" panose="020F0502020204030203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1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965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/>
          <p:nvPr/>
        </p:nvSpPr>
        <p:spPr>
          <a:xfrm>
            <a:off x="-25322" y="-84234"/>
            <a:ext cx="18608472" cy="10555937"/>
          </a:xfrm>
          <a:custGeom>
            <a:avLst/>
            <a:gdLst/>
            <a:ahLst/>
            <a:cxnLst/>
            <a:rect l="l" t="t" r="r" b="b"/>
            <a:pathLst>
              <a:path w="198766" h="112753" extrusionOk="0">
                <a:moveTo>
                  <a:pt x="1" y="0"/>
                </a:moveTo>
                <a:lnTo>
                  <a:pt x="1" y="112753"/>
                </a:lnTo>
                <a:lnTo>
                  <a:pt x="198766" y="112753"/>
                </a:lnTo>
                <a:lnTo>
                  <a:pt x="198766" y="0"/>
                </a:lnTo>
                <a:close/>
              </a:path>
            </a:pathLst>
          </a:custGeom>
          <a:solidFill>
            <a:srgbClr val="B3C4B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3" name="Google Shape;173;p21"/>
          <p:cNvSpPr/>
          <p:nvPr/>
        </p:nvSpPr>
        <p:spPr>
          <a:xfrm rot="-1164508" flipH="1">
            <a:off x="13035567" y="6709427"/>
            <a:ext cx="7236366" cy="9106988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4" name="Google Shape;174;p21"/>
          <p:cNvSpPr/>
          <p:nvPr/>
        </p:nvSpPr>
        <p:spPr>
          <a:xfrm flipH="1">
            <a:off x="-4593596" y="-4557131"/>
            <a:ext cx="9112878" cy="1041822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75" name="Google Shape;175;p21"/>
          <p:cNvGrpSpPr/>
          <p:nvPr/>
        </p:nvGrpSpPr>
        <p:grpSpPr>
          <a:xfrm>
            <a:off x="2743200" y="-114314"/>
            <a:ext cx="13068000" cy="9334890"/>
            <a:chOff x="1371600" y="916025"/>
            <a:chExt cx="6534000" cy="3522600"/>
          </a:xfrm>
        </p:grpSpPr>
        <p:sp>
          <p:nvSpPr>
            <p:cNvPr id="176" name="Google Shape;176;p21"/>
            <p:cNvSpPr txBox="1"/>
            <p:nvPr/>
          </p:nvSpPr>
          <p:spPr>
            <a:xfrm>
              <a:off x="2879400" y="3531475"/>
              <a:ext cx="3385200" cy="7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2400" b="0" i="0" u="none" strike="noStrike" kern="0" cap="none" spc="0" normalizeH="0" baseline="0" noProof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Baloo 2"/>
                  <a:ea typeface="Baloo 2"/>
                  <a:cs typeface="Baloo 2"/>
                  <a:sym typeface="Baloo 2"/>
                </a:rPr>
                <a:t>CREDITS: This presentation template was created by </a:t>
              </a:r>
              <a:r>
                <a:rPr kumimoji="0" lang="en" sz="2400" b="1" i="0" u="none" strike="noStrike" kern="0" cap="none" spc="0" normalizeH="0" baseline="0" noProof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>
                    <a:noFill/>
                  </a:uFill>
                  <a:latin typeface="Baloo 2"/>
                  <a:ea typeface="Baloo 2"/>
                  <a:cs typeface="Baloo 2"/>
                  <a:sym typeface="Baloo 2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Slidesgo</a:t>
              </a:r>
              <a:r>
                <a:rPr kumimoji="0" lang="en" sz="2400" b="0" i="0" u="none" strike="noStrike" kern="0" cap="none" spc="0" normalizeH="0" baseline="0" noProof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Baloo 2"/>
                  <a:ea typeface="Baloo 2"/>
                  <a:cs typeface="Baloo 2"/>
                  <a:sym typeface="Baloo 2"/>
                </a:rPr>
                <a:t>, including icons by </a:t>
              </a:r>
              <a:r>
                <a:rPr kumimoji="0" lang="en" sz="2400" b="1" i="0" u="none" strike="noStrike" kern="0" cap="none" spc="0" normalizeH="0" baseline="0" noProof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>
                    <a:noFill/>
                  </a:uFill>
                  <a:latin typeface="Baloo 2"/>
                  <a:ea typeface="Baloo 2"/>
                  <a:cs typeface="Baloo 2"/>
                  <a:sym typeface="Baloo 2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Flaticon</a:t>
              </a:r>
              <a:r>
                <a:rPr kumimoji="0" lang="en" sz="2400" b="0" i="0" u="none" strike="noStrike" kern="0" cap="none" spc="0" normalizeH="0" baseline="0" noProof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Baloo 2"/>
                  <a:ea typeface="Baloo 2"/>
                  <a:cs typeface="Baloo 2"/>
                  <a:sym typeface="Baloo 2"/>
                </a:rPr>
                <a:t>, and infographics &amp; images by </a:t>
              </a:r>
              <a:r>
                <a:rPr kumimoji="0" lang="en" sz="2400" b="1" i="0" u="none" strike="noStrike" kern="0" cap="none" spc="0" normalizeH="0" baseline="0" noProof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>
                    <a:noFill/>
                  </a:uFill>
                  <a:latin typeface="Baloo 2"/>
                  <a:ea typeface="Baloo 2"/>
                  <a:cs typeface="Baloo 2"/>
                  <a:sym typeface="Baloo 2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Freepik</a:t>
              </a:r>
              <a:r>
                <a:rPr kumimoji="0" lang="en" sz="2400" b="0" i="0" u="none" strike="noStrike" kern="0" cap="none" spc="0" normalizeH="0" baseline="0" noProof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Baloo 2"/>
                  <a:ea typeface="Baloo 2"/>
                  <a:cs typeface="Baloo 2"/>
                  <a:sym typeface="Baloo 2"/>
                </a:rPr>
                <a:t>. </a:t>
              </a: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Baloo 2"/>
                <a:ea typeface="Baloo 2"/>
                <a:cs typeface="Baloo 2"/>
                <a:sym typeface="Baloo 2"/>
              </a:endParaRPr>
            </a:p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1" i="0" u="none" strike="noStrike" kern="0" cap="none" spc="0" normalizeH="0" baseline="0" noProof="0">
                <a:ln>
                  <a:noFill/>
                </a:ln>
                <a:solidFill>
                  <a:srgbClr val="3F3C3B"/>
                </a:solidFill>
                <a:effectLst/>
                <a:uLnTx/>
                <a:uFillTx/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77" name="Google Shape;177;p21"/>
            <p:cNvSpPr/>
            <p:nvPr/>
          </p:nvSpPr>
          <p:spPr>
            <a:xfrm>
              <a:off x="1371600" y="916025"/>
              <a:ext cx="6534000" cy="3522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8" name="Google Shape;178;p21"/>
          <p:cNvGrpSpPr/>
          <p:nvPr/>
        </p:nvGrpSpPr>
        <p:grpSpPr>
          <a:xfrm>
            <a:off x="3847800" y="3525851"/>
            <a:ext cx="10858800" cy="4267200"/>
            <a:chOff x="1857300" y="1962150"/>
            <a:chExt cx="5429400" cy="2133600"/>
          </a:xfrm>
        </p:grpSpPr>
        <p:cxnSp>
          <p:nvCxnSpPr>
            <p:cNvPr id="179" name="Google Shape;179;p21"/>
            <p:cNvCxnSpPr/>
            <p:nvPr/>
          </p:nvCxnSpPr>
          <p:spPr>
            <a:xfrm>
              <a:off x="1857300" y="19621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21"/>
            <p:cNvCxnSpPr/>
            <p:nvPr/>
          </p:nvCxnSpPr>
          <p:spPr>
            <a:xfrm>
              <a:off x="1857300" y="22669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21"/>
            <p:cNvCxnSpPr/>
            <p:nvPr/>
          </p:nvCxnSpPr>
          <p:spPr>
            <a:xfrm>
              <a:off x="1857300" y="25717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21"/>
            <p:cNvCxnSpPr/>
            <p:nvPr/>
          </p:nvCxnSpPr>
          <p:spPr>
            <a:xfrm>
              <a:off x="1857300" y="28765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21"/>
            <p:cNvCxnSpPr/>
            <p:nvPr/>
          </p:nvCxnSpPr>
          <p:spPr>
            <a:xfrm>
              <a:off x="1857300" y="31813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21"/>
            <p:cNvCxnSpPr/>
            <p:nvPr/>
          </p:nvCxnSpPr>
          <p:spPr>
            <a:xfrm>
              <a:off x="1857300" y="34861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21"/>
            <p:cNvCxnSpPr/>
            <p:nvPr/>
          </p:nvCxnSpPr>
          <p:spPr>
            <a:xfrm>
              <a:off x="1857300" y="37909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21"/>
            <p:cNvCxnSpPr/>
            <p:nvPr/>
          </p:nvCxnSpPr>
          <p:spPr>
            <a:xfrm>
              <a:off x="1857300" y="40957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7" name="Google Shape;187;p21"/>
          <p:cNvSpPr txBox="1">
            <a:spLocks noGrp="1"/>
          </p:cNvSpPr>
          <p:nvPr>
            <p:ph type="ctrTitle"/>
          </p:nvPr>
        </p:nvSpPr>
        <p:spPr>
          <a:xfrm>
            <a:off x="3695700" y="1295400"/>
            <a:ext cx="10972800" cy="20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>
                <a:solidFill>
                  <a:srgbClr val="EB7E7C"/>
                </a:solidFill>
                <a:latin typeface="#9Slide06 SVNClementine" panose="020F0502020204030203" pitchFamily="34" charset="0"/>
                <a:ea typeface="#9Slide06 SVNClementine" panose="020F0502020204030203" pitchFamily="34" charset="0"/>
                <a:cs typeface="#9Slide06 SVNClementine" panose="020F0502020204030203" pitchFamily="34" charset="0"/>
                <a:sym typeface="Handle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9pPr>
          </a:lstStyle>
          <a:p>
            <a:endParaRPr dirty="0"/>
          </a:p>
        </p:txBody>
      </p:sp>
      <p:sp>
        <p:nvSpPr>
          <p:cNvPr id="188" name="Google Shape;188;p21"/>
          <p:cNvSpPr txBox="1">
            <a:spLocks noGrp="1"/>
          </p:cNvSpPr>
          <p:nvPr>
            <p:ph type="subTitle" idx="1"/>
          </p:nvPr>
        </p:nvSpPr>
        <p:spPr>
          <a:xfrm>
            <a:off x="5238900" y="3477500"/>
            <a:ext cx="7886400" cy="27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9pPr>
          </a:lstStyle>
          <a:p>
            <a:endParaRPr/>
          </a:p>
        </p:txBody>
      </p:sp>
      <p:grpSp>
        <p:nvGrpSpPr>
          <p:cNvPr id="189" name="Google Shape;189;p21"/>
          <p:cNvGrpSpPr/>
          <p:nvPr/>
        </p:nvGrpSpPr>
        <p:grpSpPr>
          <a:xfrm>
            <a:off x="3847800" y="2916251"/>
            <a:ext cx="10858800" cy="3048000"/>
            <a:chOff x="1857300" y="1657350"/>
            <a:chExt cx="5429400" cy="1524000"/>
          </a:xfrm>
        </p:grpSpPr>
        <p:cxnSp>
          <p:nvCxnSpPr>
            <p:cNvPr id="190" name="Google Shape;190;p21"/>
            <p:cNvCxnSpPr/>
            <p:nvPr/>
          </p:nvCxnSpPr>
          <p:spPr>
            <a:xfrm>
              <a:off x="1857300" y="16573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21"/>
            <p:cNvCxnSpPr/>
            <p:nvPr/>
          </p:nvCxnSpPr>
          <p:spPr>
            <a:xfrm>
              <a:off x="1857300" y="19621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21"/>
            <p:cNvCxnSpPr/>
            <p:nvPr/>
          </p:nvCxnSpPr>
          <p:spPr>
            <a:xfrm>
              <a:off x="1857300" y="22669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21"/>
            <p:cNvCxnSpPr/>
            <p:nvPr/>
          </p:nvCxnSpPr>
          <p:spPr>
            <a:xfrm>
              <a:off x="1857300" y="25717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21"/>
            <p:cNvCxnSpPr/>
            <p:nvPr/>
          </p:nvCxnSpPr>
          <p:spPr>
            <a:xfrm>
              <a:off x="1857300" y="28765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21"/>
            <p:cNvCxnSpPr/>
            <p:nvPr/>
          </p:nvCxnSpPr>
          <p:spPr>
            <a:xfrm>
              <a:off x="1857300" y="31813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96" name="Google Shape;196;p21"/>
          <p:cNvSpPr txBox="1"/>
          <p:nvPr/>
        </p:nvSpPr>
        <p:spPr>
          <a:xfrm>
            <a:off x="4057800" y="6453350"/>
            <a:ext cx="10248600" cy="15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marR="0" lvl="0" indent="0" algn="ctr" defTabSz="18287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Baloo 2"/>
                <a:ea typeface="Baloo 2"/>
                <a:cs typeface="Baloo 2"/>
                <a:sym typeface="Baloo 2"/>
              </a:rPr>
              <a:t>CREDITS: This presentation template was created by </a:t>
            </a:r>
            <a:r>
              <a:rPr kumimoji="0" lang="en" sz="24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Baloo 2"/>
                <a:ea typeface="Baloo 2"/>
                <a:cs typeface="Baloo 2"/>
                <a:sym typeface="Baloo 2"/>
              </a:rPr>
              <a:t>, including icons by </a:t>
            </a:r>
            <a:r>
              <a:rPr kumimoji="0" lang="en" sz="24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Baloo 2"/>
                <a:ea typeface="Baloo 2"/>
                <a:cs typeface="Baloo 2"/>
                <a:sym typeface="Baloo 2"/>
              </a:rPr>
              <a:t>, and infographics &amp; images by </a:t>
            </a:r>
            <a:r>
              <a:rPr kumimoji="0" lang="en" sz="24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Baloo 2"/>
                <a:ea typeface="Baloo 2"/>
                <a:cs typeface="Baloo 2"/>
                <a:sym typeface="Baloo 2"/>
              </a:rPr>
              <a:t>.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Baloo 2"/>
              <a:ea typeface="Baloo 2"/>
              <a:cs typeface="Baloo 2"/>
              <a:sym typeface="Baloo 2"/>
            </a:endParaRPr>
          </a:p>
          <a:p>
            <a:pPr marL="0" marR="0" lvl="0" indent="0" algn="ctr" defTabSz="18287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Baloo 2"/>
              <a:ea typeface="Baloo 2"/>
              <a:cs typeface="Baloo 2"/>
              <a:sym typeface="Baloo 2"/>
            </a:endParaRPr>
          </a:p>
        </p:txBody>
      </p:sp>
    </p:spTree>
    <p:extLst>
      <p:ext uri="{BB962C8B-B14F-4D97-AF65-F5344CB8AC3E}">
        <p14:creationId xmlns:p14="http://schemas.microsoft.com/office/powerpoint/2010/main" val="356062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"/>
          <p:cNvSpPr/>
          <p:nvPr/>
        </p:nvSpPr>
        <p:spPr>
          <a:xfrm rot="10800000" flipH="1">
            <a:off x="-1592990" y="5880419"/>
            <a:ext cx="3315834" cy="3337928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9" name="Google Shape;199;p22"/>
          <p:cNvSpPr/>
          <p:nvPr/>
        </p:nvSpPr>
        <p:spPr>
          <a:xfrm rot="10800000" flipH="1">
            <a:off x="5379830" y="-5539631"/>
            <a:ext cx="7236359" cy="910698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0" name="Google Shape;200;p22"/>
          <p:cNvSpPr/>
          <p:nvPr/>
        </p:nvSpPr>
        <p:spPr>
          <a:xfrm rot="10800000" flipH="1">
            <a:off x="5379838" y="8001952"/>
            <a:ext cx="2859062" cy="2301275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1" name="Google Shape;201;p22"/>
          <p:cNvSpPr/>
          <p:nvPr/>
        </p:nvSpPr>
        <p:spPr>
          <a:xfrm rot="10800000" flipH="1">
            <a:off x="10256775" y="3644118"/>
            <a:ext cx="9112878" cy="1041822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983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/>
          <p:nvPr/>
        </p:nvSpPr>
        <p:spPr>
          <a:xfrm rot="10800000">
            <a:off x="16053819" y="5880419"/>
            <a:ext cx="3315834" cy="3337928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4" name="Google Shape;204;p23"/>
          <p:cNvSpPr/>
          <p:nvPr/>
        </p:nvSpPr>
        <p:spPr>
          <a:xfrm rot="10800000">
            <a:off x="5160478" y="-5539631"/>
            <a:ext cx="7236359" cy="910698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5" name="Google Shape;205;p23"/>
          <p:cNvSpPr/>
          <p:nvPr/>
        </p:nvSpPr>
        <p:spPr>
          <a:xfrm rot="10800000">
            <a:off x="9537769" y="8001952"/>
            <a:ext cx="2859062" cy="2301275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06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/>
          <p:nvPr/>
        </p:nvSpPr>
        <p:spPr>
          <a:xfrm rot="10800000">
            <a:off x="16053819" y="5880419"/>
            <a:ext cx="3315834" cy="3337928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8" name="Google Shape;208;p24"/>
          <p:cNvSpPr/>
          <p:nvPr/>
        </p:nvSpPr>
        <p:spPr>
          <a:xfrm rot="10800000">
            <a:off x="5160478" y="-5539631"/>
            <a:ext cx="7236359" cy="910698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9" name="Google Shape;209;p24"/>
          <p:cNvSpPr/>
          <p:nvPr/>
        </p:nvSpPr>
        <p:spPr>
          <a:xfrm rot="10800000">
            <a:off x="-2012090" y="3339318"/>
            <a:ext cx="9112878" cy="1041822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458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/>
          <p:nvPr/>
        </p:nvSpPr>
        <p:spPr>
          <a:xfrm rot="10800000" flipH="1">
            <a:off x="-1454084" y="5556569"/>
            <a:ext cx="3315834" cy="3337928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2" name="Google Shape;212;p25"/>
          <p:cNvSpPr/>
          <p:nvPr/>
        </p:nvSpPr>
        <p:spPr>
          <a:xfrm rot="10800000" flipH="1">
            <a:off x="3842342" y="-703899"/>
            <a:ext cx="2859062" cy="2301275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3" name="Google Shape;213;p25"/>
          <p:cNvSpPr/>
          <p:nvPr/>
        </p:nvSpPr>
        <p:spPr>
          <a:xfrm rot="1398376">
            <a:off x="8485106" y="5698271"/>
            <a:ext cx="7236282" cy="9106884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53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FB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2D1FC2-A4F1-4B17-976E-0B03DDA8DC00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41249"/>
            <a:ext cx="18349865" cy="1225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123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#9Slide06 SVNClementine" panose="020F0502020204030203" pitchFamily="34" charset="0"/>
          <a:ea typeface="#9Slide06 SVNClementine" panose="020F0502020204030203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2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2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2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9.png"/><Relationship Id="rId3" Type="http://schemas.openxmlformats.org/officeDocument/2006/relationships/image" Target="../media/image5.png"/><Relationship Id="rId7" Type="http://schemas.openxmlformats.org/officeDocument/2006/relationships/image" Target="../media/image21.svg"/><Relationship Id="rId12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7.png"/><Relationship Id="rId5" Type="http://schemas.openxmlformats.org/officeDocument/2006/relationships/image" Target="../media/image7.png"/><Relationship Id="rId10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jpg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jpg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jpg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4.png"/><Relationship Id="rId5" Type="http://schemas.openxmlformats.org/officeDocument/2006/relationships/image" Target="../media/image7.png"/><Relationship Id="rId10" Type="http://schemas.openxmlformats.org/officeDocument/2006/relationships/image" Target="../media/image23.sv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3597" y="929417"/>
            <a:ext cx="15648871" cy="6942408"/>
          </a:xfrm>
          <a:custGeom>
            <a:avLst/>
            <a:gdLst/>
            <a:ahLst/>
            <a:cxnLst/>
            <a:rect l="l" t="t" r="r" b="b"/>
            <a:pathLst>
              <a:path w="15648871" h="6942408">
                <a:moveTo>
                  <a:pt x="0" y="0"/>
                </a:moveTo>
                <a:lnTo>
                  <a:pt x="15648870" y="0"/>
                </a:lnTo>
                <a:lnTo>
                  <a:pt x="15648870" y="6942408"/>
                </a:lnTo>
                <a:lnTo>
                  <a:pt x="0" y="69424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66798" y="581646"/>
            <a:ext cx="3214898" cy="1153345"/>
          </a:xfrm>
          <a:custGeom>
            <a:avLst/>
            <a:gdLst/>
            <a:ahLst/>
            <a:cxnLst/>
            <a:rect l="l" t="t" r="r" b="b"/>
            <a:pathLst>
              <a:path w="3214898" h="1153345">
                <a:moveTo>
                  <a:pt x="0" y="0"/>
                </a:moveTo>
                <a:lnTo>
                  <a:pt x="3214898" y="0"/>
                </a:lnTo>
                <a:lnTo>
                  <a:pt x="3214898" y="1153344"/>
                </a:lnTo>
                <a:lnTo>
                  <a:pt x="0" y="11533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19882" y="7859579"/>
            <a:ext cx="15048237" cy="8163668"/>
          </a:xfrm>
          <a:custGeom>
            <a:avLst/>
            <a:gdLst/>
            <a:ahLst/>
            <a:cxnLst/>
            <a:rect l="l" t="t" r="r" b="b"/>
            <a:pathLst>
              <a:path w="15048237" h="8163668">
                <a:moveTo>
                  <a:pt x="0" y="0"/>
                </a:moveTo>
                <a:lnTo>
                  <a:pt x="15048236" y="0"/>
                </a:lnTo>
                <a:lnTo>
                  <a:pt x="15048236" y="8163668"/>
                </a:lnTo>
                <a:lnTo>
                  <a:pt x="0" y="81636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1346790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9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9" y="4285063"/>
                </a:lnTo>
                <a:lnTo>
                  <a:pt x="6069539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871671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9" y="0"/>
                </a:lnTo>
                <a:lnTo>
                  <a:pt x="6069539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14104529" y="414303"/>
            <a:ext cx="3425211" cy="1228794"/>
          </a:xfrm>
          <a:custGeom>
            <a:avLst/>
            <a:gdLst/>
            <a:ahLst/>
            <a:cxnLst/>
            <a:rect l="l" t="t" r="r" b="b"/>
            <a:pathLst>
              <a:path w="3425211" h="1228794">
                <a:moveTo>
                  <a:pt x="3425211" y="0"/>
                </a:moveTo>
                <a:lnTo>
                  <a:pt x="0" y="0"/>
                </a:lnTo>
                <a:lnTo>
                  <a:pt x="0" y="1228794"/>
                </a:lnTo>
                <a:lnTo>
                  <a:pt x="3425211" y="1228794"/>
                </a:lnTo>
                <a:lnTo>
                  <a:pt x="3425211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-2006069" y="6562458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8" y="0"/>
                </a:lnTo>
                <a:lnTo>
                  <a:pt x="6069538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6130358" y="3762069"/>
            <a:ext cx="1676155" cy="1381431"/>
          </a:xfrm>
          <a:custGeom>
            <a:avLst/>
            <a:gdLst/>
            <a:ahLst/>
            <a:cxnLst/>
            <a:rect l="l" t="t" r="r" b="b"/>
            <a:pathLst>
              <a:path w="1676155" h="1381431">
                <a:moveTo>
                  <a:pt x="0" y="0"/>
                </a:moveTo>
                <a:lnTo>
                  <a:pt x="1676155" y="0"/>
                </a:lnTo>
                <a:lnTo>
                  <a:pt x="1676155" y="1381431"/>
                </a:lnTo>
                <a:lnTo>
                  <a:pt x="0" y="138143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flipH="1">
            <a:off x="480127" y="3862424"/>
            <a:ext cx="1851168" cy="1466280"/>
          </a:xfrm>
          <a:custGeom>
            <a:avLst/>
            <a:gdLst/>
            <a:ahLst/>
            <a:cxnLst/>
            <a:rect l="l" t="t" r="r" b="b"/>
            <a:pathLst>
              <a:path w="1851168" h="1466280">
                <a:moveTo>
                  <a:pt x="1851169" y="0"/>
                </a:moveTo>
                <a:lnTo>
                  <a:pt x="0" y="0"/>
                </a:lnTo>
                <a:lnTo>
                  <a:pt x="0" y="1466279"/>
                </a:lnTo>
                <a:lnTo>
                  <a:pt x="1851169" y="1466279"/>
                </a:lnTo>
                <a:lnTo>
                  <a:pt x="1851169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flipH="1">
            <a:off x="14272156" y="6562458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8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8" y="4285063"/>
                </a:lnTo>
                <a:lnTo>
                  <a:pt x="6069538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3221" y="2454244"/>
            <a:ext cx="12577138" cy="4578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1619882" y="7466673"/>
            <a:ext cx="15048237" cy="8163668"/>
          </a:xfrm>
          <a:custGeom>
            <a:avLst/>
            <a:gdLst/>
            <a:ahLst/>
            <a:cxnLst/>
            <a:rect l="l" t="t" r="r" b="b"/>
            <a:pathLst>
              <a:path w="15048237" h="8163668">
                <a:moveTo>
                  <a:pt x="0" y="0"/>
                </a:moveTo>
                <a:lnTo>
                  <a:pt x="15048236" y="0"/>
                </a:lnTo>
                <a:lnTo>
                  <a:pt x="15048236" y="8163668"/>
                </a:lnTo>
                <a:lnTo>
                  <a:pt x="0" y="81636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flipH="1">
            <a:off x="11346790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9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9" y="4285063"/>
                </a:lnTo>
                <a:lnTo>
                  <a:pt x="6069539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871671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9" y="0"/>
                </a:lnTo>
                <a:lnTo>
                  <a:pt x="6069539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flipH="1">
            <a:off x="14104529" y="414303"/>
            <a:ext cx="3425211" cy="1228794"/>
          </a:xfrm>
          <a:custGeom>
            <a:avLst/>
            <a:gdLst/>
            <a:ahLst/>
            <a:cxnLst/>
            <a:rect l="l" t="t" r="r" b="b"/>
            <a:pathLst>
              <a:path w="3425211" h="1228794">
                <a:moveTo>
                  <a:pt x="3425211" y="0"/>
                </a:moveTo>
                <a:lnTo>
                  <a:pt x="0" y="0"/>
                </a:lnTo>
                <a:lnTo>
                  <a:pt x="0" y="1228794"/>
                </a:lnTo>
                <a:lnTo>
                  <a:pt x="3425211" y="1228794"/>
                </a:lnTo>
                <a:lnTo>
                  <a:pt x="3425211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-2006069" y="6562458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8" y="0"/>
                </a:lnTo>
                <a:lnTo>
                  <a:pt x="6069538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5817134" y="3365242"/>
            <a:ext cx="2157642" cy="1778257"/>
          </a:xfrm>
          <a:custGeom>
            <a:avLst/>
            <a:gdLst/>
            <a:ahLst/>
            <a:cxnLst/>
            <a:rect l="l" t="t" r="r" b="b"/>
            <a:pathLst>
              <a:path w="2157642" h="1778257">
                <a:moveTo>
                  <a:pt x="0" y="0"/>
                </a:moveTo>
                <a:lnTo>
                  <a:pt x="2157642" y="0"/>
                </a:lnTo>
                <a:lnTo>
                  <a:pt x="2157642" y="1778257"/>
                </a:lnTo>
                <a:lnTo>
                  <a:pt x="0" y="17782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 flipH="1">
            <a:off x="14272156" y="6562458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8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8" y="4285063"/>
                </a:lnTo>
                <a:lnTo>
                  <a:pt x="6069538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28600" y="266701"/>
            <a:ext cx="17610683" cy="10439400"/>
            <a:chOff x="5025867" y="2340969"/>
            <a:chExt cx="8236267" cy="5841072"/>
          </a:xfrm>
        </p:grpSpPr>
        <p:sp>
          <p:nvSpPr>
            <p:cNvPr id="5" name="Freeform 5"/>
            <p:cNvSpPr/>
            <p:nvPr/>
          </p:nvSpPr>
          <p:spPr>
            <a:xfrm>
              <a:off x="5025867" y="2340969"/>
              <a:ext cx="8236267" cy="5841072"/>
            </a:xfrm>
            <a:custGeom>
              <a:avLst/>
              <a:gdLst/>
              <a:ahLst/>
              <a:cxnLst/>
              <a:rect l="l" t="t" r="r" b="b"/>
              <a:pathLst>
                <a:path w="8236267" h="6040481">
                  <a:moveTo>
                    <a:pt x="0" y="0"/>
                  </a:moveTo>
                  <a:lnTo>
                    <a:pt x="8236266" y="0"/>
                  </a:lnTo>
                  <a:lnTo>
                    <a:pt x="8236266" y="6040482"/>
                  </a:lnTo>
                  <a:lnTo>
                    <a:pt x="0" y="6040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5124561" y="2476135"/>
              <a:ext cx="8034600" cy="5563288"/>
            </a:xfrm>
            <a:custGeom>
              <a:avLst/>
              <a:gdLst/>
              <a:ahLst/>
              <a:cxnLst/>
              <a:rect l="l" t="t" r="r" b="b"/>
              <a:pathLst>
                <a:path w="7852246" h="5758841">
                  <a:moveTo>
                    <a:pt x="0" y="0"/>
                  </a:moveTo>
                  <a:lnTo>
                    <a:pt x="7852246" y="0"/>
                  </a:lnTo>
                  <a:lnTo>
                    <a:pt x="7852246" y="5758840"/>
                  </a:lnTo>
                  <a:lnTo>
                    <a:pt x="0" y="5758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4642295-E977-5691-5BEB-9785DFA3C0D7}"/>
              </a:ext>
            </a:extLst>
          </p:cNvPr>
          <p:cNvSpPr txBox="1"/>
          <p:nvPr/>
        </p:nvSpPr>
        <p:spPr>
          <a:xfrm>
            <a:off x="2590800" y="1104900"/>
            <a:ext cx="1257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xung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a.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DD0CDD-60FB-B5F5-A376-5FD2B7AD89AA}"/>
              </a:ext>
            </a:extLst>
          </p:cNvPr>
          <p:cNvSpPr txBox="1"/>
          <p:nvPr/>
        </p:nvSpPr>
        <p:spPr>
          <a:xfrm>
            <a:off x="2590800" y="3619500"/>
            <a:ext cx="13716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5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Hình lập phương:</a:t>
            </a:r>
          </a:p>
          <a:p>
            <a:pPr algn="ctr"/>
            <a:r>
              <a:rPr lang="vi-VN" sz="5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xung quanh là:</a:t>
            </a:r>
          </a:p>
          <a:p>
            <a:pPr algn="ctr"/>
            <a:r>
              <a:rPr lang="vi-VN" sz="5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 x 4 x 4 = 64 (cm</a:t>
            </a:r>
            <a:r>
              <a:rPr lang="vi-VN" sz="54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5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vi-VN" sz="5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toàn phần là:</a:t>
            </a:r>
          </a:p>
          <a:p>
            <a:pPr algn="ctr"/>
            <a:r>
              <a:rPr lang="vi-VN" sz="5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 x 4 x 6 = 96 (cm</a:t>
            </a:r>
            <a:r>
              <a:rPr lang="vi-VN" sz="54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5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5222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1619882" y="7466673"/>
            <a:ext cx="15048237" cy="8163668"/>
          </a:xfrm>
          <a:custGeom>
            <a:avLst/>
            <a:gdLst/>
            <a:ahLst/>
            <a:cxnLst/>
            <a:rect l="l" t="t" r="r" b="b"/>
            <a:pathLst>
              <a:path w="15048237" h="8163668">
                <a:moveTo>
                  <a:pt x="0" y="0"/>
                </a:moveTo>
                <a:lnTo>
                  <a:pt x="15048236" y="0"/>
                </a:lnTo>
                <a:lnTo>
                  <a:pt x="15048236" y="8163668"/>
                </a:lnTo>
                <a:lnTo>
                  <a:pt x="0" y="81636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flipH="1">
            <a:off x="11346790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9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9" y="4285063"/>
                </a:lnTo>
                <a:lnTo>
                  <a:pt x="6069539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871671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9" y="0"/>
                </a:lnTo>
                <a:lnTo>
                  <a:pt x="6069539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flipH="1">
            <a:off x="14104529" y="414303"/>
            <a:ext cx="3425211" cy="1228794"/>
          </a:xfrm>
          <a:custGeom>
            <a:avLst/>
            <a:gdLst/>
            <a:ahLst/>
            <a:cxnLst/>
            <a:rect l="l" t="t" r="r" b="b"/>
            <a:pathLst>
              <a:path w="3425211" h="1228794">
                <a:moveTo>
                  <a:pt x="3425211" y="0"/>
                </a:moveTo>
                <a:lnTo>
                  <a:pt x="0" y="0"/>
                </a:lnTo>
                <a:lnTo>
                  <a:pt x="0" y="1228794"/>
                </a:lnTo>
                <a:lnTo>
                  <a:pt x="3425211" y="1228794"/>
                </a:lnTo>
                <a:lnTo>
                  <a:pt x="3425211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-2006069" y="6562458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8" y="0"/>
                </a:lnTo>
                <a:lnTo>
                  <a:pt x="6069538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5817134" y="3365242"/>
            <a:ext cx="2157642" cy="1778257"/>
          </a:xfrm>
          <a:custGeom>
            <a:avLst/>
            <a:gdLst/>
            <a:ahLst/>
            <a:cxnLst/>
            <a:rect l="l" t="t" r="r" b="b"/>
            <a:pathLst>
              <a:path w="2157642" h="1778257">
                <a:moveTo>
                  <a:pt x="0" y="0"/>
                </a:moveTo>
                <a:lnTo>
                  <a:pt x="2157642" y="0"/>
                </a:lnTo>
                <a:lnTo>
                  <a:pt x="2157642" y="1778257"/>
                </a:lnTo>
                <a:lnTo>
                  <a:pt x="0" y="17782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 flipH="1">
            <a:off x="14272156" y="6562458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8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8" y="4285063"/>
                </a:lnTo>
                <a:lnTo>
                  <a:pt x="6069538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28600" y="266701"/>
            <a:ext cx="17610683" cy="10439400"/>
            <a:chOff x="5025867" y="2340969"/>
            <a:chExt cx="8236267" cy="5841072"/>
          </a:xfrm>
        </p:grpSpPr>
        <p:sp>
          <p:nvSpPr>
            <p:cNvPr id="5" name="Freeform 5"/>
            <p:cNvSpPr/>
            <p:nvPr/>
          </p:nvSpPr>
          <p:spPr>
            <a:xfrm>
              <a:off x="5025867" y="2340969"/>
              <a:ext cx="8236267" cy="5841072"/>
            </a:xfrm>
            <a:custGeom>
              <a:avLst/>
              <a:gdLst/>
              <a:ahLst/>
              <a:cxnLst/>
              <a:rect l="l" t="t" r="r" b="b"/>
              <a:pathLst>
                <a:path w="8236267" h="6040481">
                  <a:moveTo>
                    <a:pt x="0" y="0"/>
                  </a:moveTo>
                  <a:lnTo>
                    <a:pt x="8236266" y="0"/>
                  </a:lnTo>
                  <a:lnTo>
                    <a:pt x="8236266" y="6040482"/>
                  </a:lnTo>
                  <a:lnTo>
                    <a:pt x="0" y="6040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5124561" y="2476135"/>
              <a:ext cx="8034600" cy="5563288"/>
            </a:xfrm>
            <a:custGeom>
              <a:avLst/>
              <a:gdLst/>
              <a:ahLst/>
              <a:cxnLst/>
              <a:rect l="l" t="t" r="r" b="b"/>
              <a:pathLst>
                <a:path w="7852246" h="5758841">
                  <a:moveTo>
                    <a:pt x="0" y="0"/>
                  </a:moveTo>
                  <a:lnTo>
                    <a:pt x="7852246" y="0"/>
                  </a:lnTo>
                  <a:lnTo>
                    <a:pt x="7852246" y="5758840"/>
                  </a:lnTo>
                  <a:lnTo>
                    <a:pt x="0" y="5758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4642295-E977-5691-5BEB-9785DFA3C0D7}"/>
              </a:ext>
            </a:extLst>
          </p:cNvPr>
          <p:cNvSpPr txBox="1"/>
          <p:nvPr/>
        </p:nvSpPr>
        <p:spPr>
          <a:xfrm>
            <a:off x="2590800" y="1104900"/>
            <a:ext cx="1257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diện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tích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xung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diện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tích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toàn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ở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DD0CDD-60FB-B5F5-A376-5FD2B7AD89AA}"/>
              </a:ext>
            </a:extLst>
          </p:cNvPr>
          <p:cNvSpPr txBox="1"/>
          <p:nvPr/>
        </p:nvSpPr>
        <p:spPr>
          <a:xfrm>
            <a:off x="2590800" y="3619500"/>
            <a:ext cx="13716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•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xung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(15 + 10) x 2 x 8 = 400 (cm</a:t>
            </a:r>
            <a:r>
              <a:rPr lang="en-US" sz="5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 + (15 x 10 x 2) = 700 (cm</a:t>
            </a:r>
            <a:r>
              <a:rPr lang="en-US" sz="5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921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966798" y="581646"/>
            <a:ext cx="3214898" cy="1153345"/>
          </a:xfrm>
          <a:custGeom>
            <a:avLst/>
            <a:gdLst/>
            <a:ahLst/>
            <a:cxnLst/>
            <a:rect l="l" t="t" r="r" b="b"/>
            <a:pathLst>
              <a:path w="3214898" h="1153345">
                <a:moveTo>
                  <a:pt x="0" y="0"/>
                </a:moveTo>
                <a:lnTo>
                  <a:pt x="3214898" y="0"/>
                </a:lnTo>
                <a:lnTo>
                  <a:pt x="3214898" y="1153344"/>
                </a:lnTo>
                <a:lnTo>
                  <a:pt x="0" y="11533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619882" y="7466673"/>
            <a:ext cx="15048237" cy="8163668"/>
          </a:xfrm>
          <a:custGeom>
            <a:avLst/>
            <a:gdLst/>
            <a:ahLst/>
            <a:cxnLst/>
            <a:rect l="l" t="t" r="r" b="b"/>
            <a:pathLst>
              <a:path w="15048237" h="8163668">
                <a:moveTo>
                  <a:pt x="0" y="0"/>
                </a:moveTo>
                <a:lnTo>
                  <a:pt x="15048236" y="0"/>
                </a:lnTo>
                <a:lnTo>
                  <a:pt x="15048236" y="8163668"/>
                </a:lnTo>
                <a:lnTo>
                  <a:pt x="0" y="81636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flipH="1">
            <a:off x="11346790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9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9" y="4285063"/>
                </a:lnTo>
                <a:lnTo>
                  <a:pt x="6069539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871671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9" y="0"/>
                </a:lnTo>
                <a:lnTo>
                  <a:pt x="6069539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flipH="1">
            <a:off x="14104529" y="414303"/>
            <a:ext cx="3425211" cy="1228794"/>
          </a:xfrm>
          <a:custGeom>
            <a:avLst/>
            <a:gdLst/>
            <a:ahLst/>
            <a:cxnLst/>
            <a:rect l="l" t="t" r="r" b="b"/>
            <a:pathLst>
              <a:path w="3425211" h="1228794">
                <a:moveTo>
                  <a:pt x="3425211" y="0"/>
                </a:moveTo>
                <a:lnTo>
                  <a:pt x="0" y="0"/>
                </a:lnTo>
                <a:lnTo>
                  <a:pt x="0" y="1228794"/>
                </a:lnTo>
                <a:lnTo>
                  <a:pt x="3425211" y="1228794"/>
                </a:lnTo>
                <a:lnTo>
                  <a:pt x="3425211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-2006069" y="6562458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8" y="0"/>
                </a:lnTo>
                <a:lnTo>
                  <a:pt x="6069538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5817134" y="3365242"/>
            <a:ext cx="2157642" cy="1778257"/>
          </a:xfrm>
          <a:custGeom>
            <a:avLst/>
            <a:gdLst/>
            <a:ahLst/>
            <a:cxnLst/>
            <a:rect l="l" t="t" r="r" b="b"/>
            <a:pathLst>
              <a:path w="2157642" h="1778257">
                <a:moveTo>
                  <a:pt x="0" y="0"/>
                </a:moveTo>
                <a:lnTo>
                  <a:pt x="2157642" y="0"/>
                </a:lnTo>
                <a:lnTo>
                  <a:pt x="2157642" y="1778257"/>
                </a:lnTo>
                <a:lnTo>
                  <a:pt x="0" y="17782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 flipH="1">
            <a:off x="14272156" y="6562458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8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8" y="4285063"/>
                </a:lnTo>
                <a:lnTo>
                  <a:pt x="6069538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28600" y="266700"/>
            <a:ext cx="17610683" cy="10667999"/>
            <a:chOff x="5025867" y="2340969"/>
            <a:chExt cx="8236267" cy="5841072"/>
          </a:xfrm>
        </p:grpSpPr>
        <p:sp>
          <p:nvSpPr>
            <p:cNvPr id="5" name="Freeform 5"/>
            <p:cNvSpPr/>
            <p:nvPr/>
          </p:nvSpPr>
          <p:spPr>
            <a:xfrm>
              <a:off x="5025867" y="2340969"/>
              <a:ext cx="8236267" cy="5841072"/>
            </a:xfrm>
            <a:custGeom>
              <a:avLst/>
              <a:gdLst/>
              <a:ahLst/>
              <a:cxnLst/>
              <a:rect l="l" t="t" r="r" b="b"/>
              <a:pathLst>
                <a:path w="8236267" h="6040481">
                  <a:moveTo>
                    <a:pt x="0" y="0"/>
                  </a:moveTo>
                  <a:lnTo>
                    <a:pt x="8236266" y="0"/>
                  </a:lnTo>
                  <a:lnTo>
                    <a:pt x="8236266" y="6040482"/>
                  </a:lnTo>
                  <a:lnTo>
                    <a:pt x="0" y="6040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5124561" y="2476135"/>
              <a:ext cx="8034600" cy="5563288"/>
            </a:xfrm>
            <a:custGeom>
              <a:avLst/>
              <a:gdLst/>
              <a:ahLst/>
              <a:cxnLst/>
              <a:rect l="l" t="t" r="r" b="b"/>
              <a:pathLst>
                <a:path w="7852246" h="5758841">
                  <a:moveTo>
                    <a:pt x="0" y="0"/>
                  </a:moveTo>
                  <a:lnTo>
                    <a:pt x="7852246" y="0"/>
                  </a:lnTo>
                  <a:lnTo>
                    <a:pt x="7852246" y="5758840"/>
                  </a:lnTo>
                  <a:lnTo>
                    <a:pt x="0" y="5758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6DD69A6-B010-903B-CCA8-E074968B27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7800" y="1943100"/>
            <a:ext cx="15235170" cy="678180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08921C7-DDDB-4597-A39C-9225FFD12290}"/>
              </a:ext>
            </a:extLst>
          </p:cNvPr>
          <p:cNvSpPr/>
          <p:nvPr/>
        </p:nvSpPr>
        <p:spPr>
          <a:xfrm>
            <a:off x="9525000" y="5448300"/>
            <a:ext cx="9144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BC2E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72E12BE4-84BC-8C1B-EB33-87AADC821354}"/>
                  </a:ext>
                </a:extLst>
              </p:cNvPr>
              <p:cNvSpPr/>
              <p:nvPr/>
            </p:nvSpPr>
            <p:spPr>
              <a:xfrm>
                <a:off x="4800600" y="6286500"/>
                <a:ext cx="762000" cy="9906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BC2E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72E12BE4-84BC-8C1B-EB33-87AADC8213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6286500"/>
                <a:ext cx="762000" cy="990600"/>
              </a:xfrm>
              <a:prstGeom prst="roundRect">
                <a:avLst/>
              </a:prstGeom>
              <a:blipFill>
                <a:blip r:embed="rId11"/>
                <a:stretch>
                  <a:fillRect b="-599"/>
                </a:stretch>
              </a:blipFill>
              <a:ln>
                <a:solidFill>
                  <a:srgbClr val="BC2E7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4A07E49-3317-F1E0-DE29-F5E129498980}"/>
              </a:ext>
            </a:extLst>
          </p:cNvPr>
          <p:cNvSpPr/>
          <p:nvPr/>
        </p:nvSpPr>
        <p:spPr>
          <a:xfrm>
            <a:off x="11887200" y="5448300"/>
            <a:ext cx="9144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BC2E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1F4D8A1-C522-8085-1F9B-0AB5BBB8FF0B}"/>
              </a:ext>
            </a:extLst>
          </p:cNvPr>
          <p:cNvSpPr/>
          <p:nvPr/>
        </p:nvSpPr>
        <p:spPr>
          <a:xfrm>
            <a:off x="14478000" y="5448300"/>
            <a:ext cx="9144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BC2E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94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90F3DDBB-0402-51BE-E91F-945CE3C71716}"/>
                  </a:ext>
                </a:extLst>
              </p:cNvPr>
              <p:cNvSpPr/>
              <p:nvPr/>
            </p:nvSpPr>
            <p:spPr>
              <a:xfrm>
                <a:off x="11811000" y="6362700"/>
                <a:ext cx="990600" cy="10668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BC2E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90F3DDBB-0402-51BE-E91F-945CE3C717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0" y="6362700"/>
                <a:ext cx="990600" cy="1066800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BC2E7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36A1A1BF-9141-20C5-2E46-22394AF58DED}"/>
                  </a:ext>
                </a:extLst>
              </p:cNvPr>
              <p:cNvSpPr/>
              <p:nvPr/>
            </p:nvSpPr>
            <p:spPr>
              <a:xfrm>
                <a:off x="14401800" y="6362700"/>
                <a:ext cx="990600" cy="10668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BC2E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36A1A1BF-9141-20C5-2E46-22394AF58D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1800" y="6362700"/>
                <a:ext cx="990600" cy="1066800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BC2E7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51CBB43-DFF5-82F6-C7F3-4DD43225B888}"/>
              </a:ext>
            </a:extLst>
          </p:cNvPr>
          <p:cNvSpPr/>
          <p:nvPr/>
        </p:nvSpPr>
        <p:spPr>
          <a:xfrm>
            <a:off x="2209800" y="7658100"/>
            <a:ext cx="9144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BC2E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0,8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DEF6C39-3736-CAAC-0AC5-6E8F6841ABD9}"/>
              </a:ext>
            </a:extLst>
          </p:cNvPr>
          <p:cNvSpPr/>
          <p:nvPr/>
        </p:nvSpPr>
        <p:spPr>
          <a:xfrm>
            <a:off x="11506200" y="7658100"/>
            <a:ext cx="12192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BC2E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1,68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0ACBBE5-5806-9C1B-FB74-A0FB1C9B7B05}"/>
              </a:ext>
            </a:extLst>
          </p:cNvPr>
          <p:cNvSpPr/>
          <p:nvPr/>
        </p:nvSpPr>
        <p:spPr>
          <a:xfrm>
            <a:off x="14097000" y="7658100"/>
            <a:ext cx="12192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BC2E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2,64</a:t>
            </a:r>
          </a:p>
        </p:txBody>
      </p:sp>
    </p:spTree>
    <p:extLst>
      <p:ext uri="{BB962C8B-B14F-4D97-AF65-F5344CB8AC3E}">
        <p14:creationId xmlns:p14="http://schemas.microsoft.com/office/powerpoint/2010/main" val="277780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3597" y="929417"/>
            <a:ext cx="15648871" cy="6942408"/>
          </a:xfrm>
          <a:custGeom>
            <a:avLst/>
            <a:gdLst/>
            <a:ahLst/>
            <a:cxnLst/>
            <a:rect l="l" t="t" r="r" b="b"/>
            <a:pathLst>
              <a:path w="15648871" h="6942408">
                <a:moveTo>
                  <a:pt x="0" y="0"/>
                </a:moveTo>
                <a:lnTo>
                  <a:pt x="15648870" y="0"/>
                </a:lnTo>
                <a:lnTo>
                  <a:pt x="15648870" y="6942408"/>
                </a:lnTo>
                <a:lnTo>
                  <a:pt x="0" y="69424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66798" y="581646"/>
            <a:ext cx="3214898" cy="1153345"/>
          </a:xfrm>
          <a:custGeom>
            <a:avLst/>
            <a:gdLst/>
            <a:ahLst/>
            <a:cxnLst/>
            <a:rect l="l" t="t" r="r" b="b"/>
            <a:pathLst>
              <a:path w="3214898" h="1153345">
                <a:moveTo>
                  <a:pt x="0" y="0"/>
                </a:moveTo>
                <a:lnTo>
                  <a:pt x="3214898" y="0"/>
                </a:lnTo>
                <a:lnTo>
                  <a:pt x="3214898" y="1153344"/>
                </a:lnTo>
                <a:lnTo>
                  <a:pt x="0" y="11533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19882" y="7859579"/>
            <a:ext cx="15048237" cy="8163668"/>
          </a:xfrm>
          <a:custGeom>
            <a:avLst/>
            <a:gdLst/>
            <a:ahLst/>
            <a:cxnLst/>
            <a:rect l="l" t="t" r="r" b="b"/>
            <a:pathLst>
              <a:path w="15048237" h="8163668">
                <a:moveTo>
                  <a:pt x="0" y="0"/>
                </a:moveTo>
                <a:lnTo>
                  <a:pt x="15048236" y="0"/>
                </a:lnTo>
                <a:lnTo>
                  <a:pt x="15048236" y="8163668"/>
                </a:lnTo>
                <a:lnTo>
                  <a:pt x="0" y="81636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1346790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9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9" y="4285063"/>
                </a:lnTo>
                <a:lnTo>
                  <a:pt x="6069539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871671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9" y="0"/>
                </a:lnTo>
                <a:lnTo>
                  <a:pt x="6069539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14104529" y="414303"/>
            <a:ext cx="3425211" cy="1228794"/>
          </a:xfrm>
          <a:custGeom>
            <a:avLst/>
            <a:gdLst/>
            <a:ahLst/>
            <a:cxnLst/>
            <a:rect l="l" t="t" r="r" b="b"/>
            <a:pathLst>
              <a:path w="3425211" h="1228794">
                <a:moveTo>
                  <a:pt x="3425211" y="0"/>
                </a:moveTo>
                <a:lnTo>
                  <a:pt x="0" y="0"/>
                </a:lnTo>
                <a:lnTo>
                  <a:pt x="0" y="1228794"/>
                </a:lnTo>
                <a:lnTo>
                  <a:pt x="3425211" y="1228794"/>
                </a:lnTo>
                <a:lnTo>
                  <a:pt x="3425211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-2006069" y="6562458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8" y="0"/>
                </a:lnTo>
                <a:lnTo>
                  <a:pt x="6069538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6130358" y="3762069"/>
            <a:ext cx="1676155" cy="1381431"/>
          </a:xfrm>
          <a:custGeom>
            <a:avLst/>
            <a:gdLst/>
            <a:ahLst/>
            <a:cxnLst/>
            <a:rect l="l" t="t" r="r" b="b"/>
            <a:pathLst>
              <a:path w="1676155" h="1381431">
                <a:moveTo>
                  <a:pt x="0" y="0"/>
                </a:moveTo>
                <a:lnTo>
                  <a:pt x="1676155" y="0"/>
                </a:lnTo>
                <a:lnTo>
                  <a:pt x="1676155" y="1381431"/>
                </a:lnTo>
                <a:lnTo>
                  <a:pt x="0" y="138143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flipH="1">
            <a:off x="480127" y="3862424"/>
            <a:ext cx="1851168" cy="1466280"/>
          </a:xfrm>
          <a:custGeom>
            <a:avLst/>
            <a:gdLst/>
            <a:ahLst/>
            <a:cxnLst/>
            <a:rect l="l" t="t" r="r" b="b"/>
            <a:pathLst>
              <a:path w="1851168" h="1466280">
                <a:moveTo>
                  <a:pt x="1851169" y="0"/>
                </a:moveTo>
                <a:lnTo>
                  <a:pt x="0" y="0"/>
                </a:lnTo>
                <a:lnTo>
                  <a:pt x="0" y="1466279"/>
                </a:lnTo>
                <a:lnTo>
                  <a:pt x="1851169" y="1466279"/>
                </a:lnTo>
                <a:lnTo>
                  <a:pt x="1851169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flipH="1">
            <a:off x="14272156" y="6562458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8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8" y="4285063"/>
                </a:lnTo>
                <a:lnTo>
                  <a:pt x="6069538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1323" y="2575100"/>
            <a:ext cx="14339035" cy="44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2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966798" y="581646"/>
            <a:ext cx="3214898" cy="1153345"/>
          </a:xfrm>
          <a:custGeom>
            <a:avLst/>
            <a:gdLst/>
            <a:ahLst/>
            <a:cxnLst/>
            <a:rect l="l" t="t" r="r" b="b"/>
            <a:pathLst>
              <a:path w="3214898" h="1153345">
                <a:moveTo>
                  <a:pt x="0" y="0"/>
                </a:moveTo>
                <a:lnTo>
                  <a:pt x="3214898" y="0"/>
                </a:lnTo>
                <a:lnTo>
                  <a:pt x="3214898" y="1153344"/>
                </a:lnTo>
                <a:lnTo>
                  <a:pt x="0" y="11533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619882" y="7466673"/>
            <a:ext cx="15048237" cy="8163668"/>
          </a:xfrm>
          <a:custGeom>
            <a:avLst/>
            <a:gdLst/>
            <a:ahLst/>
            <a:cxnLst/>
            <a:rect l="l" t="t" r="r" b="b"/>
            <a:pathLst>
              <a:path w="15048237" h="8163668">
                <a:moveTo>
                  <a:pt x="0" y="0"/>
                </a:moveTo>
                <a:lnTo>
                  <a:pt x="15048236" y="0"/>
                </a:lnTo>
                <a:lnTo>
                  <a:pt x="15048236" y="8163668"/>
                </a:lnTo>
                <a:lnTo>
                  <a:pt x="0" y="81636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H="1">
            <a:off x="11346790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9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9" y="4285063"/>
                </a:lnTo>
                <a:lnTo>
                  <a:pt x="6069539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71671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9" y="0"/>
                </a:lnTo>
                <a:lnTo>
                  <a:pt x="6069539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flipH="1">
            <a:off x="14104529" y="414303"/>
            <a:ext cx="3425211" cy="1228794"/>
          </a:xfrm>
          <a:custGeom>
            <a:avLst/>
            <a:gdLst/>
            <a:ahLst/>
            <a:cxnLst/>
            <a:rect l="l" t="t" r="r" b="b"/>
            <a:pathLst>
              <a:path w="3425211" h="1228794">
                <a:moveTo>
                  <a:pt x="3425211" y="0"/>
                </a:moveTo>
                <a:lnTo>
                  <a:pt x="0" y="0"/>
                </a:lnTo>
                <a:lnTo>
                  <a:pt x="0" y="1228794"/>
                </a:lnTo>
                <a:lnTo>
                  <a:pt x="3425211" y="1228794"/>
                </a:lnTo>
                <a:lnTo>
                  <a:pt x="3425211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-2006069" y="6562458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8" y="0"/>
                </a:lnTo>
                <a:lnTo>
                  <a:pt x="6069538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flipH="1">
            <a:off x="14272156" y="6562458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8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8" y="4285063"/>
                </a:lnTo>
                <a:lnTo>
                  <a:pt x="6069538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521380" y="876300"/>
            <a:ext cx="17610683" cy="8686800"/>
            <a:chOff x="5025867" y="2340969"/>
            <a:chExt cx="8236267" cy="5841072"/>
          </a:xfrm>
        </p:grpSpPr>
        <p:sp>
          <p:nvSpPr>
            <p:cNvPr id="5" name="Freeform 5"/>
            <p:cNvSpPr/>
            <p:nvPr/>
          </p:nvSpPr>
          <p:spPr>
            <a:xfrm>
              <a:off x="5025867" y="2340969"/>
              <a:ext cx="8236267" cy="5841072"/>
            </a:xfrm>
            <a:custGeom>
              <a:avLst/>
              <a:gdLst/>
              <a:ahLst/>
              <a:cxnLst/>
              <a:rect l="l" t="t" r="r" b="b"/>
              <a:pathLst>
                <a:path w="8236267" h="6040481">
                  <a:moveTo>
                    <a:pt x="0" y="0"/>
                  </a:moveTo>
                  <a:lnTo>
                    <a:pt x="8236266" y="0"/>
                  </a:lnTo>
                  <a:lnTo>
                    <a:pt x="8236266" y="6040482"/>
                  </a:lnTo>
                  <a:lnTo>
                    <a:pt x="0" y="6040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5124561" y="2476135"/>
              <a:ext cx="8034600" cy="5563288"/>
            </a:xfrm>
            <a:custGeom>
              <a:avLst/>
              <a:gdLst/>
              <a:ahLst/>
              <a:cxnLst/>
              <a:rect l="l" t="t" r="r" b="b"/>
              <a:pathLst>
                <a:path w="7852246" h="5758841">
                  <a:moveTo>
                    <a:pt x="0" y="0"/>
                  </a:moveTo>
                  <a:lnTo>
                    <a:pt x="7852246" y="0"/>
                  </a:lnTo>
                  <a:lnTo>
                    <a:pt x="7852246" y="5758840"/>
                  </a:lnTo>
                  <a:lnTo>
                    <a:pt x="0" y="5758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82F496C-FEEF-7A76-2941-B1254160EE6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66800" y="1986821"/>
            <a:ext cx="8283850" cy="8283850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350B061E-C525-E17B-EA90-6754629B8C49}"/>
              </a:ext>
            </a:extLst>
          </p:cNvPr>
          <p:cNvSpPr/>
          <p:nvPr/>
        </p:nvSpPr>
        <p:spPr>
          <a:xfrm>
            <a:off x="5029200" y="1714500"/>
            <a:ext cx="10515600" cy="4343400"/>
          </a:xfrm>
          <a:prstGeom prst="wedgeRoundRectCallout">
            <a:avLst>
              <a:gd name="adj1" fmla="val -61611"/>
              <a:gd name="adj2" fmla="val 13973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6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thêm</a:t>
            </a:r>
            <a:r>
              <a:rPr lang="en-US" sz="6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6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6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6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liên</a:t>
            </a:r>
            <a:r>
              <a:rPr lang="en-US" sz="6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6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6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6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6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6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xung</a:t>
            </a:r>
            <a:r>
              <a:rPr lang="en-US" sz="6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lang="en-US" sz="6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6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6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6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en-US" sz="6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6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6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6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6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6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35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3597" y="929417"/>
            <a:ext cx="15648871" cy="6942408"/>
          </a:xfrm>
          <a:custGeom>
            <a:avLst/>
            <a:gdLst/>
            <a:ahLst/>
            <a:cxnLst/>
            <a:rect l="l" t="t" r="r" b="b"/>
            <a:pathLst>
              <a:path w="15648871" h="6942408">
                <a:moveTo>
                  <a:pt x="0" y="0"/>
                </a:moveTo>
                <a:lnTo>
                  <a:pt x="15648870" y="0"/>
                </a:lnTo>
                <a:lnTo>
                  <a:pt x="15648870" y="6942408"/>
                </a:lnTo>
                <a:lnTo>
                  <a:pt x="0" y="69424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66798" y="581646"/>
            <a:ext cx="3214898" cy="1153345"/>
          </a:xfrm>
          <a:custGeom>
            <a:avLst/>
            <a:gdLst/>
            <a:ahLst/>
            <a:cxnLst/>
            <a:rect l="l" t="t" r="r" b="b"/>
            <a:pathLst>
              <a:path w="3214898" h="1153345">
                <a:moveTo>
                  <a:pt x="0" y="0"/>
                </a:moveTo>
                <a:lnTo>
                  <a:pt x="3214898" y="0"/>
                </a:lnTo>
                <a:lnTo>
                  <a:pt x="3214898" y="1153344"/>
                </a:lnTo>
                <a:lnTo>
                  <a:pt x="0" y="11533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19882" y="7859579"/>
            <a:ext cx="15048237" cy="8163668"/>
          </a:xfrm>
          <a:custGeom>
            <a:avLst/>
            <a:gdLst/>
            <a:ahLst/>
            <a:cxnLst/>
            <a:rect l="l" t="t" r="r" b="b"/>
            <a:pathLst>
              <a:path w="15048237" h="8163668">
                <a:moveTo>
                  <a:pt x="0" y="0"/>
                </a:moveTo>
                <a:lnTo>
                  <a:pt x="15048236" y="0"/>
                </a:lnTo>
                <a:lnTo>
                  <a:pt x="15048236" y="8163668"/>
                </a:lnTo>
                <a:lnTo>
                  <a:pt x="0" y="81636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1346790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9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9" y="4285063"/>
                </a:lnTo>
                <a:lnTo>
                  <a:pt x="6069539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871671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9" y="0"/>
                </a:lnTo>
                <a:lnTo>
                  <a:pt x="6069539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14104529" y="414303"/>
            <a:ext cx="3425211" cy="1228794"/>
          </a:xfrm>
          <a:custGeom>
            <a:avLst/>
            <a:gdLst/>
            <a:ahLst/>
            <a:cxnLst/>
            <a:rect l="l" t="t" r="r" b="b"/>
            <a:pathLst>
              <a:path w="3425211" h="1228794">
                <a:moveTo>
                  <a:pt x="3425211" y="0"/>
                </a:moveTo>
                <a:lnTo>
                  <a:pt x="0" y="0"/>
                </a:lnTo>
                <a:lnTo>
                  <a:pt x="0" y="1228794"/>
                </a:lnTo>
                <a:lnTo>
                  <a:pt x="3425211" y="1228794"/>
                </a:lnTo>
                <a:lnTo>
                  <a:pt x="3425211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-2006069" y="6562458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8" y="0"/>
                </a:lnTo>
                <a:lnTo>
                  <a:pt x="6069538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6130358" y="3762069"/>
            <a:ext cx="1676155" cy="1381431"/>
          </a:xfrm>
          <a:custGeom>
            <a:avLst/>
            <a:gdLst/>
            <a:ahLst/>
            <a:cxnLst/>
            <a:rect l="l" t="t" r="r" b="b"/>
            <a:pathLst>
              <a:path w="1676155" h="1381431">
                <a:moveTo>
                  <a:pt x="0" y="0"/>
                </a:moveTo>
                <a:lnTo>
                  <a:pt x="1676155" y="0"/>
                </a:lnTo>
                <a:lnTo>
                  <a:pt x="1676155" y="1381431"/>
                </a:lnTo>
                <a:lnTo>
                  <a:pt x="0" y="138143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flipH="1">
            <a:off x="480127" y="3862424"/>
            <a:ext cx="1851168" cy="1466280"/>
          </a:xfrm>
          <a:custGeom>
            <a:avLst/>
            <a:gdLst/>
            <a:ahLst/>
            <a:cxnLst/>
            <a:rect l="l" t="t" r="r" b="b"/>
            <a:pathLst>
              <a:path w="1851168" h="1466280">
                <a:moveTo>
                  <a:pt x="1851169" y="0"/>
                </a:moveTo>
                <a:lnTo>
                  <a:pt x="0" y="0"/>
                </a:lnTo>
                <a:lnTo>
                  <a:pt x="0" y="1466279"/>
                </a:lnTo>
                <a:lnTo>
                  <a:pt x="1851169" y="1466279"/>
                </a:lnTo>
                <a:lnTo>
                  <a:pt x="1851169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flipH="1">
            <a:off x="14272156" y="6562458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8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8" y="4285063"/>
                </a:lnTo>
                <a:lnTo>
                  <a:pt x="6069538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60196" y="2723973"/>
            <a:ext cx="14339035" cy="44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7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EC2083E-F9AC-4FD6-B4AD-A90B82C45541}"/>
              </a:ext>
            </a:extLst>
          </p:cNvPr>
          <p:cNvSpPr/>
          <p:nvPr/>
        </p:nvSpPr>
        <p:spPr>
          <a:xfrm>
            <a:off x="6645174" y="-157206"/>
            <a:ext cx="11166396" cy="6078380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endParaRPr lang="en-US" sz="27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FCD7CC58-D5F2-47C2-95BC-FAFF431546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88"/>
          <a:stretch/>
        </p:blipFill>
        <p:spPr>
          <a:xfrm>
            <a:off x="8279905" y="4108682"/>
            <a:ext cx="12207257" cy="579446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1EDC4C-C390-4696-B1CC-B56B70A44B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8870" y="385025"/>
            <a:ext cx="7200800" cy="911554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1189F5-B088-4FBD-97A7-B827034891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45"/>
          <a:stretch/>
        </p:blipFill>
        <p:spPr>
          <a:xfrm>
            <a:off x="-314169" y="6422357"/>
            <a:ext cx="13298705" cy="489613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5177B4E-9698-4631-88B9-E9503F43BE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48"/>
          <a:stretch/>
        </p:blipFill>
        <p:spPr>
          <a:xfrm>
            <a:off x="-649087" y="5094311"/>
            <a:ext cx="12081188" cy="5245928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6E78D56-F003-421B-8BDA-BE6704BA20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48"/>
          <a:stretch/>
        </p:blipFill>
        <p:spPr>
          <a:xfrm>
            <a:off x="9296210" y="5419991"/>
            <a:ext cx="11275620" cy="4896131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622" y="529415"/>
            <a:ext cx="17335500" cy="486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2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2D1FC2-A4F1-4B17-976E-0B03DDA8DC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70" y="-726724"/>
            <a:ext cx="18349865" cy="12252360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EC2083E-F9AC-4FD6-B4AD-A90B82C45541}"/>
              </a:ext>
            </a:extLst>
          </p:cNvPr>
          <p:cNvSpPr/>
          <p:nvPr/>
        </p:nvSpPr>
        <p:spPr>
          <a:xfrm>
            <a:off x="882052" y="164747"/>
            <a:ext cx="16262948" cy="10122254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endParaRPr lang="en-US" sz="2700" b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" name="D"/>
          <p:cNvGrpSpPr/>
          <p:nvPr/>
        </p:nvGrpSpPr>
        <p:grpSpPr>
          <a:xfrm>
            <a:off x="3283976" y="3785637"/>
            <a:ext cx="2440644" cy="5801078"/>
            <a:chOff x="2102024" y="-1714093"/>
            <a:chExt cx="1143795" cy="3479248"/>
          </a:xfrm>
        </p:grpSpPr>
        <p:grpSp>
          <p:nvGrpSpPr>
            <p:cNvPr id="11" name="组合 6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15" name="任意多边形 6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/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371600"/>
                <a:endParaRPr lang="zh-CN" altLang="en-US" sz="2700" b="1" dirty="0">
                  <a:solidFill>
                    <a:srgbClr val="000000"/>
                  </a:solidFill>
                  <a:latin typeface="Cambria" panose="020405030504060302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心形 6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  <a:solidFill>
                <a:srgbClr val="F797A7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54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</a:t>
                </a:r>
                <a:endParaRPr lang="zh-CN" altLang="en-US" sz="54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" name="组合 6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13" name="任意多边形 6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371600"/>
                <a:endParaRPr lang="zh-CN" altLang="en-US" sz="2700" b="1" dirty="0">
                  <a:solidFill>
                    <a:srgbClr val="000000"/>
                  </a:solidFill>
                  <a:latin typeface="Cambria" panose="020405030504060302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" name="十六角星 6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54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7" name="C"/>
          <p:cNvGrpSpPr/>
          <p:nvPr/>
        </p:nvGrpSpPr>
        <p:grpSpPr>
          <a:xfrm>
            <a:off x="3191896" y="1958931"/>
            <a:ext cx="2440644" cy="5801078"/>
            <a:chOff x="2102024" y="-1714093"/>
            <a:chExt cx="1143795" cy="3479248"/>
          </a:xfrm>
        </p:grpSpPr>
        <p:grpSp>
          <p:nvGrpSpPr>
            <p:cNvPr id="18" name="组合 5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22" name="任意多边形 5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371600"/>
                <a:endParaRPr lang="zh-CN" altLang="en-US" sz="2700" b="1" dirty="0">
                  <a:solidFill>
                    <a:srgbClr val="000000"/>
                  </a:solidFill>
                  <a:latin typeface="Cambria" panose="020405030504060302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3" name="心形 5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  <a:solidFill>
                <a:srgbClr val="97D9E4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54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  <a:endParaRPr lang="zh-CN" altLang="en-US" sz="54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9" name="组合 5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20" name="任意多边形 5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371600"/>
                <a:endParaRPr lang="zh-CN" altLang="en-US" sz="2700" b="1" dirty="0">
                  <a:solidFill>
                    <a:srgbClr val="000000"/>
                  </a:solidFill>
                  <a:latin typeface="Cambria" panose="020405030504060302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十六角星 5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54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4" name="B"/>
          <p:cNvGrpSpPr/>
          <p:nvPr/>
        </p:nvGrpSpPr>
        <p:grpSpPr>
          <a:xfrm>
            <a:off x="3146276" y="232024"/>
            <a:ext cx="2440644" cy="5801078"/>
            <a:chOff x="2102024" y="-1714093"/>
            <a:chExt cx="1143795" cy="3479248"/>
          </a:xfrm>
        </p:grpSpPr>
        <p:grpSp>
          <p:nvGrpSpPr>
            <p:cNvPr id="25" name="组合 4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29" name="任意多边形 4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371600"/>
                <a:endParaRPr lang="zh-CN" altLang="en-US" sz="2700" b="1" dirty="0">
                  <a:solidFill>
                    <a:srgbClr val="000000"/>
                  </a:solidFill>
                  <a:latin typeface="Cambria" panose="020405030504060302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" name="心形 4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  <a:solidFill>
                <a:srgbClr val="F797A7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54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endParaRPr lang="zh-CN" altLang="en-US" sz="54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6" name="组合 4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27" name="任意多边形 4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371600"/>
                <a:endParaRPr lang="zh-CN" altLang="en-US" sz="2700" b="1" dirty="0">
                  <a:solidFill>
                    <a:srgbClr val="000000"/>
                  </a:solidFill>
                  <a:latin typeface="Cambria" panose="020405030504060302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8" name="十六角星 4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54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1" name="组合 14"/>
          <p:cNvGrpSpPr/>
          <p:nvPr/>
        </p:nvGrpSpPr>
        <p:grpSpPr>
          <a:xfrm>
            <a:off x="5250509" y="2986223"/>
            <a:ext cx="9501415" cy="1588169"/>
            <a:chOff x="2110311" y="1329732"/>
            <a:chExt cx="8016513" cy="1067749"/>
          </a:xfrm>
        </p:grpSpPr>
        <p:sp>
          <p:nvSpPr>
            <p:cNvPr id="32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1500" b="1" kern="0" dirty="0">
                <a:solidFill>
                  <a:srgbClr val="4CBDD0"/>
                </a:solidFill>
                <a:latin typeface="Cambria" panose="02040503050406030204" pitchFamily="18" charset="0"/>
                <a:ea typeface="华康方圆体W7(P)" pitchFamily="82" charset="-122"/>
              </a:endParaRPr>
            </a:p>
          </p:txBody>
        </p:sp>
        <p:sp>
          <p:nvSpPr>
            <p:cNvPr id="33" name="矩形 16"/>
            <p:cNvSpPr/>
            <p:nvPr/>
          </p:nvSpPr>
          <p:spPr>
            <a:xfrm>
              <a:off x="2437919" y="1496152"/>
              <a:ext cx="6686295" cy="889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71600"/>
              <a:r>
                <a:rPr lang="vi-VN" altLang="en-US" sz="40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 vi mặt đáy nhân với chiều cao (không cùng đơn vị đo)</a:t>
              </a:r>
            </a:p>
          </p:txBody>
        </p:sp>
      </p:grpSp>
      <p:grpSp>
        <p:nvGrpSpPr>
          <p:cNvPr id="34" name="A"/>
          <p:cNvGrpSpPr/>
          <p:nvPr/>
        </p:nvGrpSpPr>
        <p:grpSpPr>
          <a:xfrm>
            <a:off x="3116798" y="-2249406"/>
            <a:ext cx="2440646" cy="5801078"/>
            <a:chOff x="2102023" y="-1714093"/>
            <a:chExt cx="1143796" cy="3479248"/>
          </a:xfrm>
        </p:grpSpPr>
        <p:grpSp>
          <p:nvGrpSpPr>
            <p:cNvPr id="35" name="组合 38"/>
            <p:cNvGrpSpPr/>
            <p:nvPr/>
          </p:nvGrpSpPr>
          <p:grpSpPr>
            <a:xfrm>
              <a:off x="2102023" y="18263"/>
              <a:ext cx="1108720" cy="1746892"/>
              <a:chOff x="1547663" y="32770"/>
              <a:chExt cx="1217764" cy="1918701"/>
            </a:xfrm>
          </p:grpSpPr>
          <p:sp>
            <p:nvSpPr>
              <p:cNvPr id="39" name="任意多边形 2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371600"/>
                <a:endParaRPr lang="zh-CN" altLang="en-US" sz="2700" b="1" dirty="0">
                  <a:solidFill>
                    <a:srgbClr val="000000"/>
                  </a:solidFill>
                  <a:latin typeface="Cambria" panose="020405030504060302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" name="心形 37"/>
              <p:cNvSpPr/>
              <p:nvPr/>
            </p:nvSpPr>
            <p:spPr>
              <a:xfrm>
                <a:off x="1547663" y="899265"/>
                <a:ext cx="1217764" cy="1052206"/>
              </a:xfrm>
              <a:prstGeom prst="heart">
                <a:avLst/>
              </a:prstGeom>
              <a:solidFill>
                <a:srgbClr val="97D9E4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sp3d extrusionH="57150">
                  <a:bevelT w="38100" h="38100" prst="relaxedInset"/>
                </a:sp3d>
              </a:bodyPr>
              <a:lstStyle/>
              <a:p>
                <a:pPr algn="ctr" defTabSz="13716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54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endParaRPr lang="zh-CN" altLang="en-US" sz="54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6" name="组合 39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37" name="任意多边形 40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371600"/>
                <a:endParaRPr lang="zh-CN" altLang="en-US" sz="2700" b="1" dirty="0">
                  <a:solidFill>
                    <a:srgbClr val="000000"/>
                  </a:solidFill>
                  <a:latin typeface="Cambria" panose="020405030504060302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8" name="十六角星 41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54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5" name="组合 50"/>
          <p:cNvGrpSpPr/>
          <p:nvPr/>
        </p:nvGrpSpPr>
        <p:grpSpPr>
          <a:xfrm>
            <a:off x="5253676" y="4630241"/>
            <a:ext cx="9488987" cy="1632943"/>
            <a:chOff x="2110311" y="1329732"/>
            <a:chExt cx="8016513" cy="1097619"/>
          </a:xfrm>
        </p:grpSpPr>
        <p:sp>
          <p:nvSpPr>
            <p:cNvPr id="46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1500" b="1" kern="0" dirty="0">
                <a:solidFill>
                  <a:srgbClr val="002060"/>
                </a:solidFill>
                <a:latin typeface="Cambria" panose="02040503050406030204" pitchFamily="18" charset="0"/>
                <a:ea typeface="华康方圆体W7(P)" pitchFamily="82" charset="-122"/>
              </a:endParaRPr>
            </a:p>
          </p:txBody>
        </p:sp>
        <p:sp>
          <p:nvSpPr>
            <p:cNvPr id="47" name="矩形 52"/>
            <p:cNvSpPr/>
            <p:nvPr/>
          </p:nvSpPr>
          <p:spPr>
            <a:xfrm>
              <a:off x="2681015" y="1455020"/>
              <a:ext cx="6578461" cy="972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71600"/>
              <a:r>
                <a:rPr lang="vi-VN" altLang="en-US" sz="44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 vi mặt đáy nhân với chiều cao (cùng đơn vị đo)</a:t>
              </a:r>
            </a:p>
          </p:txBody>
        </p:sp>
      </p:grpSp>
      <p:grpSp>
        <p:nvGrpSpPr>
          <p:cNvPr id="48" name="组合 60"/>
          <p:cNvGrpSpPr/>
          <p:nvPr/>
        </p:nvGrpSpPr>
        <p:grpSpPr>
          <a:xfrm>
            <a:off x="5253676" y="6270152"/>
            <a:ext cx="9446522" cy="1757684"/>
            <a:chOff x="2110311" y="1329732"/>
            <a:chExt cx="8016513" cy="1067749"/>
          </a:xfrm>
        </p:grpSpPr>
        <p:sp>
          <p:nvSpPr>
            <p:cNvPr id="49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1500" b="1" kern="0" dirty="0">
                <a:solidFill>
                  <a:srgbClr val="002060"/>
                </a:solidFill>
                <a:latin typeface="Cambria" panose="02040503050406030204" pitchFamily="18" charset="0"/>
                <a:ea typeface="华康方圆体W7(P)" pitchFamily="82" charset="-122"/>
              </a:endParaRPr>
            </a:p>
          </p:txBody>
        </p:sp>
        <p:sp>
          <p:nvSpPr>
            <p:cNvPr id="50" name="矩形 62"/>
            <p:cNvSpPr/>
            <p:nvPr/>
          </p:nvSpPr>
          <p:spPr>
            <a:xfrm>
              <a:off x="2662879" y="1509087"/>
              <a:ext cx="6693399" cy="8039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71600">
                <a:spcBef>
                  <a:spcPct val="10000"/>
                </a:spcBef>
              </a:pPr>
              <a:r>
                <a:rPr lang="vi-VN" altLang="en-US" sz="40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 vi mặt đáy nhân với chiều rộng (cùng đơn vị đo)</a:t>
              </a:r>
              <a:endParaRPr lang="en-US" altLang="en-US" sz="4000" b="1" dirty="0">
                <a:solidFill>
                  <a:srgbClr val="2A91A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1" name="组合 70"/>
          <p:cNvGrpSpPr/>
          <p:nvPr/>
        </p:nvGrpSpPr>
        <p:grpSpPr>
          <a:xfrm>
            <a:off x="5253676" y="8090843"/>
            <a:ext cx="9446523" cy="1600542"/>
            <a:chOff x="2110311" y="1329732"/>
            <a:chExt cx="8016513" cy="1075840"/>
          </a:xfrm>
        </p:grpSpPr>
        <p:sp>
          <p:nvSpPr>
            <p:cNvPr id="52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1500" b="1" kern="0" dirty="0">
                <a:solidFill>
                  <a:srgbClr val="002060"/>
                </a:solidFill>
                <a:latin typeface="Cambria" panose="02040503050406030204" pitchFamily="18" charset="0"/>
                <a:ea typeface="华康方圆体W7(P)" pitchFamily="82" charset="-122"/>
              </a:endParaRPr>
            </a:p>
          </p:txBody>
        </p:sp>
        <p:sp>
          <p:nvSpPr>
            <p:cNvPr id="53" name="矩形 72"/>
            <p:cNvSpPr/>
            <p:nvPr/>
          </p:nvSpPr>
          <p:spPr>
            <a:xfrm>
              <a:off x="2681016" y="1433241"/>
              <a:ext cx="6222607" cy="972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71600">
                <a:spcBef>
                  <a:spcPct val="10000"/>
                </a:spcBef>
              </a:pPr>
              <a:r>
                <a:rPr lang="en-GB" altLang="en-US" sz="44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 vi </a:t>
              </a:r>
              <a:r>
                <a:rPr lang="en-GB" altLang="en-US" sz="44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mặt</a:t>
              </a:r>
              <a:r>
                <a:rPr lang="en-GB" altLang="en-US" sz="44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44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đáy</a:t>
              </a:r>
              <a:r>
                <a:rPr lang="en-GB" altLang="en-US" sz="44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44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GB" altLang="en-US" sz="44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44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GB" altLang="en-US" sz="44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44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chiều</a:t>
              </a:r>
              <a:r>
                <a:rPr lang="en-GB" altLang="en-US" sz="44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44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cao</a:t>
              </a:r>
              <a:r>
                <a:rPr lang="en-GB" altLang="en-US" sz="44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lang="en-US" altLang="en-US" sz="4800" b="1" dirty="0">
                <a:solidFill>
                  <a:srgbClr val="F13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4" name="Double Wave 53"/>
          <p:cNvSpPr/>
          <p:nvPr/>
        </p:nvSpPr>
        <p:spPr>
          <a:xfrm>
            <a:off x="882052" y="-319653"/>
            <a:ext cx="16545222" cy="2176887"/>
          </a:xfrm>
          <a:prstGeom prst="doubleWave">
            <a:avLst/>
          </a:prstGeom>
          <a:blipFill>
            <a:blip r:embed="rId6"/>
            <a:stretch>
              <a:fillRect/>
            </a:stretch>
          </a:blipFill>
          <a:ln w="6350">
            <a:solidFill>
              <a:srgbClr val="2A91A2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4800" b="1" dirty="0">
                <a:solidFill>
                  <a:srgbClr val="C3336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1: Công thức tính diện tích xung quanh của hình hộp chữ nhật là gì? </a:t>
            </a:r>
            <a:endParaRPr lang="en-US" sz="4800" b="1" dirty="0">
              <a:solidFill>
                <a:srgbClr val="C3336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5" name="Đ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4612" y="4827768"/>
            <a:ext cx="1731516" cy="1292325"/>
          </a:xfrm>
          <a:prstGeom prst="rect">
            <a:avLst/>
          </a:prstGeom>
        </p:spPr>
      </p:pic>
      <p:pic>
        <p:nvPicPr>
          <p:cNvPr id="56" name="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6338" y="3054565"/>
            <a:ext cx="1093044" cy="1085757"/>
          </a:xfrm>
          <a:prstGeom prst="rect">
            <a:avLst/>
          </a:prstGeom>
        </p:spPr>
      </p:pic>
      <p:pic>
        <p:nvPicPr>
          <p:cNvPr id="57" name="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3848" y="6582724"/>
            <a:ext cx="1093044" cy="1085757"/>
          </a:xfrm>
          <a:prstGeom prst="rect">
            <a:avLst/>
          </a:prstGeom>
        </p:spPr>
      </p:pic>
      <p:pic>
        <p:nvPicPr>
          <p:cNvPr id="58" name="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450" y="8342218"/>
            <a:ext cx="1093044" cy="108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9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4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7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4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7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45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0" grpId="0" animBg="1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2D1FC2-A4F1-4B17-976E-0B03DDA8DC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12860"/>
            <a:ext cx="18349865" cy="12252360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EC2083E-F9AC-4FD6-B4AD-A90B82C45541}"/>
              </a:ext>
            </a:extLst>
          </p:cNvPr>
          <p:cNvSpPr/>
          <p:nvPr/>
        </p:nvSpPr>
        <p:spPr>
          <a:xfrm>
            <a:off x="907823" y="-121390"/>
            <a:ext cx="16846778" cy="11012979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endParaRPr lang="en-US" sz="2700" b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" name="组合 63"/>
          <p:cNvGrpSpPr/>
          <p:nvPr/>
        </p:nvGrpSpPr>
        <p:grpSpPr>
          <a:xfrm>
            <a:off x="3309747" y="3499501"/>
            <a:ext cx="2440644" cy="5801078"/>
            <a:chOff x="2102024" y="-1714093"/>
            <a:chExt cx="1143795" cy="3479248"/>
          </a:xfrm>
        </p:grpSpPr>
        <p:grpSp>
          <p:nvGrpSpPr>
            <p:cNvPr id="11" name="组合 6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15" name="任意多边形 6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/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371600"/>
                <a:endParaRPr lang="zh-CN" altLang="en-US" sz="2700" b="1" dirty="0">
                  <a:solidFill>
                    <a:srgbClr val="000000"/>
                  </a:solidFill>
                  <a:latin typeface="Cambria" panose="020405030504060302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心形 6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  <a:solidFill>
                <a:srgbClr val="F797A7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54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</a:t>
                </a:r>
                <a:endParaRPr lang="zh-CN" altLang="en-US" sz="54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" name="组合 6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13" name="任意多边形 6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371600"/>
                <a:endParaRPr lang="zh-CN" altLang="en-US" sz="2700" b="1" dirty="0">
                  <a:solidFill>
                    <a:srgbClr val="000000"/>
                  </a:solidFill>
                  <a:latin typeface="Cambria" panose="020405030504060302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" name="十六角星 6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54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7" name="组合 53"/>
          <p:cNvGrpSpPr/>
          <p:nvPr/>
        </p:nvGrpSpPr>
        <p:grpSpPr>
          <a:xfrm>
            <a:off x="3217667" y="1672795"/>
            <a:ext cx="2440644" cy="5801078"/>
            <a:chOff x="2102024" y="-1714093"/>
            <a:chExt cx="1143795" cy="3479248"/>
          </a:xfrm>
        </p:grpSpPr>
        <p:grpSp>
          <p:nvGrpSpPr>
            <p:cNvPr id="18" name="组合 5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22" name="任意多边形 5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371600"/>
                <a:endParaRPr lang="zh-CN" altLang="en-US" sz="2700" b="1" dirty="0">
                  <a:solidFill>
                    <a:srgbClr val="000000"/>
                  </a:solidFill>
                  <a:latin typeface="Cambria" panose="020405030504060302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3" name="心形 5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  <a:solidFill>
                <a:srgbClr val="97D9E4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54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  <a:endParaRPr lang="zh-CN" altLang="en-US" sz="54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9" name="组合 5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20" name="任意多边形 5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371600"/>
                <a:endParaRPr lang="zh-CN" altLang="en-US" sz="2700" b="1" dirty="0">
                  <a:solidFill>
                    <a:srgbClr val="000000"/>
                  </a:solidFill>
                  <a:latin typeface="Cambria" panose="020405030504060302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十六角星 5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54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4" name="组合 43"/>
          <p:cNvGrpSpPr/>
          <p:nvPr/>
        </p:nvGrpSpPr>
        <p:grpSpPr>
          <a:xfrm>
            <a:off x="3172047" y="-54112"/>
            <a:ext cx="2440644" cy="5801078"/>
            <a:chOff x="2102024" y="-1714093"/>
            <a:chExt cx="1143795" cy="3479248"/>
          </a:xfrm>
        </p:grpSpPr>
        <p:grpSp>
          <p:nvGrpSpPr>
            <p:cNvPr id="25" name="组合 4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29" name="任意多边形 4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371600"/>
                <a:endParaRPr lang="zh-CN" altLang="en-US" sz="2700" b="1" dirty="0">
                  <a:solidFill>
                    <a:srgbClr val="000000"/>
                  </a:solidFill>
                  <a:latin typeface="Cambria" panose="020405030504060302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" name="心形 4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  <a:solidFill>
                <a:srgbClr val="F797A7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54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endParaRPr lang="zh-CN" altLang="en-US" sz="54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6" name="组合 4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27" name="任意多边形 4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371600"/>
                <a:endParaRPr lang="zh-CN" altLang="en-US" sz="2700" b="1" dirty="0">
                  <a:solidFill>
                    <a:srgbClr val="000000"/>
                  </a:solidFill>
                  <a:latin typeface="Cambria" panose="020405030504060302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8" name="十六角星 4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54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1" name="组合 14"/>
          <p:cNvGrpSpPr/>
          <p:nvPr/>
        </p:nvGrpSpPr>
        <p:grpSpPr>
          <a:xfrm>
            <a:off x="5276280" y="2700088"/>
            <a:ext cx="9501415" cy="1588169"/>
            <a:chOff x="2110311" y="1329732"/>
            <a:chExt cx="8016513" cy="1067749"/>
          </a:xfrm>
        </p:grpSpPr>
        <p:sp>
          <p:nvSpPr>
            <p:cNvPr id="32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9600" b="1" kern="0" dirty="0">
                <a:solidFill>
                  <a:srgbClr val="4CBDD0"/>
                </a:solidFill>
                <a:latin typeface="Cambria" panose="02040503050406030204" pitchFamily="18" charset="0"/>
                <a:ea typeface="华康方圆体W7(P)" pitchFamily="82" charset="-122"/>
              </a:endParaRPr>
            </a:p>
          </p:txBody>
        </p:sp>
        <p:sp>
          <p:nvSpPr>
            <p:cNvPr id="33" name="矩形 16"/>
            <p:cNvSpPr/>
            <p:nvPr/>
          </p:nvSpPr>
          <p:spPr>
            <a:xfrm>
              <a:off x="2351884" y="1333102"/>
              <a:ext cx="7171937" cy="10553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71600"/>
              <a:r>
                <a:rPr lang="en-GB" altLang="en-US" sz="32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GB" altLang="en-US" sz="32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tổng</a:t>
              </a:r>
              <a:r>
                <a:rPr lang="en-GB" altLang="en-US" sz="32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GB" altLang="en-US" sz="32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GB" altLang="en-US" sz="32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xung</a:t>
              </a:r>
              <a:r>
                <a:rPr lang="en-GB" altLang="en-US" sz="32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quanh</a:t>
              </a:r>
              <a:r>
                <a:rPr lang="en-GB" altLang="en-US" sz="32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GB" altLang="en-US" sz="32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GB" altLang="en-US" sz="32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hộp</a:t>
              </a:r>
              <a:r>
                <a:rPr lang="en-GB" altLang="en-US" sz="32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GB" altLang="en-US" sz="32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nhật</a:t>
              </a:r>
              <a:r>
                <a:rPr lang="en-GB" altLang="en-US" sz="32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GB" altLang="en-US" sz="32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GB" altLang="en-US" sz="32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GB" altLang="en-US" sz="32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GB" altLang="en-US" sz="32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GB" altLang="en-US" sz="32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đấy</a:t>
              </a:r>
              <a:r>
                <a:rPr lang="en-GB" altLang="en-US" sz="32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GB" altLang="en-US" sz="32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GB" altLang="en-US" sz="32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hộp</a:t>
              </a:r>
              <a:r>
                <a:rPr lang="en-GB" altLang="en-US" sz="32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GB" altLang="en-US" sz="32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nhật</a:t>
              </a:r>
              <a:r>
                <a:rPr lang="en-GB" altLang="en-US" sz="32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GB" altLang="en-US" sz="32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vi-VN" altLang="en-US" sz="3200" b="1" dirty="0">
                <a:solidFill>
                  <a:srgbClr val="2A91A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4" name="组合 42"/>
          <p:cNvGrpSpPr/>
          <p:nvPr/>
        </p:nvGrpSpPr>
        <p:grpSpPr>
          <a:xfrm>
            <a:off x="3116798" y="-2249406"/>
            <a:ext cx="2440646" cy="5801078"/>
            <a:chOff x="2102023" y="-1714093"/>
            <a:chExt cx="1143796" cy="3479248"/>
          </a:xfrm>
        </p:grpSpPr>
        <p:grpSp>
          <p:nvGrpSpPr>
            <p:cNvPr id="35" name="组合 38"/>
            <p:cNvGrpSpPr/>
            <p:nvPr/>
          </p:nvGrpSpPr>
          <p:grpSpPr>
            <a:xfrm>
              <a:off x="2102023" y="18263"/>
              <a:ext cx="1108720" cy="1746892"/>
              <a:chOff x="1547663" y="32770"/>
              <a:chExt cx="1217764" cy="1918701"/>
            </a:xfrm>
          </p:grpSpPr>
          <p:sp>
            <p:nvSpPr>
              <p:cNvPr id="39" name="任意多边形 2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371600"/>
                <a:endParaRPr lang="zh-CN" altLang="en-US" sz="2700" b="1" dirty="0">
                  <a:solidFill>
                    <a:srgbClr val="000000"/>
                  </a:solidFill>
                  <a:latin typeface="Cambria" panose="020405030504060302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" name="心形 37"/>
              <p:cNvSpPr/>
              <p:nvPr/>
            </p:nvSpPr>
            <p:spPr>
              <a:xfrm>
                <a:off x="1547663" y="899265"/>
                <a:ext cx="1217764" cy="1052206"/>
              </a:xfrm>
              <a:prstGeom prst="heart">
                <a:avLst/>
              </a:prstGeom>
              <a:solidFill>
                <a:srgbClr val="97D9E4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sp3d extrusionH="57150">
                  <a:bevelT w="38100" h="38100" prst="relaxedInset"/>
                </a:sp3d>
              </a:bodyPr>
              <a:lstStyle/>
              <a:p>
                <a:pPr algn="ctr" defTabSz="13716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54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endParaRPr lang="zh-CN" altLang="en-US" sz="54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6" name="组合 39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37" name="任意多边形 40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371600"/>
                <a:endParaRPr lang="zh-CN" altLang="en-US" sz="2700" b="1" dirty="0">
                  <a:solidFill>
                    <a:srgbClr val="000000"/>
                  </a:solidFill>
                  <a:latin typeface="Cambria" panose="020405030504060302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8" name="十六角星 41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54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5" name="组合 50"/>
          <p:cNvGrpSpPr/>
          <p:nvPr/>
        </p:nvGrpSpPr>
        <p:grpSpPr>
          <a:xfrm>
            <a:off x="5279447" y="4344104"/>
            <a:ext cx="9488987" cy="1607055"/>
            <a:chOff x="2110311" y="1329732"/>
            <a:chExt cx="8016513" cy="1080218"/>
          </a:xfrm>
        </p:grpSpPr>
        <p:sp>
          <p:nvSpPr>
            <p:cNvPr id="46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9600" b="1" kern="0" dirty="0">
                <a:solidFill>
                  <a:srgbClr val="002060"/>
                </a:solidFill>
                <a:latin typeface="Cambria" panose="02040503050406030204" pitchFamily="18" charset="0"/>
                <a:ea typeface="华康方圆体W7(P)" pitchFamily="82" charset="-122"/>
              </a:endParaRPr>
            </a:p>
          </p:txBody>
        </p:sp>
        <p:sp>
          <p:nvSpPr>
            <p:cNvPr id="47" name="矩形 52"/>
            <p:cNvSpPr/>
            <p:nvPr/>
          </p:nvSpPr>
          <p:spPr>
            <a:xfrm>
              <a:off x="2735778" y="1354868"/>
              <a:ext cx="6363562" cy="1055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71600"/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tổng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xung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quanh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hộp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nhật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chiều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cao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nhật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endParaRPr lang="vi-VN" altLang="en-US" sz="3200" b="1" dirty="0">
                <a:solidFill>
                  <a:srgbClr val="F13B59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8" name="组合 60"/>
          <p:cNvGrpSpPr/>
          <p:nvPr/>
        </p:nvGrpSpPr>
        <p:grpSpPr>
          <a:xfrm>
            <a:off x="5279447" y="5984016"/>
            <a:ext cx="9446522" cy="1757684"/>
            <a:chOff x="2110311" y="1329732"/>
            <a:chExt cx="8016513" cy="1067749"/>
          </a:xfrm>
        </p:grpSpPr>
        <p:sp>
          <p:nvSpPr>
            <p:cNvPr id="49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9600" b="1" kern="0" dirty="0">
                <a:solidFill>
                  <a:srgbClr val="002060"/>
                </a:solidFill>
                <a:latin typeface="Cambria" panose="02040503050406030204" pitchFamily="18" charset="0"/>
                <a:ea typeface="华康方圆体W7(P)" pitchFamily="82" charset="-122"/>
              </a:endParaRPr>
            </a:p>
          </p:txBody>
        </p:sp>
        <p:sp>
          <p:nvSpPr>
            <p:cNvPr id="50" name="矩形 62"/>
            <p:cNvSpPr/>
            <p:nvPr/>
          </p:nvSpPr>
          <p:spPr>
            <a:xfrm>
              <a:off x="2662879" y="1509087"/>
              <a:ext cx="6412870" cy="8413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71600">
                <a:spcBef>
                  <a:spcPct val="10000"/>
                </a:spcBef>
              </a:pPr>
              <a:r>
                <a:rPr lang="en-GB" altLang="en-US" sz="28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GB" altLang="en-US" sz="28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tổng</a:t>
              </a:r>
              <a:r>
                <a:rPr lang="en-GB" altLang="en-US" sz="28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GB" altLang="en-US" sz="28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GB" altLang="en-US" sz="28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xung</a:t>
              </a:r>
              <a:r>
                <a:rPr lang="en-GB" altLang="en-US" sz="28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quanh</a:t>
              </a:r>
              <a:r>
                <a:rPr lang="en-GB" altLang="en-US" sz="28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GB" altLang="en-US" sz="28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GB" altLang="en-US" sz="28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hộp</a:t>
              </a:r>
              <a:r>
                <a:rPr lang="en-GB" altLang="en-US" sz="28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GB" altLang="en-US" sz="28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nhật</a:t>
              </a:r>
              <a:r>
                <a:rPr lang="en-GB" altLang="en-US" sz="28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cộng</a:t>
              </a:r>
              <a:r>
                <a:rPr lang="en-GB" altLang="en-US" sz="28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GB" altLang="en-US" sz="28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GB" altLang="en-US" sz="28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GB" altLang="en-US" sz="28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GB" altLang="en-US" sz="28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đáy</a:t>
              </a:r>
              <a:r>
                <a:rPr lang="en-GB" altLang="en-US" sz="28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GB" altLang="en-US" sz="28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GB" altLang="en-US" sz="28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hộp</a:t>
              </a:r>
              <a:r>
                <a:rPr lang="en-GB" altLang="en-US" sz="28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GB" altLang="en-US" sz="28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nhật</a:t>
              </a:r>
              <a:r>
                <a:rPr lang="en-GB" altLang="en-US" sz="28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GB" altLang="en-US" sz="2800" b="1" dirty="0">
                  <a:solidFill>
                    <a:srgbClr val="2A91A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altLang="en-US" sz="2800" b="1" dirty="0">
                <a:solidFill>
                  <a:srgbClr val="2A91A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1" name="组合 70"/>
          <p:cNvGrpSpPr/>
          <p:nvPr/>
        </p:nvGrpSpPr>
        <p:grpSpPr>
          <a:xfrm>
            <a:off x="5279447" y="7804707"/>
            <a:ext cx="9446523" cy="1723652"/>
            <a:chOff x="2110311" y="1329732"/>
            <a:chExt cx="8016513" cy="1158591"/>
          </a:xfrm>
        </p:grpSpPr>
        <p:sp>
          <p:nvSpPr>
            <p:cNvPr id="52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9600" b="1" kern="0" dirty="0">
                <a:solidFill>
                  <a:srgbClr val="002060"/>
                </a:solidFill>
                <a:latin typeface="Cambria" panose="02040503050406030204" pitchFamily="18" charset="0"/>
                <a:ea typeface="华康方圆体W7(P)" pitchFamily="82" charset="-122"/>
              </a:endParaRPr>
            </a:p>
          </p:txBody>
        </p:sp>
        <p:sp>
          <p:nvSpPr>
            <p:cNvPr id="53" name="矩形 72"/>
            <p:cNvSpPr/>
            <p:nvPr/>
          </p:nvSpPr>
          <p:spPr>
            <a:xfrm>
              <a:off x="2681016" y="1433241"/>
              <a:ext cx="6330067" cy="1055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71600"/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tổng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xung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quanh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hộp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nhật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cộng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chiều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cao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nhật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GB" altLang="en-US" sz="32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endParaRPr lang="vi-VN" altLang="en-US" sz="3200" b="1" dirty="0">
                <a:solidFill>
                  <a:srgbClr val="F13B59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4" name="Double Wave 53"/>
          <p:cNvSpPr/>
          <p:nvPr/>
        </p:nvSpPr>
        <p:spPr>
          <a:xfrm>
            <a:off x="1058600" y="44514"/>
            <a:ext cx="16545222" cy="2176887"/>
          </a:xfrm>
          <a:prstGeom prst="doubleWave">
            <a:avLst/>
          </a:prstGeom>
          <a:blipFill>
            <a:blip r:embed="rId6"/>
            <a:stretch>
              <a:fillRect/>
            </a:stretch>
          </a:blipFill>
          <a:ln w="6350">
            <a:solidFill>
              <a:srgbClr val="2A91A2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4800" b="1" dirty="0">
                <a:solidFill>
                  <a:srgbClr val="C3336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2: Công thức tính diện tích toàn phần của hình hộp chữ nhật là gì? </a:t>
            </a:r>
            <a:endParaRPr lang="en-US" sz="4800" b="1" dirty="0">
              <a:solidFill>
                <a:srgbClr val="C3336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3637" y="6258338"/>
            <a:ext cx="1731516" cy="129232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109" y="2768429"/>
            <a:ext cx="1093044" cy="108575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5281" y="4544182"/>
            <a:ext cx="1093044" cy="108575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8221" y="8056082"/>
            <a:ext cx="1093044" cy="108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4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7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4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7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45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0" grpId="0" animBg="1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2D1FC2-A4F1-4B17-976E-0B03DDA8DC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41249"/>
            <a:ext cx="18349865" cy="12252360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EC2083E-F9AC-4FD6-B4AD-A90B82C45541}"/>
              </a:ext>
            </a:extLst>
          </p:cNvPr>
          <p:cNvSpPr/>
          <p:nvPr/>
        </p:nvSpPr>
        <p:spPr>
          <a:xfrm>
            <a:off x="907823" y="-154479"/>
            <a:ext cx="16846778" cy="11012979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endParaRPr lang="en-US" sz="2700" b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" name="组合 63"/>
          <p:cNvGrpSpPr/>
          <p:nvPr/>
        </p:nvGrpSpPr>
        <p:grpSpPr>
          <a:xfrm>
            <a:off x="3309747" y="3466412"/>
            <a:ext cx="2440644" cy="5801078"/>
            <a:chOff x="2102024" y="-1714093"/>
            <a:chExt cx="1143795" cy="3479248"/>
          </a:xfrm>
        </p:grpSpPr>
        <p:grpSp>
          <p:nvGrpSpPr>
            <p:cNvPr id="11" name="组合 6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15" name="任意多边形 6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/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371600"/>
                <a:endParaRPr lang="zh-CN" altLang="en-US" sz="2700" b="1" dirty="0">
                  <a:solidFill>
                    <a:srgbClr val="000000"/>
                  </a:solidFill>
                  <a:latin typeface="Cambria" panose="020405030504060302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心形 6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  <a:solidFill>
                <a:srgbClr val="F797A7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54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</a:t>
                </a:r>
                <a:endParaRPr lang="zh-CN" altLang="en-US" sz="54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" name="组合 6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13" name="任意多边形 6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371600"/>
                <a:endParaRPr lang="zh-CN" altLang="en-US" sz="2700" b="1" dirty="0">
                  <a:solidFill>
                    <a:srgbClr val="000000"/>
                  </a:solidFill>
                  <a:latin typeface="Cambria" panose="020405030504060302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" name="十六角星 6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54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7" name="组合 53"/>
          <p:cNvGrpSpPr/>
          <p:nvPr/>
        </p:nvGrpSpPr>
        <p:grpSpPr>
          <a:xfrm>
            <a:off x="3217667" y="1639706"/>
            <a:ext cx="2440644" cy="5801078"/>
            <a:chOff x="2102024" y="-1714093"/>
            <a:chExt cx="1143795" cy="3479248"/>
          </a:xfrm>
        </p:grpSpPr>
        <p:grpSp>
          <p:nvGrpSpPr>
            <p:cNvPr id="18" name="组合 5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22" name="任意多边形 5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371600"/>
                <a:endParaRPr lang="zh-CN" altLang="en-US" sz="2700" b="1" dirty="0">
                  <a:solidFill>
                    <a:srgbClr val="000000"/>
                  </a:solidFill>
                  <a:latin typeface="Cambria" panose="020405030504060302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3" name="心形 5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  <a:solidFill>
                <a:srgbClr val="97D9E4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54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  <a:endParaRPr lang="zh-CN" altLang="en-US" sz="54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9" name="组合 5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20" name="任意多边形 5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371600"/>
                <a:endParaRPr lang="zh-CN" altLang="en-US" sz="2700" b="1" dirty="0">
                  <a:solidFill>
                    <a:srgbClr val="000000"/>
                  </a:solidFill>
                  <a:latin typeface="Cambria" panose="020405030504060302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十六角星 5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54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4" name="组合 43"/>
          <p:cNvGrpSpPr/>
          <p:nvPr/>
        </p:nvGrpSpPr>
        <p:grpSpPr>
          <a:xfrm>
            <a:off x="3172047" y="-87201"/>
            <a:ext cx="2440644" cy="5801078"/>
            <a:chOff x="2102024" y="-1714093"/>
            <a:chExt cx="1143795" cy="3479248"/>
          </a:xfrm>
        </p:grpSpPr>
        <p:grpSp>
          <p:nvGrpSpPr>
            <p:cNvPr id="25" name="组合 4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29" name="任意多边形 4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371600"/>
                <a:endParaRPr lang="zh-CN" altLang="en-US" sz="2700" b="1" dirty="0">
                  <a:solidFill>
                    <a:srgbClr val="000000"/>
                  </a:solidFill>
                  <a:latin typeface="Cambria" panose="020405030504060302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" name="心形 4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  <a:solidFill>
                <a:srgbClr val="F797A7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54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endParaRPr lang="zh-CN" altLang="en-US" sz="54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6" name="组合 4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27" name="任意多边形 4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371600"/>
                <a:endParaRPr lang="zh-CN" altLang="en-US" sz="2700" b="1" dirty="0">
                  <a:solidFill>
                    <a:srgbClr val="000000"/>
                  </a:solidFill>
                  <a:latin typeface="Cambria" panose="020405030504060302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8" name="十六角星 4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5400" b="1" kern="0" dirty="0">
                  <a:solidFill>
                    <a:sysClr val="window" lastClr="FFFFFF"/>
                  </a:solidFill>
                  <a:latin typeface="Cambria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1" name="组合 14"/>
          <p:cNvGrpSpPr/>
          <p:nvPr/>
        </p:nvGrpSpPr>
        <p:grpSpPr>
          <a:xfrm>
            <a:off x="5276280" y="2666999"/>
            <a:ext cx="9501415" cy="1607761"/>
            <a:chOff x="2110311" y="1329732"/>
            <a:chExt cx="8016513" cy="1080921"/>
          </a:xfrm>
        </p:grpSpPr>
        <p:sp>
          <p:nvSpPr>
            <p:cNvPr id="32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1500" b="1" kern="0" dirty="0">
                <a:solidFill>
                  <a:srgbClr val="4CBDD0"/>
                </a:solidFill>
                <a:latin typeface="Cambria" panose="02040503050406030204" pitchFamily="18" charset="0"/>
                <a:ea typeface="华康方圆体W7(P)" pitchFamily="82" charset="-122"/>
              </a:endParaRPr>
            </a:p>
          </p:txBody>
        </p:sp>
        <p:sp>
          <p:nvSpPr>
            <p:cNvPr id="33" name="矩形 16"/>
            <p:cNvSpPr/>
            <p:nvPr/>
          </p:nvSpPr>
          <p:spPr>
            <a:xfrm>
              <a:off x="2609049" y="1355348"/>
              <a:ext cx="6464733" cy="10553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71600">
                <a:spcBef>
                  <a:spcPct val="10000"/>
                </a:spcBef>
              </a:pPr>
              <a:r>
                <a:rPr lang="en-GB" altLang="en-US" sz="48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GB" altLang="en-US" sz="48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48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GB" altLang="en-US" sz="48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48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GB" altLang="en-US" sz="48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48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GB" altLang="en-US" sz="48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48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mặt</a:t>
              </a:r>
              <a:r>
                <a:rPr lang="en-GB" altLang="en-US" sz="48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48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GB" altLang="en-US" sz="48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5</a:t>
              </a:r>
              <a:endParaRPr lang="en-US" altLang="en-US" sz="5400" b="1" dirty="0">
                <a:solidFill>
                  <a:srgbClr val="F13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4" name="组合 42"/>
          <p:cNvGrpSpPr/>
          <p:nvPr/>
        </p:nvGrpSpPr>
        <p:grpSpPr>
          <a:xfrm>
            <a:off x="3116798" y="-2249406"/>
            <a:ext cx="2440646" cy="5801078"/>
            <a:chOff x="2102023" y="-1714093"/>
            <a:chExt cx="1143796" cy="3479248"/>
          </a:xfrm>
        </p:grpSpPr>
        <p:grpSp>
          <p:nvGrpSpPr>
            <p:cNvPr id="35" name="组合 38"/>
            <p:cNvGrpSpPr/>
            <p:nvPr/>
          </p:nvGrpSpPr>
          <p:grpSpPr>
            <a:xfrm>
              <a:off x="2102023" y="18263"/>
              <a:ext cx="1108720" cy="1746892"/>
              <a:chOff x="1547663" y="32770"/>
              <a:chExt cx="1217764" cy="1918701"/>
            </a:xfrm>
          </p:grpSpPr>
          <p:sp>
            <p:nvSpPr>
              <p:cNvPr id="39" name="任意多边形 2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371600"/>
                <a:endParaRPr lang="zh-CN" altLang="en-US" sz="2700" b="1" dirty="0">
                  <a:solidFill>
                    <a:srgbClr val="000000"/>
                  </a:solidFill>
                  <a:latin typeface="Cambria" panose="020405030504060302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" name="心形 37"/>
              <p:cNvSpPr/>
              <p:nvPr/>
            </p:nvSpPr>
            <p:spPr>
              <a:xfrm>
                <a:off x="1547663" y="899265"/>
                <a:ext cx="1217764" cy="1052206"/>
              </a:xfrm>
              <a:prstGeom prst="heart">
                <a:avLst/>
              </a:prstGeom>
              <a:solidFill>
                <a:srgbClr val="97D9E4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sp3d extrusionH="57150">
                  <a:bevelT w="38100" h="38100" prst="relaxedInset"/>
                </a:sp3d>
              </a:bodyPr>
              <a:lstStyle/>
              <a:p>
                <a:pPr algn="ctr" defTabSz="13716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5400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endParaRPr lang="zh-CN" altLang="en-US" sz="54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6" name="组合 39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37" name="任意多边形 40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371600"/>
                <a:endParaRPr lang="zh-CN" altLang="en-US" sz="2700" b="1" dirty="0">
                  <a:solidFill>
                    <a:srgbClr val="000000"/>
                  </a:solidFill>
                  <a:latin typeface="Cambria" panose="020405030504060302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8" name="十六角星 41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54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5" name="组合 50"/>
          <p:cNvGrpSpPr/>
          <p:nvPr/>
        </p:nvGrpSpPr>
        <p:grpSpPr>
          <a:xfrm>
            <a:off x="5279447" y="4311019"/>
            <a:ext cx="9488987" cy="1756053"/>
            <a:chOff x="2110311" y="1329732"/>
            <a:chExt cx="8016513" cy="1180369"/>
          </a:xfrm>
        </p:grpSpPr>
        <p:sp>
          <p:nvSpPr>
            <p:cNvPr id="46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1500" b="1" kern="0" dirty="0">
                <a:solidFill>
                  <a:srgbClr val="002060"/>
                </a:solidFill>
                <a:latin typeface="Cambria" panose="02040503050406030204" pitchFamily="18" charset="0"/>
                <a:ea typeface="华康方圆体W7(P)" pitchFamily="82" charset="-122"/>
              </a:endParaRPr>
            </a:p>
          </p:txBody>
        </p:sp>
        <p:sp>
          <p:nvSpPr>
            <p:cNvPr id="47" name="矩形 52"/>
            <p:cNvSpPr/>
            <p:nvPr/>
          </p:nvSpPr>
          <p:spPr>
            <a:xfrm>
              <a:off x="2681015" y="1455020"/>
              <a:ext cx="6556689" cy="1055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71600">
                <a:spcBef>
                  <a:spcPct val="10000"/>
                </a:spcBef>
              </a:pPr>
              <a:r>
                <a:rPr lang="en-GB" altLang="en-US" sz="48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GB" altLang="en-US" sz="48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48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GB" altLang="en-US" sz="48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48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GB" altLang="en-US" sz="48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48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GB" altLang="en-US" sz="48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48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mặt</a:t>
              </a:r>
              <a:r>
                <a:rPr lang="en-GB" altLang="en-US" sz="48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48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GB" altLang="en-US" sz="48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3</a:t>
              </a:r>
              <a:endParaRPr lang="en-US" altLang="en-US" sz="5400" b="1" dirty="0">
                <a:solidFill>
                  <a:srgbClr val="F13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8" name="组合 60"/>
          <p:cNvGrpSpPr/>
          <p:nvPr/>
        </p:nvGrpSpPr>
        <p:grpSpPr>
          <a:xfrm>
            <a:off x="5279447" y="5950928"/>
            <a:ext cx="9446522" cy="1757684"/>
            <a:chOff x="2110311" y="1329732"/>
            <a:chExt cx="8016513" cy="1067749"/>
          </a:xfrm>
        </p:grpSpPr>
        <p:sp>
          <p:nvSpPr>
            <p:cNvPr id="49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1500" b="1" kern="0" dirty="0">
                <a:solidFill>
                  <a:srgbClr val="002060"/>
                </a:solidFill>
                <a:latin typeface="Cambria" panose="02040503050406030204" pitchFamily="18" charset="0"/>
                <a:ea typeface="华康方圆体W7(P)" pitchFamily="82" charset="-122"/>
              </a:endParaRPr>
            </a:p>
          </p:txBody>
        </p:sp>
        <p:sp>
          <p:nvSpPr>
            <p:cNvPr id="50" name="矩形 62"/>
            <p:cNvSpPr/>
            <p:nvPr/>
          </p:nvSpPr>
          <p:spPr>
            <a:xfrm>
              <a:off x="2662879" y="1509087"/>
              <a:ext cx="6348205" cy="8787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71600">
                <a:spcBef>
                  <a:spcPct val="10000"/>
                </a:spcBef>
              </a:pPr>
              <a:r>
                <a:rPr lang="en-GB" altLang="en-US" sz="44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GB" altLang="en-US" sz="44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44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GB" altLang="en-US" sz="44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44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GB" altLang="en-US" sz="44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44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GB" altLang="en-US" sz="44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44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mặt</a:t>
              </a:r>
              <a:r>
                <a:rPr lang="en-GB" altLang="en-US" sz="44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44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GB" altLang="en-US" sz="44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6</a:t>
              </a:r>
              <a:endParaRPr lang="en-US" altLang="en-US" sz="4800" b="1" dirty="0">
                <a:solidFill>
                  <a:srgbClr val="F13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1" name="组合 70"/>
          <p:cNvGrpSpPr/>
          <p:nvPr/>
        </p:nvGrpSpPr>
        <p:grpSpPr>
          <a:xfrm>
            <a:off x="5279447" y="7771620"/>
            <a:ext cx="9446523" cy="1600542"/>
            <a:chOff x="2110311" y="1329732"/>
            <a:chExt cx="8016513" cy="1075839"/>
          </a:xfrm>
        </p:grpSpPr>
        <p:sp>
          <p:nvSpPr>
            <p:cNvPr id="52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1500" b="1" kern="0" dirty="0">
                <a:solidFill>
                  <a:srgbClr val="002060"/>
                </a:solidFill>
                <a:latin typeface="Cambria" panose="02040503050406030204" pitchFamily="18" charset="0"/>
                <a:ea typeface="华康方圆体W7(P)" pitchFamily="82" charset="-122"/>
              </a:endParaRPr>
            </a:p>
          </p:txBody>
        </p:sp>
        <p:sp>
          <p:nvSpPr>
            <p:cNvPr id="53" name="矩形 72"/>
            <p:cNvSpPr/>
            <p:nvPr/>
          </p:nvSpPr>
          <p:spPr>
            <a:xfrm>
              <a:off x="2681016" y="1433241"/>
              <a:ext cx="6136073" cy="972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71600">
                <a:spcBef>
                  <a:spcPct val="10000"/>
                </a:spcBef>
              </a:pPr>
              <a:r>
                <a:rPr lang="en-GB" altLang="en-US" sz="44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GB" altLang="en-US" sz="44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44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GB" altLang="en-US" sz="44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44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GB" altLang="en-US" sz="44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44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GB" altLang="en-US" sz="44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44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mặt</a:t>
              </a:r>
              <a:r>
                <a:rPr lang="en-GB" altLang="en-US" sz="44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altLang="en-US" sz="4400" b="1" dirty="0" err="1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GB" altLang="en-US" sz="4400" b="1" dirty="0">
                  <a:solidFill>
                    <a:srgbClr val="F13B5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4</a:t>
              </a:r>
              <a:endParaRPr lang="en-US" altLang="en-US" sz="4800" b="1" dirty="0">
                <a:solidFill>
                  <a:srgbClr val="F13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4" name="Double Wave 53"/>
          <p:cNvSpPr/>
          <p:nvPr/>
        </p:nvSpPr>
        <p:spPr>
          <a:xfrm>
            <a:off x="1058600" y="11425"/>
            <a:ext cx="16545222" cy="2176887"/>
          </a:xfrm>
          <a:prstGeom prst="doubleWave">
            <a:avLst/>
          </a:prstGeom>
          <a:blipFill>
            <a:blip r:embed="rId6"/>
            <a:stretch>
              <a:fillRect/>
            </a:stretch>
          </a:blipFill>
          <a:ln w="6350">
            <a:solidFill>
              <a:srgbClr val="2A91A2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4800" b="1" dirty="0">
                <a:solidFill>
                  <a:srgbClr val="C3336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1: Công thức tính diện tích xung quanh của hình </a:t>
            </a:r>
            <a:r>
              <a:rPr lang="en-US" sz="4800" b="1" dirty="0" err="1">
                <a:solidFill>
                  <a:srgbClr val="C3336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4800" b="1" dirty="0">
                <a:solidFill>
                  <a:srgbClr val="C3336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3336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4800" b="1" dirty="0">
                <a:solidFill>
                  <a:srgbClr val="C3336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800" b="1" dirty="0">
                <a:solidFill>
                  <a:srgbClr val="C3336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gì? 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6917" y="7979169"/>
            <a:ext cx="1731516" cy="129232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109" y="2735340"/>
            <a:ext cx="1093044" cy="108575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5281" y="4511093"/>
            <a:ext cx="1093044" cy="108575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5281" y="6384546"/>
            <a:ext cx="1093044" cy="108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9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4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4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7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4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7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45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0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1EDC4C-C390-4696-B1CC-B56B70A44B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44632" y="-561181"/>
            <a:ext cx="8569490" cy="1084818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Nian Gao Rice Oryza Sativa Paddy Field, PNG, 955x1230px, Nian Gao ..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4248">
            <a:off x="7955789" y="689702"/>
            <a:ext cx="5691188" cy="732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Nian Gao Rice Oryza Sativa Paddy Field, PNG, 955x1230px, Nian Gao ..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4248">
            <a:off x="8317739" y="1756501"/>
            <a:ext cx="5691188" cy="732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Nian Gao Rice Oryza Sativa Paddy Field, PNG, 955x1230px, Nian Gao ..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4248">
            <a:off x="7602418" y="1337131"/>
            <a:ext cx="5691188" cy="732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Nian Gao Rice Oryza Sativa Paddy Field, PNG, 955x1230px, Nian Gao ..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4248">
            <a:off x="7191925" y="689702"/>
            <a:ext cx="5691188" cy="732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2304830" y="1104900"/>
            <a:ext cx="5562600" cy="2876550"/>
          </a:xfrm>
          <a:prstGeom prst="roundRect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8100" dirty="0">
                <a:solidFill>
                  <a:srgbClr val="FFFFFF"/>
                </a:solidFill>
                <a:latin typeface="Arial" panose="020B0604020202020204" pitchFamily="34" charset="0"/>
              </a:rPr>
              <a:t>Cảm ơn các bạn!</a:t>
            </a:r>
            <a:endParaRPr lang="en-US" sz="81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807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768343" y="515661"/>
            <a:ext cx="14884760" cy="8074982"/>
          </a:xfrm>
          <a:custGeom>
            <a:avLst/>
            <a:gdLst/>
            <a:ahLst/>
            <a:cxnLst/>
            <a:rect l="l" t="t" r="r" b="b"/>
            <a:pathLst>
              <a:path w="14884760" h="8074982">
                <a:moveTo>
                  <a:pt x="0" y="0"/>
                </a:moveTo>
                <a:lnTo>
                  <a:pt x="14884760" y="0"/>
                </a:lnTo>
                <a:lnTo>
                  <a:pt x="14884760" y="8074982"/>
                </a:lnTo>
                <a:lnTo>
                  <a:pt x="0" y="80749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852710" y="1028700"/>
            <a:ext cx="3938439" cy="1412915"/>
          </a:xfrm>
          <a:custGeom>
            <a:avLst/>
            <a:gdLst/>
            <a:ahLst/>
            <a:cxnLst/>
            <a:rect l="l" t="t" r="r" b="b"/>
            <a:pathLst>
              <a:path w="3938439" h="1412915">
                <a:moveTo>
                  <a:pt x="0" y="0"/>
                </a:moveTo>
                <a:lnTo>
                  <a:pt x="3938439" y="0"/>
                </a:lnTo>
                <a:lnTo>
                  <a:pt x="3938439" y="1412915"/>
                </a:lnTo>
                <a:lnTo>
                  <a:pt x="0" y="14129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428585" y="5013537"/>
            <a:ext cx="13139506" cy="7128182"/>
          </a:xfrm>
          <a:custGeom>
            <a:avLst/>
            <a:gdLst/>
            <a:ahLst/>
            <a:cxnLst/>
            <a:rect l="l" t="t" r="r" b="b"/>
            <a:pathLst>
              <a:path w="13139506" h="7128182">
                <a:moveTo>
                  <a:pt x="0" y="0"/>
                </a:moveTo>
                <a:lnTo>
                  <a:pt x="13139506" y="0"/>
                </a:lnTo>
                <a:lnTo>
                  <a:pt x="13139506" y="7128182"/>
                </a:lnTo>
                <a:lnTo>
                  <a:pt x="0" y="71281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9938742" y="8079113"/>
            <a:ext cx="7072996" cy="4993499"/>
          </a:xfrm>
          <a:custGeom>
            <a:avLst/>
            <a:gdLst/>
            <a:ahLst/>
            <a:cxnLst/>
            <a:rect l="l" t="t" r="r" b="b"/>
            <a:pathLst>
              <a:path w="7072996" h="4993499">
                <a:moveTo>
                  <a:pt x="7072996" y="0"/>
                </a:moveTo>
                <a:lnTo>
                  <a:pt x="0" y="0"/>
                </a:lnTo>
                <a:lnTo>
                  <a:pt x="0" y="4993499"/>
                </a:lnTo>
                <a:lnTo>
                  <a:pt x="7072996" y="4993499"/>
                </a:lnTo>
                <a:lnTo>
                  <a:pt x="7072996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724671" y="6251240"/>
            <a:ext cx="7072996" cy="4993499"/>
          </a:xfrm>
          <a:custGeom>
            <a:avLst/>
            <a:gdLst/>
            <a:ahLst/>
            <a:cxnLst/>
            <a:rect l="l" t="t" r="r" b="b"/>
            <a:pathLst>
              <a:path w="7072996" h="4993499">
                <a:moveTo>
                  <a:pt x="0" y="0"/>
                </a:moveTo>
                <a:lnTo>
                  <a:pt x="7072996" y="0"/>
                </a:lnTo>
                <a:lnTo>
                  <a:pt x="7072996" y="4993500"/>
                </a:lnTo>
                <a:lnTo>
                  <a:pt x="0" y="49935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12937871" y="837335"/>
            <a:ext cx="4818560" cy="1728658"/>
          </a:xfrm>
          <a:custGeom>
            <a:avLst/>
            <a:gdLst/>
            <a:ahLst/>
            <a:cxnLst/>
            <a:rect l="l" t="t" r="r" b="b"/>
            <a:pathLst>
              <a:path w="4818560" h="1728658">
                <a:moveTo>
                  <a:pt x="4818560" y="0"/>
                </a:moveTo>
                <a:lnTo>
                  <a:pt x="0" y="0"/>
                </a:lnTo>
                <a:lnTo>
                  <a:pt x="0" y="1728658"/>
                </a:lnTo>
                <a:lnTo>
                  <a:pt x="4818560" y="1728658"/>
                </a:lnTo>
                <a:lnTo>
                  <a:pt x="481856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-1416404" y="5550676"/>
            <a:ext cx="7072996" cy="4993499"/>
          </a:xfrm>
          <a:custGeom>
            <a:avLst/>
            <a:gdLst/>
            <a:ahLst/>
            <a:cxnLst/>
            <a:rect l="l" t="t" r="r" b="b"/>
            <a:pathLst>
              <a:path w="7072996" h="4993499">
                <a:moveTo>
                  <a:pt x="0" y="0"/>
                </a:moveTo>
                <a:lnTo>
                  <a:pt x="7072995" y="0"/>
                </a:lnTo>
                <a:lnTo>
                  <a:pt x="7072995" y="4993499"/>
                </a:lnTo>
                <a:lnTo>
                  <a:pt x="0" y="49934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flipH="1">
            <a:off x="13080002" y="6092840"/>
            <a:ext cx="7072996" cy="4993499"/>
          </a:xfrm>
          <a:custGeom>
            <a:avLst/>
            <a:gdLst/>
            <a:ahLst/>
            <a:cxnLst/>
            <a:rect l="l" t="t" r="r" b="b"/>
            <a:pathLst>
              <a:path w="7072996" h="4993499">
                <a:moveTo>
                  <a:pt x="7072996" y="0"/>
                </a:moveTo>
                <a:lnTo>
                  <a:pt x="0" y="0"/>
                </a:lnTo>
                <a:lnTo>
                  <a:pt x="0" y="4993499"/>
                </a:lnTo>
                <a:lnTo>
                  <a:pt x="7072996" y="4993499"/>
                </a:lnTo>
                <a:lnTo>
                  <a:pt x="7072996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5500229" y="3058039"/>
            <a:ext cx="2409523" cy="1985848"/>
          </a:xfrm>
          <a:custGeom>
            <a:avLst/>
            <a:gdLst/>
            <a:ahLst/>
            <a:cxnLst/>
            <a:rect l="l" t="t" r="r" b="b"/>
            <a:pathLst>
              <a:path w="2409523" h="1985848">
                <a:moveTo>
                  <a:pt x="0" y="0"/>
                </a:moveTo>
                <a:lnTo>
                  <a:pt x="2409523" y="0"/>
                </a:lnTo>
                <a:lnTo>
                  <a:pt x="2409523" y="1985848"/>
                </a:lnTo>
                <a:lnTo>
                  <a:pt x="0" y="19858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flipH="1">
            <a:off x="29956" y="3289340"/>
            <a:ext cx="2957172" cy="2342327"/>
          </a:xfrm>
          <a:custGeom>
            <a:avLst/>
            <a:gdLst/>
            <a:ahLst/>
            <a:cxnLst/>
            <a:rect l="l" t="t" r="r" b="b"/>
            <a:pathLst>
              <a:path w="2957172" h="2342327">
                <a:moveTo>
                  <a:pt x="2957172" y="0"/>
                </a:moveTo>
                <a:lnTo>
                  <a:pt x="0" y="0"/>
                </a:lnTo>
                <a:lnTo>
                  <a:pt x="0" y="2342327"/>
                </a:lnTo>
                <a:lnTo>
                  <a:pt x="2957172" y="2342327"/>
                </a:lnTo>
                <a:lnTo>
                  <a:pt x="2957172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33DD7BE-93A7-706F-D301-0BBF158FF429}"/>
              </a:ext>
            </a:extLst>
          </p:cNvPr>
          <p:cNvSpPr/>
          <p:nvPr/>
        </p:nvSpPr>
        <p:spPr>
          <a:xfrm>
            <a:off x="6858000" y="342900"/>
            <a:ext cx="3524317" cy="1376413"/>
          </a:xfrm>
          <a:prstGeom prst="roundRect">
            <a:avLst/>
          </a:prstGeom>
          <a:solidFill>
            <a:schemeClr val="bg1">
              <a:alpha val="98000"/>
            </a:schemeClr>
          </a:solidFill>
          <a:ln w="12700">
            <a:solidFill>
              <a:srgbClr val="00206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E668E">
                    <a:lumMod val="75000"/>
                  </a:srgbClr>
                </a:solidFill>
                <a:effectLst/>
                <a:uLnTx/>
                <a:uFillTx/>
                <a:latin typeface="Aptos Black" panose="020B0004020202020204" pitchFamily="34" charset="0"/>
              </a:rPr>
              <a:t>BÀI 61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6ED413-D9FB-9BD7-F565-CEE3CCA751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800" y="1943100"/>
            <a:ext cx="13991533" cy="6962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3597" y="929417"/>
            <a:ext cx="15648871" cy="6942408"/>
          </a:xfrm>
          <a:custGeom>
            <a:avLst/>
            <a:gdLst/>
            <a:ahLst/>
            <a:cxnLst/>
            <a:rect l="l" t="t" r="r" b="b"/>
            <a:pathLst>
              <a:path w="15648871" h="6942408">
                <a:moveTo>
                  <a:pt x="0" y="0"/>
                </a:moveTo>
                <a:lnTo>
                  <a:pt x="15648870" y="0"/>
                </a:lnTo>
                <a:lnTo>
                  <a:pt x="15648870" y="6942408"/>
                </a:lnTo>
                <a:lnTo>
                  <a:pt x="0" y="69424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66798" y="581646"/>
            <a:ext cx="3214898" cy="1153345"/>
          </a:xfrm>
          <a:custGeom>
            <a:avLst/>
            <a:gdLst/>
            <a:ahLst/>
            <a:cxnLst/>
            <a:rect l="l" t="t" r="r" b="b"/>
            <a:pathLst>
              <a:path w="3214898" h="1153345">
                <a:moveTo>
                  <a:pt x="0" y="0"/>
                </a:moveTo>
                <a:lnTo>
                  <a:pt x="3214898" y="0"/>
                </a:lnTo>
                <a:lnTo>
                  <a:pt x="3214898" y="1153344"/>
                </a:lnTo>
                <a:lnTo>
                  <a:pt x="0" y="11533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19882" y="7859579"/>
            <a:ext cx="15048237" cy="8163668"/>
          </a:xfrm>
          <a:custGeom>
            <a:avLst/>
            <a:gdLst/>
            <a:ahLst/>
            <a:cxnLst/>
            <a:rect l="l" t="t" r="r" b="b"/>
            <a:pathLst>
              <a:path w="15048237" h="8163668">
                <a:moveTo>
                  <a:pt x="0" y="0"/>
                </a:moveTo>
                <a:lnTo>
                  <a:pt x="15048236" y="0"/>
                </a:lnTo>
                <a:lnTo>
                  <a:pt x="15048236" y="8163668"/>
                </a:lnTo>
                <a:lnTo>
                  <a:pt x="0" y="81636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1346790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9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9" y="4285063"/>
                </a:lnTo>
                <a:lnTo>
                  <a:pt x="6069539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871671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9" y="0"/>
                </a:lnTo>
                <a:lnTo>
                  <a:pt x="6069539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14104529" y="414303"/>
            <a:ext cx="3425211" cy="1228794"/>
          </a:xfrm>
          <a:custGeom>
            <a:avLst/>
            <a:gdLst/>
            <a:ahLst/>
            <a:cxnLst/>
            <a:rect l="l" t="t" r="r" b="b"/>
            <a:pathLst>
              <a:path w="3425211" h="1228794">
                <a:moveTo>
                  <a:pt x="3425211" y="0"/>
                </a:moveTo>
                <a:lnTo>
                  <a:pt x="0" y="0"/>
                </a:lnTo>
                <a:lnTo>
                  <a:pt x="0" y="1228794"/>
                </a:lnTo>
                <a:lnTo>
                  <a:pt x="3425211" y="1228794"/>
                </a:lnTo>
                <a:lnTo>
                  <a:pt x="3425211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-2006069" y="6562458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8" y="0"/>
                </a:lnTo>
                <a:lnTo>
                  <a:pt x="6069538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6130358" y="3762069"/>
            <a:ext cx="1676155" cy="1381431"/>
          </a:xfrm>
          <a:custGeom>
            <a:avLst/>
            <a:gdLst/>
            <a:ahLst/>
            <a:cxnLst/>
            <a:rect l="l" t="t" r="r" b="b"/>
            <a:pathLst>
              <a:path w="1676155" h="1381431">
                <a:moveTo>
                  <a:pt x="0" y="0"/>
                </a:moveTo>
                <a:lnTo>
                  <a:pt x="1676155" y="0"/>
                </a:lnTo>
                <a:lnTo>
                  <a:pt x="1676155" y="1381431"/>
                </a:lnTo>
                <a:lnTo>
                  <a:pt x="0" y="138143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flipH="1">
            <a:off x="480127" y="3862424"/>
            <a:ext cx="1851168" cy="1466280"/>
          </a:xfrm>
          <a:custGeom>
            <a:avLst/>
            <a:gdLst/>
            <a:ahLst/>
            <a:cxnLst/>
            <a:rect l="l" t="t" r="r" b="b"/>
            <a:pathLst>
              <a:path w="1851168" h="1466280">
                <a:moveTo>
                  <a:pt x="1851169" y="0"/>
                </a:moveTo>
                <a:lnTo>
                  <a:pt x="0" y="0"/>
                </a:lnTo>
                <a:lnTo>
                  <a:pt x="0" y="1466279"/>
                </a:lnTo>
                <a:lnTo>
                  <a:pt x="1851169" y="1466279"/>
                </a:lnTo>
                <a:lnTo>
                  <a:pt x="1851169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flipH="1">
            <a:off x="14272156" y="6562458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8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8" y="4285063"/>
                </a:lnTo>
                <a:lnTo>
                  <a:pt x="6069538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19634" y="2766649"/>
            <a:ext cx="14296359" cy="44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9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966798" y="581646"/>
            <a:ext cx="3214898" cy="1153345"/>
          </a:xfrm>
          <a:custGeom>
            <a:avLst/>
            <a:gdLst/>
            <a:ahLst/>
            <a:cxnLst/>
            <a:rect l="l" t="t" r="r" b="b"/>
            <a:pathLst>
              <a:path w="3214898" h="1153345">
                <a:moveTo>
                  <a:pt x="0" y="0"/>
                </a:moveTo>
                <a:lnTo>
                  <a:pt x="3214898" y="0"/>
                </a:lnTo>
                <a:lnTo>
                  <a:pt x="3214898" y="1153344"/>
                </a:lnTo>
                <a:lnTo>
                  <a:pt x="0" y="11533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619882" y="7466673"/>
            <a:ext cx="15048237" cy="8163668"/>
          </a:xfrm>
          <a:custGeom>
            <a:avLst/>
            <a:gdLst/>
            <a:ahLst/>
            <a:cxnLst/>
            <a:rect l="l" t="t" r="r" b="b"/>
            <a:pathLst>
              <a:path w="15048237" h="8163668">
                <a:moveTo>
                  <a:pt x="0" y="0"/>
                </a:moveTo>
                <a:lnTo>
                  <a:pt x="15048236" y="0"/>
                </a:lnTo>
                <a:lnTo>
                  <a:pt x="15048236" y="8163668"/>
                </a:lnTo>
                <a:lnTo>
                  <a:pt x="0" y="81636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H="1">
            <a:off x="11346790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9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9" y="4285063"/>
                </a:lnTo>
                <a:lnTo>
                  <a:pt x="6069539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71671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9" y="0"/>
                </a:lnTo>
                <a:lnTo>
                  <a:pt x="6069539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flipH="1">
            <a:off x="14104529" y="414303"/>
            <a:ext cx="3425211" cy="1228794"/>
          </a:xfrm>
          <a:custGeom>
            <a:avLst/>
            <a:gdLst/>
            <a:ahLst/>
            <a:cxnLst/>
            <a:rect l="l" t="t" r="r" b="b"/>
            <a:pathLst>
              <a:path w="3425211" h="1228794">
                <a:moveTo>
                  <a:pt x="3425211" y="0"/>
                </a:moveTo>
                <a:lnTo>
                  <a:pt x="0" y="0"/>
                </a:lnTo>
                <a:lnTo>
                  <a:pt x="0" y="1228794"/>
                </a:lnTo>
                <a:lnTo>
                  <a:pt x="3425211" y="1228794"/>
                </a:lnTo>
                <a:lnTo>
                  <a:pt x="3425211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-2006069" y="6562458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8" y="0"/>
                </a:lnTo>
                <a:lnTo>
                  <a:pt x="6069538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5817134" y="3365242"/>
            <a:ext cx="2157642" cy="1778257"/>
          </a:xfrm>
          <a:custGeom>
            <a:avLst/>
            <a:gdLst/>
            <a:ahLst/>
            <a:cxnLst/>
            <a:rect l="l" t="t" r="r" b="b"/>
            <a:pathLst>
              <a:path w="2157642" h="1778257">
                <a:moveTo>
                  <a:pt x="0" y="0"/>
                </a:moveTo>
                <a:lnTo>
                  <a:pt x="2157642" y="0"/>
                </a:lnTo>
                <a:lnTo>
                  <a:pt x="2157642" y="1778257"/>
                </a:lnTo>
                <a:lnTo>
                  <a:pt x="0" y="17782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flipH="1">
            <a:off x="364093" y="2894113"/>
            <a:ext cx="2511578" cy="1989379"/>
          </a:xfrm>
          <a:custGeom>
            <a:avLst/>
            <a:gdLst/>
            <a:ahLst/>
            <a:cxnLst/>
            <a:rect l="l" t="t" r="r" b="b"/>
            <a:pathLst>
              <a:path w="2511578" h="1989379">
                <a:moveTo>
                  <a:pt x="2511578" y="0"/>
                </a:moveTo>
                <a:lnTo>
                  <a:pt x="0" y="0"/>
                </a:lnTo>
                <a:lnTo>
                  <a:pt x="0" y="1989379"/>
                </a:lnTo>
                <a:lnTo>
                  <a:pt x="2511578" y="1989379"/>
                </a:lnTo>
                <a:lnTo>
                  <a:pt x="2511578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flipH="1">
            <a:off x="14272156" y="6562458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8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8" y="4285063"/>
                </a:lnTo>
                <a:lnTo>
                  <a:pt x="6069538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28600" y="266700"/>
            <a:ext cx="17610683" cy="10667999"/>
            <a:chOff x="5025867" y="2340969"/>
            <a:chExt cx="8236267" cy="5841072"/>
          </a:xfrm>
        </p:grpSpPr>
        <p:sp>
          <p:nvSpPr>
            <p:cNvPr id="5" name="Freeform 5"/>
            <p:cNvSpPr/>
            <p:nvPr/>
          </p:nvSpPr>
          <p:spPr>
            <a:xfrm>
              <a:off x="5025867" y="2340969"/>
              <a:ext cx="8236267" cy="5841072"/>
            </a:xfrm>
            <a:custGeom>
              <a:avLst/>
              <a:gdLst/>
              <a:ahLst/>
              <a:cxnLst/>
              <a:rect l="l" t="t" r="r" b="b"/>
              <a:pathLst>
                <a:path w="8236267" h="6040481">
                  <a:moveTo>
                    <a:pt x="0" y="0"/>
                  </a:moveTo>
                  <a:lnTo>
                    <a:pt x="8236266" y="0"/>
                  </a:lnTo>
                  <a:lnTo>
                    <a:pt x="8236266" y="6040482"/>
                  </a:lnTo>
                  <a:lnTo>
                    <a:pt x="0" y="6040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5124561" y="2476135"/>
              <a:ext cx="8034600" cy="5563288"/>
            </a:xfrm>
            <a:custGeom>
              <a:avLst/>
              <a:gdLst/>
              <a:ahLst/>
              <a:cxnLst/>
              <a:rect l="l" t="t" r="r" b="b"/>
              <a:pathLst>
                <a:path w="7852246" h="5758841">
                  <a:moveTo>
                    <a:pt x="0" y="0"/>
                  </a:moveTo>
                  <a:lnTo>
                    <a:pt x="7852246" y="0"/>
                  </a:lnTo>
                  <a:lnTo>
                    <a:pt x="7852246" y="5758840"/>
                  </a:lnTo>
                  <a:lnTo>
                    <a:pt x="0" y="5758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751BF6F-2746-70D6-45CA-21344D911B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52600" y="1181100"/>
            <a:ext cx="14325600" cy="865360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B10D440-7C36-C876-6B65-B187E46D05AF}"/>
              </a:ext>
            </a:extLst>
          </p:cNvPr>
          <p:cNvSpPr/>
          <p:nvPr/>
        </p:nvSpPr>
        <p:spPr>
          <a:xfrm>
            <a:off x="3733800" y="5829300"/>
            <a:ext cx="685800" cy="685800"/>
          </a:xfrm>
          <a:prstGeom prst="rect">
            <a:avLst/>
          </a:prstGeom>
          <a:ln w="38100">
            <a:solidFill>
              <a:srgbClr val="BC2E7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305827-747E-485B-7D55-06CA41B409DF}"/>
              </a:ext>
            </a:extLst>
          </p:cNvPr>
          <p:cNvSpPr/>
          <p:nvPr/>
        </p:nvSpPr>
        <p:spPr>
          <a:xfrm>
            <a:off x="5867400" y="5829300"/>
            <a:ext cx="685800" cy="685800"/>
          </a:xfrm>
          <a:prstGeom prst="rect">
            <a:avLst/>
          </a:prstGeom>
          <a:ln w="38100">
            <a:solidFill>
              <a:srgbClr val="BC2E7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2BD320-C797-970C-D9DC-9D091A5095E6}"/>
              </a:ext>
            </a:extLst>
          </p:cNvPr>
          <p:cNvSpPr/>
          <p:nvPr/>
        </p:nvSpPr>
        <p:spPr>
          <a:xfrm>
            <a:off x="6934200" y="5829300"/>
            <a:ext cx="685800" cy="685800"/>
          </a:xfrm>
          <a:prstGeom prst="rect">
            <a:avLst/>
          </a:prstGeom>
          <a:ln w="38100">
            <a:solidFill>
              <a:srgbClr val="BC2E7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1B5D1B8-5A69-C717-B894-9FAB48AB15B3}"/>
              </a:ext>
            </a:extLst>
          </p:cNvPr>
          <p:cNvSpPr/>
          <p:nvPr/>
        </p:nvSpPr>
        <p:spPr>
          <a:xfrm>
            <a:off x="8077200" y="5829300"/>
            <a:ext cx="685800" cy="685800"/>
          </a:xfrm>
          <a:prstGeom prst="rect">
            <a:avLst/>
          </a:prstGeom>
          <a:ln w="38100">
            <a:solidFill>
              <a:srgbClr val="BC2E7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4BE081-92C2-9239-1F31-43374880DA62}"/>
              </a:ext>
            </a:extLst>
          </p:cNvPr>
          <p:cNvSpPr/>
          <p:nvPr/>
        </p:nvSpPr>
        <p:spPr>
          <a:xfrm>
            <a:off x="9067800" y="6896100"/>
            <a:ext cx="685800" cy="685800"/>
          </a:xfrm>
          <a:prstGeom prst="rect">
            <a:avLst/>
          </a:prstGeom>
          <a:ln w="38100">
            <a:solidFill>
              <a:srgbClr val="BC2E7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28AA58-163C-5DE9-0533-428AD0E6F24B}"/>
              </a:ext>
            </a:extLst>
          </p:cNvPr>
          <p:cNvSpPr/>
          <p:nvPr/>
        </p:nvSpPr>
        <p:spPr>
          <a:xfrm>
            <a:off x="9067800" y="8039100"/>
            <a:ext cx="685800" cy="685800"/>
          </a:xfrm>
          <a:prstGeom prst="rect">
            <a:avLst/>
          </a:prstGeom>
          <a:ln w="38100">
            <a:solidFill>
              <a:srgbClr val="BC2E7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1BD6B3B-C7F8-2D80-2E96-CA950CC7B786}"/>
              </a:ext>
            </a:extLst>
          </p:cNvPr>
          <p:cNvSpPr/>
          <p:nvPr/>
        </p:nvSpPr>
        <p:spPr>
          <a:xfrm>
            <a:off x="12192000" y="5219700"/>
            <a:ext cx="838200" cy="685800"/>
          </a:xfrm>
          <a:prstGeom prst="rect">
            <a:avLst/>
          </a:prstGeom>
          <a:ln w="38100">
            <a:solidFill>
              <a:srgbClr val="BC2E7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5F919ED-EB73-CB4C-7B8B-6A6BCE74FDB9}"/>
              </a:ext>
            </a:extLst>
          </p:cNvPr>
          <p:cNvSpPr/>
          <p:nvPr/>
        </p:nvSpPr>
        <p:spPr>
          <a:xfrm>
            <a:off x="12420600" y="6134100"/>
            <a:ext cx="609600" cy="609600"/>
          </a:xfrm>
          <a:prstGeom prst="rect">
            <a:avLst/>
          </a:prstGeom>
          <a:ln w="38100">
            <a:solidFill>
              <a:srgbClr val="BC2E7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5CEF264-A3F2-ED8E-9627-7E0135B895ED}"/>
              </a:ext>
            </a:extLst>
          </p:cNvPr>
          <p:cNvSpPr/>
          <p:nvPr/>
        </p:nvSpPr>
        <p:spPr>
          <a:xfrm>
            <a:off x="15011400" y="6210300"/>
            <a:ext cx="609600" cy="609600"/>
          </a:xfrm>
          <a:prstGeom prst="rect">
            <a:avLst/>
          </a:prstGeom>
          <a:ln w="38100">
            <a:solidFill>
              <a:srgbClr val="BC2E7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591FC2D-F4C8-08EC-8BB6-4646756168E8}"/>
              </a:ext>
            </a:extLst>
          </p:cNvPr>
          <p:cNvSpPr/>
          <p:nvPr/>
        </p:nvSpPr>
        <p:spPr>
          <a:xfrm>
            <a:off x="11430000" y="7200900"/>
            <a:ext cx="838200" cy="609600"/>
          </a:xfrm>
          <a:prstGeom prst="rect">
            <a:avLst/>
          </a:prstGeom>
          <a:ln w="38100">
            <a:solidFill>
              <a:srgbClr val="BC2E7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4FF13A-51C5-F3F5-57D4-74C353F38572}"/>
              </a:ext>
            </a:extLst>
          </p:cNvPr>
          <p:cNvSpPr/>
          <p:nvPr/>
        </p:nvSpPr>
        <p:spPr>
          <a:xfrm>
            <a:off x="12420600" y="8191500"/>
            <a:ext cx="609600" cy="609600"/>
          </a:xfrm>
          <a:prstGeom prst="rect">
            <a:avLst/>
          </a:prstGeom>
          <a:ln w="38100">
            <a:solidFill>
              <a:srgbClr val="BC2E7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0B2D399-87DB-0762-D3F5-18A8FA5163E5}"/>
              </a:ext>
            </a:extLst>
          </p:cNvPr>
          <p:cNvSpPr/>
          <p:nvPr/>
        </p:nvSpPr>
        <p:spPr>
          <a:xfrm>
            <a:off x="15011400" y="8191500"/>
            <a:ext cx="609600" cy="609600"/>
          </a:xfrm>
          <a:prstGeom prst="rect">
            <a:avLst/>
          </a:prstGeom>
          <a:ln w="38100">
            <a:solidFill>
              <a:srgbClr val="BC2E7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9F15C1A-9694-1C08-5564-3E17D15B7C03}"/>
              </a:ext>
            </a:extLst>
          </p:cNvPr>
          <p:cNvSpPr/>
          <p:nvPr/>
        </p:nvSpPr>
        <p:spPr>
          <a:xfrm>
            <a:off x="13716000" y="9029700"/>
            <a:ext cx="838200" cy="685800"/>
          </a:xfrm>
          <a:prstGeom prst="rect">
            <a:avLst/>
          </a:prstGeom>
          <a:ln w="38100">
            <a:solidFill>
              <a:srgbClr val="BC2E7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ity Lesson Pla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B7E7C"/>
      </a:accent1>
      <a:accent2>
        <a:srgbClr val="B3C4B9"/>
      </a:accent2>
      <a:accent3>
        <a:srgbClr val="E7AE5D"/>
      </a:accent3>
      <a:accent4>
        <a:srgbClr val="828D87"/>
      </a:accent4>
      <a:accent5>
        <a:srgbClr val="FFFFFF"/>
      </a:accent5>
      <a:accent6>
        <a:srgbClr val="FFD1B6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409</Words>
  <Application>Microsoft Office PowerPoint</Application>
  <PresentationFormat>Custom</PresentationFormat>
  <Paragraphs>67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#9Slide06 SVNClementine</vt:lpstr>
      <vt:lpstr>Aptos Black</vt:lpstr>
      <vt:lpstr>Arial</vt:lpstr>
      <vt:lpstr>Baloo 2</vt:lpstr>
      <vt:lpstr>Calibri</vt:lpstr>
      <vt:lpstr>Cambria</vt:lpstr>
      <vt:lpstr>Cambria Math</vt:lpstr>
      <vt:lpstr>Catamaran</vt:lpstr>
      <vt:lpstr>Handlee</vt:lpstr>
      <vt:lpstr>Spartan</vt:lpstr>
      <vt:lpstr>Office Theme</vt:lpstr>
      <vt:lpstr>Trity Lesson Plan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luyen tap</dc:title>
  <dc:creator>thao</dc:creator>
  <cp:lastModifiedBy>MY PC</cp:lastModifiedBy>
  <cp:revision>38</cp:revision>
  <dcterms:created xsi:type="dcterms:W3CDTF">2006-08-16T00:00:00Z</dcterms:created>
  <dcterms:modified xsi:type="dcterms:W3CDTF">2025-05-18T08:29:45Z</dcterms:modified>
  <dc:identifier>DAGZopFCDRo</dc:identifier>
</cp:coreProperties>
</file>