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2"/>
  </p:notesMasterIdLst>
  <p:sldIdLst>
    <p:sldId id="283" r:id="rId3"/>
    <p:sldId id="263" r:id="rId4"/>
    <p:sldId id="286" r:id="rId5"/>
    <p:sldId id="281" r:id="rId6"/>
    <p:sldId id="282" r:id="rId7"/>
    <p:sldId id="265" r:id="rId8"/>
    <p:sldId id="270" r:id="rId9"/>
    <p:sldId id="266" r:id="rId10"/>
    <p:sldId id="278" r:id="rId11"/>
    <p:sldId id="279" r:id="rId12"/>
    <p:sldId id="272" r:id="rId13"/>
    <p:sldId id="285" r:id="rId14"/>
    <p:sldId id="292" r:id="rId15"/>
    <p:sldId id="277" r:id="rId16"/>
    <p:sldId id="287" r:id="rId17"/>
    <p:sldId id="291" r:id="rId18"/>
    <p:sldId id="289" r:id="rId19"/>
    <p:sldId id="290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1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09588-8B7E-4C35-981F-F49509784D10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68053-0DB8-4DF6-8228-4351FF060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2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xmlns="" id="{03035215-D4AD-0363-549E-D7BA0B5B68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xmlns="" id="{4F3D37E5-5402-AE3F-6D8B-98001E2FF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/>
              <a:t>Thiết kế bài giảng bởi Vũ Hồng</a:t>
            </a:r>
            <a:endParaRPr lang="zh-CN" altLang="en-US"/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xmlns="" id="{57FB7921-772B-2D3E-27F4-ACC5541DB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D4E92E49-AA41-4C2D-B888-BD5717CF1507}" type="slidenum">
              <a:rPr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1</a:t>
            </a:fld>
            <a:endParaRPr lang="en-US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6">
            <a:extLst>
              <a:ext uri="{FF2B5EF4-FFF2-40B4-BE49-F238E27FC236}">
                <a16:creationId xmlns:a16="http://schemas.microsoft.com/office/drawing/2014/main" xmlns="" id="{D566A8F6-736F-CC6A-B19C-FC5016490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34293" r="24399" b="342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57">
            <a:extLst>
              <a:ext uri="{FF2B5EF4-FFF2-40B4-BE49-F238E27FC236}">
                <a16:creationId xmlns:a16="http://schemas.microsoft.com/office/drawing/2014/main" xmlns="" id="{D7FB692F-761D-32CB-B812-C484DB9E28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56" tIns="33779" rIns="67556" bIns="33779" anchor="ctr"/>
          <a:lstStyle/>
          <a:p>
            <a:pPr algn="ctr" eaLnBrk="1" hangingPunct="1">
              <a:defRPr/>
            </a:pPr>
            <a:endParaRPr lang="zh-CN" altLang="en-US" sz="189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86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109AA0-E150-B977-5FBC-957114538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92CC43-9E8E-FD79-921B-8747C0B01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1F6671-501F-6E06-BABA-6AB39040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0DB130-7A2C-D485-2B37-DC370F1A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9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CE8747-BECD-F5C6-8565-6B7BAEED0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BDE9555-D0E6-F244-CA32-4B8FFE2DF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F4F687-CAE7-657F-5A35-563D03A9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ECA491-477D-FF2D-2AA8-A498C1C1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2B906D-2C5B-5286-968F-D5C53C74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2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C55D0-82A5-3646-11DB-5C86F2BE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E118BF-A2DD-72E0-4DFD-7A7366F26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6C7A54-8548-C073-2A83-AFEB85B0B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918EBA-F0FF-2299-6578-267DFA5A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B9EB51-35CC-5627-CC73-511090CA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2E0C6B-0CA0-2D8D-548A-3A302AE5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EE2694-1453-3208-7D23-2C46D55F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3C4C31-2D7E-60E0-678A-A5D7A1EB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381196-4D4F-D933-B229-137DBCD6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423049-02DB-15B1-B8A4-8D7C4CC6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81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D199A-88D1-70C4-ADA8-BEAFB92B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0A5354-E280-CFC6-F366-1287C4B95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FE8287-23CC-AEB3-FBB4-E00FF968B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F166C4-83A2-F8C0-E72C-9BA11D45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12A104-7D2C-EE78-C8AE-13E1126F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D9D007-561E-98C8-9FBA-73D3E91E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04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92684-B9A8-5478-48E5-B75D66EE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537E09-F7D9-1197-13F1-68558B6DB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E3ACDD-C08C-E864-8984-855AD8919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BC9679-0BDB-2E53-22E9-59C052A6B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F3F47E-86B0-AC08-E27A-0A0060F9E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F7302E-C13C-1377-F19C-0857462A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90ADDA-110C-73FB-EC6B-F56E5BBF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66C74-5F0E-07DD-35FC-C82FA930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69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D45529-A346-0789-B7F4-7CE70196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2B7E26-E431-6147-2DBF-2ACC94AA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04A394C-A758-BD4D-D23F-019AA223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C99E8E-8630-47E8-1339-F1682760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C16FDE-2B19-FD93-93D7-A7429F0E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D35314-34FD-B3BB-AA0A-2584C446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3880BD-4C84-D7C4-7790-422243A7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95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59DDC8-1BBE-A062-0802-077F260E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783E3C-98B9-9AA7-F616-DD986F5F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4EB16A-C8E4-5520-5B8A-D57045308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B49E7F-57C4-2287-4D0D-71869308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7B4A9F-33A3-BD2F-9BAC-8871A7C98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C872BE-EFDC-29C8-95D5-55C893A8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36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6DD5C-6E41-6D64-6889-A64BB84B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BBED51-D96F-FE1C-4311-5AD72724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511C75-5AA3-F78D-DFE8-4EBB1EB17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33D2DA-774E-9224-7485-61456076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C94974-F4EF-3A0F-B2C8-688C38C3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3C124D-12FC-55E2-05BA-1CBF2F24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7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EC280-8522-B84D-9963-BEA73E0D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712A86-D2E6-E03A-3488-8323F66D9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E08603-3EA1-5BE3-04B6-90E15084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76106B-E2B9-9BE9-576B-689AE60F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83A814-FD40-0E7B-55E1-6AD4056EC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77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EC0E9B-89A7-E4E0-3967-2369B955B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1E6F05-AA82-5311-E7A4-56B7A9739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760EFE-C8AB-19FB-7522-269C8671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AB0E76-AA9B-2A6D-A986-83D1F56C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C55DE9-B811-E24B-2BF5-1BDDDA6EC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363727-BD12-5FA2-20A3-CAA641E0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2C41CB-BA04-0996-A6ED-564EE76CE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091270-E35E-93C6-5D6E-720BD5F7E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FA1E-3797-4E04-9794-FA8D14E2CC88}" type="datetimeFigureOut">
              <a:rPr lang="en-US" smtClean="0"/>
              <a:t>21/12/2022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F869A0-9704-9BBD-2FB7-F784B9FCF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AC6CEF-B8D0-1283-AC46-57401028C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723B9-7F49-4774-B12F-8B819550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7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102D3AF-EBAA-4A85-A74F-BD7679E8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996" y="-94049"/>
            <a:ext cx="1502811" cy="197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A389FB2-8032-80C6-B7A3-F2887FBD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3043301" y="5284459"/>
            <a:ext cx="661934" cy="62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C14DB4D-4D70-F6E4-7FA2-D7FDA624A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19" y="4992661"/>
            <a:ext cx="1713425" cy="104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7A42ACB-7530-2209-8069-AE0A8F49A38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40768"/>
            <a:ext cx="11811000" cy="3040624"/>
            <a:chOff x="0" y="3698571"/>
            <a:chExt cx="12198968" cy="3086719"/>
          </a:xfrm>
        </p:grpSpPr>
        <p:pic>
          <p:nvPicPr>
            <p:cNvPr id="38921" name="图片 19">
              <a:extLst>
                <a:ext uri="{FF2B5EF4-FFF2-40B4-BE49-F238E27FC236}">
                  <a16:creationId xmlns:a16="http://schemas.microsoft.com/office/drawing/2014/main" xmlns="" id="{8DA339B8-A485-11D1-4AAB-190DE1A44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2" name="图片 20">
              <a:extLst>
                <a:ext uri="{FF2B5EF4-FFF2-40B4-BE49-F238E27FC236}">
                  <a16:creationId xmlns:a16="http://schemas.microsoft.com/office/drawing/2014/main" xmlns="" id="{2BE9C76E-7A58-F743-3465-E94F5A2E4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3" name="图片 21">
              <a:extLst>
                <a:ext uri="{FF2B5EF4-FFF2-40B4-BE49-F238E27FC236}">
                  <a16:creationId xmlns:a16="http://schemas.microsoft.com/office/drawing/2014/main" xmlns="" id="{A30E5744-55DA-6C67-50C6-20E574C56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4" name="图片 22">
              <a:extLst>
                <a:ext uri="{FF2B5EF4-FFF2-40B4-BE49-F238E27FC236}">
                  <a16:creationId xmlns:a16="http://schemas.microsoft.com/office/drawing/2014/main" xmlns="" id="{9067C2C3-AF8D-14AB-335E-8AAD81BDB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5" name="图片 13">
              <a:extLst>
                <a:ext uri="{FF2B5EF4-FFF2-40B4-BE49-F238E27FC236}">
                  <a16:creationId xmlns:a16="http://schemas.microsoft.com/office/drawing/2014/main" xmlns="" id="{07EEDC98-016E-7E5B-7B92-899214094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6" name="图片 23">
              <a:extLst>
                <a:ext uri="{FF2B5EF4-FFF2-40B4-BE49-F238E27FC236}">
                  <a16:creationId xmlns:a16="http://schemas.microsoft.com/office/drawing/2014/main" xmlns="" id="{9697AFB5-7ED0-2BEA-2ADE-0268CDF45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8" b="8665"/>
            <a:stretch>
              <a:fillRect/>
            </a:stretch>
          </p:blipFill>
          <p:spPr bwMode="auto">
            <a:xfrm>
              <a:off x="0" y="6308726"/>
              <a:ext cx="12192000" cy="452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WordArt 6">
            <a:extLst>
              <a:ext uri="{FF2B5EF4-FFF2-40B4-BE49-F238E27FC236}">
                <a16:creationId xmlns:a16="http://schemas.microsoft.com/office/drawing/2014/main" xmlns="" id="{2D9B5DA7-29A6-51D9-DFAF-A6D4FC5511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1176" y="1250007"/>
            <a:ext cx="7777224" cy="323471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710"/>
              </a:avLst>
            </a:prstTxWarp>
          </a:bodyPr>
          <a:lstStyle/>
          <a:p>
            <a:pPr algn="ctr"/>
            <a:r>
              <a:rPr lang="en-US" sz="2993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CHÀO MỪNG QUÝ THẦY CÔ ĐẾN  DỰ GIỜ THĂM </a:t>
            </a:r>
            <a:r>
              <a:rPr lang="en-US" sz="2993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 </a:t>
            </a:r>
            <a:r>
              <a:rPr lang="en-US" sz="2993" b="1" kern="1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1D</a:t>
            </a:r>
            <a:endParaRPr lang="en-US" sz="2993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圆角矩形 1">
            <a:extLst>
              <a:ext uri="{FF2B5EF4-FFF2-40B4-BE49-F238E27FC236}">
                <a16:creationId xmlns:a16="http://schemas.microsoft.com/office/drawing/2014/main" xmlns="" id="{ECBF94E2-A156-584B-92BD-2CFBFF0FC5CE}"/>
              </a:ext>
            </a:extLst>
          </p:cNvPr>
          <p:cNvSpPr/>
          <p:nvPr/>
        </p:nvSpPr>
        <p:spPr>
          <a:xfrm>
            <a:off x="3202814" y="2286718"/>
            <a:ext cx="5409484" cy="1087387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02156" tIns="51077" rIns="102156" bIns="51077" anchor="ctr"/>
          <a:lstStyle>
            <a:lvl1pPr defTabSz="136366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136366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136366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136366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1363663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136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136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136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136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vi-VN" altLang="zh-CN" sz="3392" b="1" dirty="0">
                <a:solidFill>
                  <a:srgbClr val="FF0000"/>
                </a:solidFill>
                <a:latin typeface="+mj-lt"/>
                <a:cs typeface="Arial-Rounded" panose="020B0500000000000000" charset="0"/>
              </a:rPr>
              <a:t>MÔN: </a:t>
            </a:r>
            <a:r>
              <a:rPr lang="en-US" altLang="zh-CN" sz="3392" b="1" dirty="0">
                <a:solidFill>
                  <a:srgbClr val="FF0000"/>
                </a:solidFill>
                <a:latin typeface="+mj-lt"/>
                <a:cs typeface="Arial-Rounded" panose="020B0500000000000000" charset="0"/>
              </a:rPr>
              <a:t>ĐẠO ĐỨC</a:t>
            </a:r>
            <a:endParaRPr lang="zh-CN" altLang="en-US" sz="3392" b="1" dirty="0">
              <a:solidFill>
                <a:srgbClr val="FF0000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xmlns="" id="{73B8E66F-3585-6C19-365B-38847D116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385" y="3580971"/>
            <a:ext cx="7874461" cy="132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55" tIns="38377" rIns="76755" bIns="38377">
            <a:spAutoFit/>
          </a:bodyPr>
          <a:lstStyle>
            <a:lvl1pPr defTabSz="38417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 defTabSz="38417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 defTabSz="38417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 defTabSz="38417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 defTabSz="384175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384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384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384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384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vi-VN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Giáo viên : </a:t>
            </a:r>
            <a:r>
              <a:rPr lang="en-US" altLang="zh-CN" sz="2693" b="1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Hoàng</a:t>
            </a:r>
            <a:r>
              <a:rPr lang="en-US" altLang="zh-CN" sz="2693" b="1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altLang="zh-CN" sz="2693" b="1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Thị</a:t>
            </a:r>
            <a:r>
              <a:rPr lang="en-US" altLang="zh-CN" sz="2693" b="1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Thanh Nga</a:t>
            </a:r>
          </a:p>
          <a:p>
            <a:pPr algn="ctr" eaLnBrk="1" hangingPunct="1"/>
            <a:r>
              <a:rPr lang="en-US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         </a:t>
            </a:r>
          </a:p>
          <a:p>
            <a:pPr eaLnBrk="1" hangingPunct="1"/>
            <a:r>
              <a:rPr lang="en-US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               </a:t>
            </a:r>
            <a:r>
              <a:rPr lang="en-US" altLang="zh-CN" sz="2693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Trường</a:t>
            </a:r>
            <a:r>
              <a:rPr lang="en-US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: </a:t>
            </a:r>
            <a:r>
              <a:rPr lang="en-US" altLang="zh-CN" sz="2693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Tiểu</a:t>
            </a:r>
            <a:r>
              <a:rPr lang="en-US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altLang="zh-CN" sz="2693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học</a:t>
            </a:r>
            <a:r>
              <a:rPr lang="en-US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altLang="zh-CN" sz="2693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Hồng</a:t>
            </a:r>
            <a:r>
              <a:rPr lang="en-US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altLang="zh-CN" sz="2693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Thái</a:t>
            </a:r>
            <a:r>
              <a:rPr lang="en-US" altLang="zh-CN" sz="2693" dirty="0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altLang="zh-CN" sz="2693" dirty="0" err="1">
                <a:solidFill>
                  <a:srgbClr val="C00000"/>
                </a:solidFill>
                <a:latin typeface="HP001 4 hàng" panose="020B0603050302020204" pitchFamily="34" charset="0"/>
                <a:cs typeface="Arial-Rounded" panose="020B0500000000000000" charset="0"/>
              </a:rPr>
              <a:t>Tây</a:t>
            </a:r>
            <a:endParaRPr lang="zh-CN" altLang="en-US" sz="2693" dirty="0">
              <a:solidFill>
                <a:srgbClr val="C00000"/>
              </a:solidFill>
              <a:latin typeface="HP001 4 hàng" panose="020B0603050302020204" pitchFamily="34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361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C66D31-085A-4C90-85D7-30C1AA9952D1}"/>
              </a:ext>
            </a:extLst>
          </p:cNvPr>
          <p:cNvSpPr txBox="1"/>
          <p:nvPr/>
        </p:nvSpPr>
        <p:spPr>
          <a:xfrm>
            <a:off x="1600200" y="402789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3764"/>
            <a:ext cx="1231615" cy="69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8600" y="951925"/>
            <a:ext cx="11734800" cy="5606861"/>
            <a:chOff x="2264562" y="1120377"/>
            <a:chExt cx="6195870" cy="37874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562" y="1138109"/>
              <a:ext cx="6195870" cy="37697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" name="Rounded Rectangular Callout 5"/>
            <p:cNvSpPr/>
            <p:nvPr/>
          </p:nvSpPr>
          <p:spPr>
            <a:xfrm>
              <a:off x="6156176" y="1120377"/>
              <a:ext cx="2304256" cy="587277"/>
            </a:xfrm>
            <a:prstGeom prst="wedgeRoundRectCallout">
              <a:avLst>
                <a:gd name="adj1" fmla="val -34456"/>
                <a:gd name="adj2" fmla="val 74120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Mất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nước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rồi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  <a:p>
              <a:pPr algn="ctr"/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Thôi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kệ</a:t>
              </a:r>
              <a:r>
                <a:rPr lang="en-US" i="1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  <a:r>
                <a:rPr lang="en-US" i="1" dirty="0">
                  <a:solidFill>
                    <a:schemeClr val="tx1"/>
                  </a:solidFill>
                </a:rPr>
                <a:t> </a:t>
              </a:r>
              <a:endParaRPr lang="en-US" i="1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6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2743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16586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9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410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609599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404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Chuyên Đề Đạo Đức Lớp 1 Cấp Thành Phố Ca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3CA288A5-FEDE-EBD0-6AA7-11D73194A4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11734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4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958579"/>
              </p:ext>
            </p:extLst>
          </p:nvPr>
        </p:nvGraphicFramePr>
        <p:xfrm>
          <a:off x="381000" y="2590800"/>
          <a:ext cx="11429999" cy="40386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7439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2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7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1892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2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616061"/>
            <a:ext cx="899374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 RÈN LUYỆN BẢN THÂN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:……………………………………………….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70" y="3246505"/>
            <a:ext cx="66436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621" y="3246505"/>
            <a:ext cx="69304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646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D2F68F6A-2450-4362-7F01-6655164D2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228600" y="228600"/>
            <a:ext cx="11734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444981"/>
              </p:ext>
            </p:extLst>
          </p:nvPr>
        </p:nvGraphicFramePr>
        <p:xfrm>
          <a:off x="381000" y="2590800"/>
          <a:ext cx="11429999" cy="40386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7439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2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7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1892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2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18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57401" y="616061"/>
            <a:ext cx="899374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 RÈN LUYỆN BẢN THÂN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:……………………………………………….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x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169874"/>
            <a:ext cx="664369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169874"/>
            <a:ext cx="69304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5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ông Xả Rác - Bé Thanh Hằng - Nhạc Thiếu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0321E4A-3C08-C66A-10C1-8032C5048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1"/>
            <a:ext cx="118872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381000" y="304800"/>
            <a:ext cx="11353800" cy="60198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 VỆ SINH TRƯỜNG, LỚP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8849"/>
            <a:ext cx="1524000" cy="833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40868" y="424189"/>
            <a:ext cx="798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FE7F93-A45D-40A0-B596-AA66B3197F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1132248"/>
            <a:ext cx="11658600" cy="55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7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686744" cy="833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00672" y="380562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FE7F93-A45D-40A0-B596-AA66B3197F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1062501"/>
            <a:ext cx="11658600" cy="55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4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13817" y="-633983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2376056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815" y="1196180"/>
            <a:ext cx="1183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7CA940-078E-4C9E-81D8-9ED4E22C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5" y="1834135"/>
            <a:ext cx="11755585" cy="47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51473" y="-633983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2306785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219200"/>
            <a:ext cx="1165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08673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30480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078691"/>
            <a:ext cx="10134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rapezoid 2"/>
          <p:cNvSpPr/>
          <p:nvPr/>
        </p:nvSpPr>
        <p:spPr>
          <a:xfrm>
            <a:off x="5638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2F49A9-4EFC-47A3-9398-63FE11C0A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16646"/>
            <a:ext cx="11658599" cy="49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C66D31-085A-4C90-85D7-30C1AA9952D1}"/>
              </a:ext>
            </a:extLst>
          </p:cNvPr>
          <p:cNvSpPr txBox="1"/>
          <p:nvPr/>
        </p:nvSpPr>
        <p:spPr>
          <a:xfrm>
            <a:off x="2133600" y="4572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4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1"/>
            <a:ext cx="1371600" cy="838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11658600" cy="5553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750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227</Words>
  <Application>Microsoft Office PowerPoint</Application>
  <PresentationFormat>Custom</PresentationFormat>
  <Paragraphs>46</Paragraphs>
  <Slides>19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Vận dụng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50</cp:revision>
  <dcterms:created xsi:type="dcterms:W3CDTF">2006-08-16T00:00:00Z</dcterms:created>
  <dcterms:modified xsi:type="dcterms:W3CDTF">2022-12-21T06:38:51Z</dcterms:modified>
</cp:coreProperties>
</file>