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9" r:id="rId5"/>
    <p:sldId id="266" r:id="rId6"/>
    <p:sldId id="270" r:id="rId7"/>
    <p:sldId id="268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2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8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23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8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8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18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46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2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3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9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6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D74D-2C24-4C36-933D-C1DF3DFD8D6F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ACC50-D258-47CD-8B32-8272947C5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5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5649" y="411510"/>
            <a:ext cx="4351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NẾU KHÔNG MAY BỊ LẠC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3558"/>
            <a:ext cx="78488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1" y="771550"/>
            <a:ext cx="72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tranh</a:t>
            </a:r>
            <a:endParaRPr lang="en-GB" sz="3200" b="1" dirty="0"/>
          </a:p>
        </p:txBody>
      </p:sp>
      <p:pic>
        <p:nvPicPr>
          <p:cNvPr id="5" name="Picture 12" descr="Frames PPT 01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509203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21529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1" y="2040698"/>
            <a:ext cx="82089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95486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                      </a:t>
            </a:r>
            <a:r>
              <a:rPr lang="en-US" sz="3200" b="1" dirty="0" err="1" smtClean="0"/>
              <a:t>Nếu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may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lạc</a:t>
            </a:r>
            <a:endParaRPr lang="en-US" sz="3200" b="1" dirty="0" smtClean="0"/>
          </a:p>
          <a:p>
            <a:pPr algn="just"/>
            <a:r>
              <a:rPr lang="en-US" sz="3200" b="1" dirty="0"/>
              <a:t>	</a:t>
            </a:r>
            <a:r>
              <a:rPr lang="en-US" sz="3200" b="1" dirty="0" err="1" smtClean="0"/>
              <a:t>Sáng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Chủ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nhật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GB" sz="3200" b="1" dirty="0" smtClean="0"/>
              <a:t>. </a:t>
            </a:r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hội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Khi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cổng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dặn</a:t>
            </a:r>
            <a:r>
              <a:rPr lang="en-US" sz="3200" b="1" dirty="0" smtClean="0"/>
              <a:t>,:”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cẩn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kẻo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lạc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Nếu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may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lạc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nhớ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cổng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Nhìn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kìa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trên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cổng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cờ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rất</a:t>
            </a:r>
            <a:r>
              <a:rPr lang="en-US" sz="3200" b="1" dirty="0" smtClean="0"/>
              <a:t> to.</a:t>
            </a:r>
            <a:r>
              <a:rPr lang="en-US" sz="3600" b="1" dirty="0" smtClean="0"/>
              <a:t>”</a:t>
            </a:r>
            <a:endParaRPr lang="en-US" sz="3200" b="1" dirty="0" smtClean="0"/>
          </a:p>
        </p:txBody>
      </p:sp>
      <p:pic>
        <p:nvPicPr>
          <p:cNvPr id="4" name="Picture 3" descr="Frames PPT 015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39394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483518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3200" b="1" dirty="0"/>
              <a:t>	</a:t>
            </a:r>
            <a:r>
              <a:rPr lang="en-US" sz="3200" b="1" dirty="0" err="1" smtClean="0"/>
              <a:t>Công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đẹp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quá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cứ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mải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khác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Lúc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ngoảnh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đâu</a:t>
            </a:r>
            <a:r>
              <a:rPr lang="en-US" sz="3200" b="1" dirty="0" smtClean="0"/>
              <a:t>. Nam </a:t>
            </a:r>
            <a:r>
              <a:rPr lang="en-US" sz="3200" b="1" dirty="0" err="1" smtClean="0"/>
              <a:t>vừa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chạy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vừa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gọi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ơi</a:t>
            </a:r>
            <a:r>
              <a:rPr lang="en-US" sz="3200" b="1" dirty="0" smtClean="0"/>
              <a:t>!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ơi</a:t>
            </a:r>
            <a:r>
              <a:rPr lang="en-US" sz="3200" b="1" dirty="0" smtClean="0"/>
              <a:t>!”. </a:t>
            </a:r>
            <a:r>
              <a:rPr lang="en-US" sz="3200" b="1" dirty="0" err="1" smtClean="0"/>
              <a:t>Hoảng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hốt</a:t>
            </a:r>
            <a:r>
              <a:rPr lang="en-US" sz="3200" b="1" dirty="0" smtClean="0"/>
              <a:t>, Na </a:t>
            </a:r>
            <a:r>
              <a:rPr lang="en-US" sz="3200" b="1" dirty="0" err="1" smtClean="0"/>
              <a:t>suýt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khóc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Chợt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nhìn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biển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lối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cổng</a:t>
            </a:r>
            <a:r>
              <a:rPr lang="en-US" sz="3200" b="1" dirty="0" smtClean="0"/>
              <a:t>”. </a:t>
            </a:r>
            <a:r>
              <a:rPr lang="en-US" sz="3200" b="1" dirty="0" err="1" smtClean="0"/>
              <a:t>Nhớ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dặn</a:t>
            </a:r>
            <a:r>
              <a:rPr lang="en-US" sz="3200" b="1" dirty="0" smtClean="0"/>
              <a:t>, Nam </a:t>
            </a:r>
            <a:r>
              <a:rPr lang="en-US" sz="3200" b="1" dirty="0" err="1" smtClean="0"/>
              <a:t>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theo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hướng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. “A, </a:t>
            </a:r>
            <a:r>
              <a:rPr lang="en-US" sz="3200" b="1" dirty="0" err="1" smtClean="0"/>
              <a:t>lá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cờ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rồi</a:t>
            </a:r>
            <a:r>
              <a:rPr lang="en-US" sz="3200" b="1" dirty="0" smtClean="0"/>
              <a:t> !”. Nam </a:t>
            </a:r>
            <a:r>
              <a:rPr lang="en-US" sz="3200" b="1" dirty="0" err="1" smtClean="0"/>
              <a:t>mừng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thấy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chờ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đó</a:t>
            </a:r>
            <a:r>
              <a:rPr lang="en-US" sz="3200" b="1" dirty="0" smtClean="0"/>
              <a:t>. </a:t>
            </a:r>
          </a:p>
        </p:txBody>
      </p:sp>
      <p:pic>
        <p:nvPicPr>
          <p:cNvPr id="3" name="Picture 4" descr="Frames PPT 016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10170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478"/>
            <a:ext cx="7632848" cy="46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Frames PPT 017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11502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3050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</a:t>
            </a:r>
            <a:r>
              <a:rPr lang="en-US" sz="3200" b="1" dirty="0" err="1" smtClean="0"/>
              <a:t>Viết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hỏi</a:t>
            </a:r>
            <a:r>
              <a:rPr lang="en-US" sz="3200" b="1" dirty="0" smtClean="0"/>
              <a:t> a ở </a:t>
            </a:r>
            <a:r>
              <a:rPr lang="en-US" sz="3200" b="1" dirty="0" err="1" smtClean="0"/>
              <a:t>mục</a:t>
            </a:r>
            <a:r>
              <a:rPr lang="en-US" sz="3200" b="1" dirty="0" smtClean="0"/>
              <a:t> 3</a:t>
            </a:r>
          </a:p>
          <a:p>
            <a:r>
              <a:rPr lang="en-US" sz="3200" dirty="0" err="1" smtClean="0">
                <a:solidFill>
                  <a:srgbClr val="0070C0"/>
                </a:solidFill>
              </a:rPr>
              <a:t>Bố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cho</a:t>
            </a:r>
            <a:r>
              <a:rPr lang="en-US" sz="3200" dirty="0" smtClean="0">
                <a:solidFill>
                  <a:srgbClr val="0070C0"/>
                </a:solidFill>
              </a:rPr>
              <a:t> Nam </a:t>
            </a:r>
            <a:r>
              <a:rPr lang="en-US" sz="3200" dirty="0" err="1" smtClean="0">
                <a:solidFill>
                  <a:srgbClr val="0070C0"/>
                </a:solidFill>
              </a:rPr>
              <a:t>và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em</a:t>
            </a:r>
            <a:r>
              <a:rPr lang="en-US" sz="3200" dirty="0" smtClean="0">
                <a:solidFill>
                  <a:srgbClr val="0070C0"/>
                </a:solidFill>
              </a:rPr>
              <a:t> (…)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9568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hoàn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vở</a:t>
            </a:r>
            <a:endParaRPr lang="en-US" sz="3200" b="1" dirty="0" smtClean="0"/>
          </a:p>
          <a:p>
            <a:r>
              <a:rPr lang="en-US" sz="3200" dirty="0" smtClean="0"/>
              <a:t>   </a:t>
            </a:r>
            <a:r>
              <a:rPr lang="en-US" sz="3200" dirty="0" err="1" smtClean="0">
                <a:solidFill>
                  <a:srgbClr val="C00000"/>
                </a:solidFill>
              </a:rPr>
              <a:t>người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lạ</a:t>
            </a:r>
            <a:r>
              <a:rPr lang="en-US" sz="3200" dirty="0" smtClean="0">
                <a:solidFill>
                  <a:srgbClr val="C00000"/>
                </a:solidFill>
              </a:rPr>
              <a:t>         </a:t>
            </a:r>
            <a:r>
              <a:rPr lang="en-US" sz="3200" dirty="0" err="1" smtClean="0">
                <a:solidFill>
                  <a:srgbClr val="0070C0"/>
                </a:solidFill>
              </a:rPr>
              <a:t>hoảng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hốt</a:t>
            </a:r>
            <a:r>
              <a:rPr lang="en-US" sz="3200" dirty="0" smtClean="0">
                <a:solidFill>
                  <a:srgbClr val="0070C0"/>
                </a:solidFill>
              </a:rPr>
              <a:t>          </a:t>
            </a:r>
            <a:r>
              <a:rPr lang="en-US" sz="3200" dirty="0" err="1" smtClean="0">
                <a:solidFill>
                  <a:srgbClr val="7030A0"/>
                </a:solidFill>
              </a:rPr>
              <a:t>mải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mê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9" y="370607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Uyên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(…)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lạc</a:t>
            </a:r>
            <a:r>
              <a:rPr lang="en-US" sz="3200" dirty="0" smtClean="0"/>
              <a:t>.</a:t>
            </a:r>
            <a:endParaRPr lang="en-GB" sz="3200" dirty="0"/>
          </a:p>
        </p:txBody>
      </p:sp>
      <p:pic>
        <p:nvPicPr>
          <p:cNvPr id="5" name="Picture 3" descr="Frames PPT 018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27574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897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khung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nói</a:t>
            </a:r>
            <a:r>
              <a:rPr lang="en-US" sz="3200" b="1" dirty="0" smtClean="0"/>
              <a:t>: </a:t>
            </a:r>
            <a:r>
              <a:rPr lang="en-US" sz="3200" b="1" i="1" dirty="0" err="1" smtClean="0"/>
              <a:t>Nếu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chẳng</a:t>
            </a:r>
            <a:r>
              <a:rPr lang="en-US" sz="3200" b="1" i="1" dirty="0" smtClean="0"/>
              <a:t> may </a:t>
            </a:r>
            <a:r>
              <a:rPr lang="en-US" sz="3200" b="1" i="1" dirty="0" err="1" smtClean="0"/>
              <a:t>bị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lạc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em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sẽ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làm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gì</a:t>
            </a:r>
            <a:r>
              <a:rPr lang="en-US" sz="3200" b="1" i="1" dirty="0" smtClean="0"/>
              <a:t>?</a:t>
            </a:r>
            <a:endParaRPr lang="en-GB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33239"/>
            <a:ext cx="8163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điện</a:t>
            </a:r>
            <a:r>
              <a:rPr lang="en-US" sz="3200" dirty="0" smtClean="0">
                <a:solidFill>
                  <a:srgbClr val="C00000"/>
                </a:solidFill>
              </a:rPr>
              <a:t>      </a:t>
            </a:r>
            <a:r>
              <a:rPr lang="en-US" sz="3200" dirty="0" err="1" smtClean="0">
                <a:solidFill>
                  <a:srgbClr val="00B050"/>
                </a:solidFill>
              </a:rPr>
              <a:t>nhân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viên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bảo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vệ</a:t>
            </a:r>
            <a:r>
              <a:rPr lang="en-US" sz="3200" dirty="0" smtClean="0">
                <a:solidFill>
                  <a:srgbClr val="00B050"/>
                </a:solidFill>
              </a:rPr>
              <a:t>         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lạ</a:t>
            </a:r>
            <a:r>
              <a:rPr lang="en-US" sz="3200" dirty="0" smtClean="0"/>
              <a:t>        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05001"/>
            <a:ext cx="3312368" cy="289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65" y="1979747"/>
            <a:ext cx="3312368" cy="310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1" descr="15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344264">
            <a:off x="-282415" y="-98592"/>
            <a:ext cx="1365250" cy="911225"/>
          </a:xfrm>
          <a:prstGeom prst="rect">
            <a:avLst/>
          </a:prstGeom>
          <a:extLst/>
        </p:spPr>
      </p:pic>
      <p:pic>
        <p:nvPicPr>
          <p:cNvPr id="7" name="Picture 71" descr="15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344264">
            <a:off x="7854490" y="-98591"/>
            <a:ext cx="1365250" cy="911225"/>
          </a:xfrm>
          <a:prstGeom prst="rect">
            <a:avLst/>
          </a:prstGeom>
          <a:extLst/>
        </p:spPr>
      </p:pic>
      <p:pic>
        <p:nvPicPr>
          <p:cNvPr id="8" name="Picture 71" descr="15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344264">
            <a:off x="7970089" y="4293896"/>
            <a:ext cx="1365250" cy="911225"/>
          </a:xfrm>
          <a:prstGeom prst="rect">
            <a:avLst/>
          </a:prstGeom>
          <a:extLst/>
        </p:spPr>
      </p:pic>
      <p:pic>
        <p:nvPicPr>
          <p:cNvPr id="9" name="Picture 71" descr="15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 rot="344264">
            <a:off x="-163634" y="4293896"/>
            <a:ext cx="1365250" cy="911225"/>
          </a:xfrm>
          <a:prstGeom prst="rect">
            <a:avLst/>
          </a:prstGeom>
          <a:extLst/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 rot="5400000">
            <a:off x="-494481" y="1912560"/>
            <a:ext cx="1866900" cy="1181100"/>
            <a:chOff x="2256" y="1536"/>
            <a:chExt cx="1176" cy="744"/>
          </a:xfrm>
        </p:grpSpPr>
        <p:pic>
          <p:nvPicPr>
            <p:cNvPr id="11" name="Picture 5" descr="pretty_flower_purple_hb"/>
            <p:cNvPicPr>
              <a:picLocks noChangeAspect="1" noChangeArrowheads="1" noCrop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extLst/>
          </p:spPr>
        </p:pic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3" name="Picture 7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>
                <a:extLst/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extLst/>
            </p:spPr>
          </p:pic>
          <p:pic>
            <p:nvPicPr>
              <p:cNvPr id="14" name="Picture 8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>
                <a:extLst/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extLst/>
            </p:spPr>
          </p:pic>
          <p:pic>
            <p:nvPicPr>
              <p:cNvPr id="15" name="Picture 9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>
                <a:extLst/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extLst/>
            </p:spPr>
          </p:pic>
        </p:grpSp>
      </p:grpSp>
      <p:grpSp>
        <p:nvGrpSpPr>
          <p:cNvPr id="16" name="Group 4"/>
          <p:cNvGrpSpPr>
            <a:grpSpLocks/>
          </p:cNvGrpSpPr>
          <p:nvPr/>
        </p:nvGrpSpPr>
        <p:grpSpPr bwMode="auto">
          <a:xfrm rot="5400000">
            <a:off x="7730149" y="1893510"/>
            <a:ext cx="1866900" cy="1181100"/>
            <a:chOff x="2256" y="1536"/>
            <a:chExt cx="1176" cy="744"/>
          </a:xfrm>
        </p:grpSpPr>
        <p:pic>
          <p:nvPicPr>
            <p:cNvPr id="17" name="Picture 5" descr="pretty_flower_purple_hb"/>
            <p:cNvPicPr>
              <a:picLocks noChangeAspect="1" noChangeArrowheads="1" noCrop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extLst/>
          </p:spPr>
        </p:pic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19" name="Picture 7" descr="pretty_flower_red_hb"/>
              <p:cNvPicPr>
                <a:picLocks noChangeAspect="1" noChangeArrowheads="1" noCrop="1"/>
              </p:cNvPicPr>
              <p:nvPr/>
            </p:nvPicPr>
            <p:blipFill>
              <a:blip r:embed="rId6">
                <a:extLst/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extLst/>
            </p:spPr>
          </p:pic>
          <p:pic>
            <p:nvPicPr>
              <p:cNvPr id="20" name="Picture 8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7">
                <a:extLst/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extLst/>
            </p:spPr>
          </p:pic>
          <p:pic>
            <p:nvPicPr>
              <p:cNvPr id="21" name="Picture 9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8">
                <a:extLst/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extLst/>
            </p:spPr>
          </p:pic>
        </p:grpSp>
      </p:grpSp>
      <p:pic>
        <p:nvPicPr>
          <p:cNvPr id="28" name="Picture 74" descr="17"/>
          <p:cNvPicPr>
            <a:picLocks noChangeAspect="1" noChangeArrowheads="1" noCrop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 rot="3561315">
            <a:off x="3847385" y="3628999"/>
            <a:ext cx="1143000" cy="114300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27063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1985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9. </a:t>
            </a:r>
            <a:r>
              <a:rPr lang="en-US" sz="3200" b="1" dirty="0" err="1" smtClean="0">
                <a:solidFill>
                  <a:srgbClr val="C00000"/>
                </a:solidFill>
              </a:rPr>
              <a:t>Trò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chơi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sz="3200" b="1" dirty="0" err="1" smtClean="0"/>
              <a:t>Tìm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endParaRPr lang="en-GB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1731"/>
            <a:ext cx="7848871" cy="43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 descr="Frames PPT 01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37824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7" y="411510"/>
            <a:ext cx="7848871" cy="438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 descr="Frames PPT 01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extLst/>
        </p:spPr>
      </p:pic>
    </p:spTree>
    <p:extLst>
      <p:ext uri="{BB962C8B-B14F-4D97-AF65-F5344CB8AC3E}">
        <p14:creationId xmlns:p14="http://schemas.microsoft.com/office/powerpoint/2010/main" val="37824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112</Words>
  <Application>Microsoft Office PowerPoint</Application>
  <PresentationFormat>On-screen Show (16:9)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2022-01-20T14:45:15Z</dcterms:created>
  <dcterms:modified xsi:type="dcterms:W3CDTF">2023-03-11T12:47:10Z</dcterms:modified>
</cp:coreProperties>
</file>