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304" r:id="rId4"/>
    <p:sldId id="302" r:id="rId5"/>
    <p:sldId id="300" r:id="rId6"/>
    <p:sldId id="305" r:id="rId7"/>
    <p:sldId id="301" r:id="rId8"/>
    <p:sldId id="263" r:id="rId9"/>
    <p:sldId id="295" r:id="rId10"/>
    <p:sldId id="306" r:id="rId11"/>
    <p:sldId id="307" r:id="rId12"/>
    <p:sldId id="308" r:id="rId13"/>
    <p:sldId id="29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6AB"/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1602" y="781280"/>
            <a:ext cx="8164018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TIẾNG VIỆT</a:t>
            </a: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2: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78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" y="1905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17" y="891092"/>
            <a:ext cx="763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6. NÓI VỀ MỘT ĐỨC TÍNH EM CHO LÀ ĐÁNG QUÝ.</a:t>
            </a:r>
          </a:p>
        </p:txBody>
      </p:sp>
      <p:sp>
        <p:nvSpPr>
          <p:cNvPr id="3" name="Cloud 2"/>
          <p:cNvSpPr/>
          <p:nvPr/>
        </p:nvSpPr>
        <p:spPr>
          <a:xfrm>
            <a:off x="213317" y="1525774"/>
            <a:ext cx="3149600" cy="8509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4030959" y="1525774"/>
            <a:ext cx="3149600" cy="8509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cù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422400" y="2998974"/>
            <a:ext cx="3149600" cy="8509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thà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5682210" y="2891024"/>
            <a:ext cx="3220490" cy="8509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213317" y="4300724"/>
            <a:ext cx="3149600" cy="8509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phép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244454" y="4300724"/>
            <a:ext cx="4112146" cy="850900"/>
          </a:xfrm>
          <a:prstGeom prst="cloud">
            <a:avLst/>
          </a:prstGeom>
          <a:solidFill>
            <a:srgbClr val="DA56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ngoãn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7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4624" y="207558"/>
            <a:ext cx="178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VIẾT VỞ.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4" y="669223"/>
            <a:ext cx="8713616" cy="302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0729" y="3978395"/>
            <a:ext cx="844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2.Viết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155" y="4634100"/>
            <a:ext cx="363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Cành</a:t>
            </a:r>
            <a:r>
              <a:rPr 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 -  </a:t>
            </a:r>
            <a:r>
              <a:rPr 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2364" y="4634100"/>
            <a:ext cx="296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 -  </a:t>
            </a:r>
            <a:r>
              <a:rPr 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4432" y="4634106"/>
            <a:ext cx="185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-  </a:t>
            </a:r>
            <a:r>
              <a:rPr 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lẽ</a:t>
            </a:r>
            <a:r>
              <a:rPr 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37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991" y="490455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2: 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17" y="1962468"/>
            <a:ext cx="208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CỦNG CỐ</a:t>
            </a:r>
          </a:p>
        </p:txBody>
      </p:sp>
    </p:spTree>
    <p:extLst>
      <p:ext uri="{BB962C8B-B14F-4D97-AF65-F5344CB8AC3E}">
        <p14:creationId xmlns:p14="http://schemas.microsoft.com/office/powerpoint/2010/main" val="174303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b="49691"/>
          <a:stretch/>
        </p:blipFill>
        <p:spPr bwMode="auto">
          <a:xfrm>
            <a:off x="16778" y="111619"/>
            <a:ext cx="9085277" cy="668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323" y="47114"/>
            <a:ext cx="7148677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323" y="496460"/>
            <a:ext cx="39424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thắm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7926" y="1766912"/>
            <a:ext cx="42037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ngọt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            (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Dung)</a:t>
            </a:r>
          </a:p>
        </p:txBody>
      </p:sp>
    </p:spTree>
    <p:extLst>
      <p:ext uri="{BB962C8B-B14F-4D97-AF65-F5344CB8AC3E}">
        <p14:creationId xmlns:p14="http://schemas.microsoft.com/office/powerpoint/2010/main" val="423525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144" y="316204"/>
            <a:ext cx="226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LUYỆN ĐỌC: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969" y="949586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TỪ: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812" y="1770839"/>
            <a:ext cx="100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CÂU: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108370" y="1903362"/>
            <a:ext cx="118532" cy="43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7769" y="955848"/>
            <a:ext cx="789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8371" y="1766871"/>
            <a:ext cx="5483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953666" y="2465874"/>
            <a:ext cx="118532" cy="43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375422" y="2579014"/>
            <a:ext cx="118532" cy="43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042268" y="3546961"/>
            <a:ext cx="118532" cy="43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450647" y="3586999"/>
            <a:ext cx="118532" cy="43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752376" y="3104323"/>
            <a:ext cx="118532" cy="43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975368" y="3537177"/>
            <a:ext cx="118532" cy="43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1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323" y="47114"/>
            <a:ext cx="7148677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-34536" y="581098"/>
            <a:ext cx="581389" cy="4967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-35442" y="2938158"/>
            <a:ext cx="581389" cy="4967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443834" y="1824167"/>
            <a:ext cx="581389" cy="4967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443834" y="4275291"/>
            <a:ext cx="581389" cy="4967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323" y="496460"/>
            <a:ext cx="39424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thắm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7926" y="1766912"/>
            <a:ext cx="42037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ngọt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            (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Dung)</a:t>
            </a:r>
          </a:p>
        </p:txBody>
      </p:sp>
    </p:spTree>
    <p:extLst>
      <p:ext uri="{BB962C8B-B14F-4D97-AF65-F5344CB8AC3E}">
        <p14:creationId xmlns:p14="http://schemas.microsoft.com/office/powerpoint/2010/main" val="16678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685" y="212654"/>
            <a:ext cx="290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GIẢI NGHĨA TỪ: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5386" y="212653"/>
            <a:ext cx="14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3895" y="210535"/>
            <a:ext cx="952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7886" y="212653"/>
            <a:ext cx="881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95195" y="208416"/>
            <a:ext cx="24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30 hình ảnh đẹp về kỹ thuật nông nghiệp việt nam - Hình Ảnh Đẹp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91" y="890218"/>
            <a:ext cx="4948208" cy="33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NPhoto version 3 - Hình ảnh chồi no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0" y="847879"/>
            <a:ext cx="4173306" cy="396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ình nền đầy sức sống với những mầm xanh non vươn mì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96" y="784379"/>
            <a:ext cx="4595005" cy="40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16" y="387153"/>
            <a:ext cx="8752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3.TÌM Ở CUỐI CÁC DÒNG THƠ NHỮNG TIẾNG CÙNG VẦN VỚI NHAU</a:t>
            </a:r>
          </a:p>
        </p:txBody>
      </p:sp>
      <p:sp>
        <p:nvSpPr>
          <p:cNvPr id="4" name="Cloud 3"/>
          <p:cNvSpPr/>
          <p:nvPr/>
        </p:nvSpPr>
        <p:spPr>
          <a:xfrm>
            <a:off x="1187450" y="1218150"/>
            <a:ext cx="1892300" cy="61642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Cloud 8"/>
          <p:cNvSpPr/>
          <p:nvPr/>
        </p:nvSpPr>
        <p:spPr>
          <a:xfrm>
            <a:off x="4794249" y="1218150"/>
            <a:ext cx="1892300" cy="61642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Cloud 9"/>
          <p:cNvSpPr/>
          <p:nvPr/>
        </p:nvSpPr>
        <p:spPr>
          <a:xfrm>
            <a:off x="1185873" y="2526250"/>
            <a:ext cx="1892300" cy="52411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Cloud 10"/>
          <p:cNvSpPr/>
          <p:nvPr/>
        </p:nvSpPr>
        <p:spPr>
          <a:xfrm>
            <a:off x="4794249" y="2510136"/>
            <a:ext cx="1892300" cy="54022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Cloud 11"/>
          <p:cNvSpPr/>
          <p:nvPr/>
        </p:nvSpPr>
        <p:spPr>
          <a:xfrm>
            <a:off x="1168400" y="3821650"/>
            <a:ext cx="1892300" cy="53681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Cloud 12"/>
          <p:cNvSpPr/>
          <p:nvPr/>
        </p:nvSpPr>
        <p:spPr>
          <a:xfrm>
            <a:off x="4859042" y="3821650"/>
            <a:ext cx="1827507" cy="53681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lẽ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>
            <a:stCxn id="4" idx="0"/>
          </p:cNvCxnSpPr>
          <p:nvPr/>
        </p:nvCxnSpPr>
        <p:spPr>
          <a:xfrm>
            <a:off x="3078173" y="1526364"/>
            <a:ext cx="162082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18655" y="2788307"/>
            <a:ext cx="162082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18655" y="4090057"/>
            <a:ext cx="162082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1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648" y="1773560"/>
            <a:ext cx="710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17" y="1311895"/>
            <a:ext cx="379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TRẢ LỜI CÂU HỎI: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17" y="3468940"/>
            <a:ext cx="6136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b.Cây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17" y="5234473"/>
            <a:ext cx="844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16" y="2391722"/>
            <a:ext cx="8841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16" y="4053715"/>
            <a:ext cx="8625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790" y="5837402"/>
            <a:ext cx="479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24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553" y="473322"/>
            <a:ext cx="661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5. HỌC THUỘC LÒNG HAI KHỔ THƠ CUỐI: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6277" y="390062"/>
            <a:ext cx="52231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chồi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ngọt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            (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Dung)</a:t>
            </a:r>
          </a:p>
        </p:txBody>
      </p:sp>
    </p:spTree>
    <p:extLst>
      <p:ext uri="{BB962C8B-B14F-4D97-AF65-F5344CB8AC3E}">
        <p14:creationId xmlns:p14="http://schemas.microsoft.com/office/powerpoint/2010/main" val="128248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448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</cp:revision>
  <dcterms:created xsi:type="dcterms:W3CDTF">2020-08-26T02:05:47Z</dcterms:created>
  <dcterms:modified xsi:type="dcterms:W3CDTF">2023-03-15T14:39:49Z</dcterms:modified>
</cp:coreProperties>
</file>