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257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84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12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40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68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96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1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90"/>
            </a:lvl1pPr>
            <a:lvl2pPr>
              <a:defRPr sz="4975"/>
            </a:lvl2pPr>
            <a:lvl3pPr>
              <a:defRPr sz="4265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90"/>
            </a:lvl1pPr>
            <a:lvl2pPr marL="812800" indent="0">
              <a:buNone/>
              <a:defRPr sz="4975"/>
            </a:lvl2pPr>
            <a:lvl3pPr marL="1625600" indent="0">
              <a:buNone/>
              <a:defRPr sz="4265"/>
            </a:lvl3pPr>
            <a:lvl4pPr marL="2438400" indent="0">
              <a:buNone/>
              <a:defRPr sz="3555"/>
            </a:lvl4pPr>
            <a:lvl5pPr marL="3251200" indent="0">
              <a:buNone/>
              <a:defRPr sz="3555"/>
            </a:lvl5pPr>
            <a:lvl6pPr marL="4064000" indent="0">
              <a:buNone/>
              <a:defRPr sz="3555"/>
            </a:lvl6pPr>
            <a:lvl7pPr marL="4876800" indent="0">
              <a:buNone/>
              <a:defRPr sz="3555"/>
            </a:lvl7pPr>
            <a:lvl8pPr marL="5689600" indent="0">
              <a:buNone/>
              <a:defRPr sz="3555"/>
            </a:lvl8pPr>
            <a:lvl9pPr marL="6501765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25600" rtl="0" eaLnBrk="1" latinLnBrk="0" hangingPunct="1">
        <a:spcBef>
          <a:spcPct val="0"/>
        </a:spcBef>
        <a:buNone/>
        <a:defRPr sz="7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0" indent="-6096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90" kern="12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5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8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5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555" kern="1200">
          <a:solidFill>
            <a:schemeClr val="tx1"/>
          </a:solidFill>
          <a:latin typeface="+mn-lt"/>
          <a:ea typeface="+mn-ea"/>
          <a:cs typeface="+mn-cs"/>
        </a:defRPr>
      </a:lvl5pPr>
      <a:lvl6pPr marL="44704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6pPr>
      <a:lvl7pPr marL="52832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7pPr>
      <a:lvl8pPr marL="6096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8pPr>
      <a:lvl9pPr marL="690816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6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12192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209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5335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5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800" b="1">
                <a:solidFill>
                  <a:srgbClr val="FF0000"/>
                </a:solidFill>
                <a:latin typeface="Calibri" panose="020F0502020204030204"/>
              </a:rPr>
              <a:t>GO</a:t>
            </a: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8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 vở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12965" y="456562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9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D.11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B.12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4945" y="0"/>
            <a:ext cx="421005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A.10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B.13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C.11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6550" y="603250"/>
            <a:ext cx="55054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640" y="1189990"/>
            <a:ext cx="80479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413385"/>
            <a:ext cx="8127365" cy="5837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755" y="459740"/>
            <a:ext cx="7296150" cy="574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73660"/>
            <a:ext cx="9704705" cy="505968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298575" y="5334635"/>
            <a:ext cx="8427720" cy="121475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99&gt;88, 76&gt;56, 49&gt;13, 88&gt;49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1758315"/>
            <a:ext cx="10615295" cy="24180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78505" y="2493645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967168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42099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546340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" y="861060"/>
            <a:ext cx="8534400" cy="42373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82355" y="195897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2 chục và 8 đơn vị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82355" y="2505710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4 chục và 1 đơn vị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82355" y="30524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5 chục và 5 đơn vị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2355" y="37255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7 chục và 0 đơn vị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82355" y="434530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9 chục và 9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Custom</PresentationFormat>
  <Paragraphs>28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1_Office Theme</vt:lpstr>
      <vt:lpstr>2_Office Theme</vt:lpstr>
      <vt:lpstr>Default Design</vt:lpstr>
      <vt:lpstr>1_Default Design</vt:lpstr>
      <vt:lpstr>CHÀO MỪNG  QUÝ THẦY CÔ VÀ CÁC EM  HỌC SINH!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QUÝ THẦY CÔ VÀ CÁC EM  HỌC SINH!</dc:title>
  <dc:creator/>
  <cp:lastModifiedBy>Admin</cp:lastModifiedBy>
  <cp:revision>3</cp:revision>
  <dcterms:created xsi:type="dcterms:W3CDTF">2020-10-02T15:22:00Z</dcterms:created>
  <dcterms:modified xsi:type="dcterms:W3CDTF">2023-03-11T13:13:09Z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