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media/media1.wav" ContentType="audio/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3" r:id="rId3"/>
  </p:sldMasterIdLst>
  <p:sldIdLst>
    <p:sldId id="257" r:id="rId4"/>
    <p:sldId id="258" r:id="rId5"/>
    <p:sldId id="259" r:id="rId6"/>
    <p:sldId id="260" r:id="rId7"/>
    <p:sldId id="261" r:id="rId8"/>
    <p:sldId id="262" r:id="rId9"/>
    <p:sldId id="264" r:id="rId10"/>
    <p:sldId id="263" r:id="rId11"/>
    <p:sldId id="265" r:id="rId12"/>
    <p:sldId id="271" r:id="rId13"/>
    <p:sldId id="272" r:id="rId14"/>
    <p:sldId id="273" r:id="rId15"/>
    <p:sldId id="274" r:id="rId16"/>
    <p:sldId id="266" r:id="rId17"/>
    <p:sldId id="267" r:id="rId18"/>
    <p:sldId id="268" r:id="rId19"/>
    <p:sldId id="269" r:id="rId20"/>
    <p:sldId id="27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1.png"/><Relationship Id="rId1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audio" Target="../media/audio2.wav"/><Relationship Id="rId16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5" Type="http://schemas.openxmlformats.org/officeDocument/2006/relationships/image" Target="../media/image13.jpeg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7.png"/><Relationship Id="rId14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1.wav"/><Relationship Id="rId7" Type="http://schemas.openxmlformats.org/officeDocument/2006/relationships/image" Target="../media/image2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audio" Target="../media/audio4.wav"/><Relationship Id="rId10" Type="http://schemas.openxmlformats.org/officeDocument/2006/relationships/image" Target="../media/image22.GIF"/><Relationship Id="rId4" Type="http://schemas.openxmlformats.org/officeDocument/2006/relationships/audio" Target="../media/audio3.wav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" y="0"/>
            <a:ext cx="12091035" cy="68237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5000" y="416005"/>
            <a:ext cx="7162800" cy="110553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các em!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173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863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513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34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5165" y="1313815"/>
            <a:ext cx="10662285" cy="321500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399790" y="2541905"/>
            <a:ext cx="12744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= 13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399790" y="3301365"/>
            <a:ext cx="13722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= 13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724525" y="2626995"/>
            <a:ext cx="14274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= 13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5724525" y="3301365"/>
            <a:ext cx="14274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= 10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8105140" y="2541905"/>
            <a:ext cx="9956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= 11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8105140" y="3301365"/>
            <a:ext cx="9956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= 11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10586720" y="2541905"/>
            <a:ext cx="14084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= 14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0586720" y="3301365"/>
            <a:ext cx="9956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= 11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9010" y="556895"/>
            <a:ext cx="9973310" cy="58489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850" y="439420"/>
            <a:ext cx="10020300" cy="5808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3925" y="1186815"/>
            <a:ext cx="10088245" cy="4490720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5391150" y="4594225"/>
            <a:ext cx="838200" cy="6680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6" name="Rectangles 5"/>
          <p:cNvSpPr/>
          <p:nvPr/>
        </p:nvSpPr>
        <p:spPr>
          <a:xfrm>
            <a:off x="6344285" y="4594225"/>
            <a:ext cx="723265" cy="6680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7" name="Rectangles 6"/>
          <p:cNvSpPr/>
          <p:nvPr/>
        </p:nvSpPr>
        <p:spPr>
          <a:xfrm>
            <a:off x="7181850" y="4594225"/>
            <a:ext cx="778510" cy="6680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Rectangles 7"/>
          <p:cNvSpPr/>
          <p:nvPr/>
        </p:nvSpPr>
        <p:spPr>
          <a:xfrm>
            <a:off x="8177530" y="4594225"/>
            <a:ext cx="838200" cy="6680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303655"/>
            <a:ext cx="10609580" cy="413575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431665" y="4570095"/>
            <a:ext cx="7169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5287645" y="4570095"/>
            <a:ext cx="7169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6004560" y="4648835"/>
            <a:ext cx="7169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  6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7205980" y="4648835"/>
            <a:ext cx="7169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VT-P\Desktop\NỀN PP\73082290_806002039856818_5426739531237818368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891935" y="2362200"/>
            <a:ext cx="3943985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649265">
            <a:off x="2063415" y="3098219"/>
            <a:ext cx="6384537" cy="1766459"/>
          </a:xfrm>
        </p:spPr>
        <p:txBody>
          <a:bodyPr>
            <a:prstTxWarp prst="textCurveDown">
              <a:avLst/>
            </a:prstTxWarp>
          </a:bodyPr>
          <a:lstStyle/>
          <a:p>
            <a:r>
              <a:rPr lang="en-US" b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Travelling with Doraemon</a:t>
            </a:r>
            <a:endParaRPr lang="en-US" b="1" dirty="0">
              <a:ln w="18000">
                <a:solidFill>
                  <a:srgbClr val="FFC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71800" y="1371600"/>
            <a:ext cx="2438400" cy="685800"/>
          </a:xfrm>
        </p:spPr>
        <p:txBody>
          <a:bodyPr>
            <a:normAutofit fontScale="75000" lnSpcReduction="20000"/>
          </a:bodyPr>
          <a:lstStyle/>
          <a:p>
            <a:r>
              <a:rPr lang="en-US" b="1" i="1" dirty="0">
                <a:latin typeface="Adobe Caslon Pro Bold" pitchFamily="18" charset="0"/>
              </a:rPr>
              <a:t>By </a:t>
            </a:r>
            <a:r>
              <a:rPr lang="en-US" b="1" i="1" dirty="0" err="1">
                <a:latin typeface="Adobe Caslon Pro Bold" pitchFamily="18" charset="0"/>
              </a:rPr>
              <a:t>Huyen</a:t>
            </a:r>
            <a:r>
              <a:rPr lang="en-US" b="1" i="1" dirty="0">
                <a:latin typeface="Adobe Caslon Pro Bold" pitchFamily="18" charset="0"/>
              </a:rPr>
              <a:t> </a:t>
            </a:r>
            <a:r>
              <a:rPr lang="en-US" b="1" i="1" dirty="0" err="1">
                <a:latin typeface="Adobe Caslon Pro Bold" pitchFamily="18" charset="0"/>
              </a:rPr>
              <a:t>Trang</a:t>
            </a:r>
            <a:endParaRPr lang="en-US" b="1" i="1" dirty="0">
              <a:latin typeface="Adobe Caslon Pro Bold" pitchFamily="18" charset="0"/>
            </a:endParaRPr>
          </a:p>
        </p:txBody>
      </p:sp>
      <p:pic>
        <p:nvPicPr>
          <p:cNvPr id="2050" name="Picture 2" descr="D:\background\character\pintuajaib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4958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2237509" y="304800"/>
            <a:ext cx="7772400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>
                <a:solidFill>
                  <a:srgbClr val="002060"/>
                </a:solidFill>
              </a:rPr>
              <a:t>14 + 2 =</a:t>
            </a:r>
          </a:p>
          <a:p>
            <a:pPr algn="l"/>
            <a:r>
              <a:rPr lang="en-US" b="1">
                <a:solidFill>
                  <a:srgbClr val="002060"/>
                </a:solidFill>
              </a:rPr>
              <a:t>A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</a:p>
          <a:p>
            <a:pPr algn="l"/>
            <a:r>
              <a:rPr lang="en-US" b="1" dirty="0">
                <a:solidFill>
                  <a:srgbClr val="002060"/>
                </a:solidFill>
              </a:rPr>
              <a:t>B.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4275" y="3947511"/>
            <a:ext cx="2017122" cy="207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056180" y="3112150"/>
            <a:ext cx="2389909" cy="3194844"/>
            <a:chOff x="2334491" y="533400"/>
            <a:chExt cx="3990109" cy="5334000"/>
          </a:xfrm>
        </p:grpSpPr>
        <p:sp>
          <p:nvSpPr>
            <p:cNvPr id="5" name="Snip 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7441013" y="3522915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84" name="Picture 12" descr="D:\background\character\snake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112" y="4271224"/>
            <a:ext cx="1987711" cy="180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097312" y="3101379"/>
            <a:ext cx="2389909" cy="3194844"/>
            <a:chOff x="2334491" y="533400"/>
            <a:chExt cx="3990109" cy="5334000"/>
          </a:xfrm>
        </p:grpSpPr>
        <p:sp>
          <p:nvSpPr>
            <p:cNvPr id="12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3482145" y="3512144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YEs"/>
          <p:cNvSpPr txBox="1"/>
          <p:nvPr/>
        </p:nvSpPr>
        <p:spPr>
          <a:xfrm>
            <a:off x="7072778" y="2380708"/>
            <a:ext cx="2356714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B. 16</a:t>
            </a:r>
            <a:endParaRPr lang="en-US" dirty="0"/>
          </a:p>
        </p:txBody>
      </p:sp>
      <p:sp>
        <p:nvSpPr>
          <p:cNvPr id="19" name="No"/>
          <p:cNvSpPr txBox="1"/>
          <p:nvPr/>
        </p:nvSpPr>
        <p:spPr>
          <a:xfrm>
            <a:off x="3097312" y="2369937"/>
            <a:ext cx="2298628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A. 15</a:t>
            </a:r>
            <a:endParaRPr lang="en-US" dirty="0"/>
          </a:p>
        </p:txBody>
      </p:sp>
      <p:pic>
        <p:nvPicPr>
          <p:cNvPr id="3078" name="Picture 6" descr="D:\background\character\owl-h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584" y="1479753"/>
            <a:ext cx="942271" cy="91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background\character\Monkey-PN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219" y="3202599"/>
            <a:ext cx="1636839" cy="163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background\character\giraffe-clipart-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449620"/>
            <a:ext cx="2995782" cy="299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background\character\animal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507" y="4402052"/>
            <a:ext cx="1135708" cy="154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background\character\1781866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469" y="5322404"/>
            <a:ext cx="1392038" cy="139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D:\background\character\mouse-clipart-mouse-clipart-free-clip-art-images-image-cliparting-plant-clipart.g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090" y="5882206"/>
            <a:ext cx="1298968" cy="48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-8153400" y="0"/>
            <a:ext cx="9525000" cy="6858000"/>
            <a:chOff x="-4038600" y="93915"/>
            <a:chExt cx="9144000" cy="6858000"/>
          </a:xfrm>
        </p:grpSpPr>
        <p:sp>
          <p:nvSpPr>
            <p:cNvPr id="20" name="Rectangle 19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77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10674926" y="-1719986"/>
            <a:ext cx="15309273" cy="8654186"/>
            <a:chOff x="9150927" y="66643"/>
            <a:chExt cx="12131814" cy="6857999"/>
          </a:xfrm>
        </p:grpSpPr>
        <p:grpSp>
          <p:nvGrpSpPr>
            <p:cNvPr id="23" name="Group 22"/>
            <p:cNvGrpSpPr/>
            <p:nvPr/>
          </p:nvGrpSpPr>
          <p:grpSpPr>
            <a:xfrm>
              <a:off x="9150927" y="66643"/>
              <a:ext cx="12131814" cy="6857999"/>
              <a:chOff x="9150927" y="66643"/>
              <a:chExt cx="12131814" cy="6857999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9150927" y="66643"/>
                <a:ext cx="12131814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Rounded Rectangle 21"/>
              <p:cNvSpPr/>
              <p:nvPr/>
            </p:nvSpPr>
            <p:spPr>
              <a:xfrm>
                <a:off x="9562095" y="94189"/>
                <a:ext cx="2964467" cy="417703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b="1">
                    <a:solidFill>
                      <a:schemeClr val="bg1"/>
                    </a:solidFill>
                  </a:rPr>
                  <a:t>Han River bridge</a:t>
                </a:r>
              </a:p>
              <a:p>
                <a:r>
                  <a:rPr lang="en-US" sz="2400" b="1"/>
                  <a:t>Danang Vietnam</a:t>
                </a:r>
                <a:endParaRPr lang="en-US" sz="2400" b="1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050" name="Picture 2" descr="D:\background\character\maxresdefault.jpg"/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70139" b="99583" l="32656" r="64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03" t="56743" r="34793"/>
            <a:stretch>
              <a:fillRect/>
            </a:stretch>
          </p:blipFill>
          <p:spPr bwMode="auto">
            <a:xfrm rot="21377882">
              <a:off x="11688520" y="5374775"/>
              <a:ext cx="2027827" cy="151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L -1.025 -0.00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50" y="-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66131" y="4417147"/>
            <a:ext cx="2190749" cy="219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866971" y="3413053"/>
            <a:ext cx="2389909" cy="3194844"/>
            <a:chOff x="2334491" y="533400"/>
            <a:chExt cx="3990109" cy="5334000"/>
          </a:xfrm>
        </p:grpSpPr>
        <p:sp>
          <p:nvSpPr>
            <p:cNvPr id="2" name="Snip e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Snipe 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51804" y="3823818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879757" y="3413053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264590" y="3823818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YEs"/>
          <p:cNvSpPr txBox="1"/>
          <p:nvPr/>
        </p:nvSpPr>
        <p:spPr>
          <a:xfrm>
            <a:off x="2861215" y="2681611"/>
            <a:ext cx="239566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</a:t>
            </a:r>
            <a:r>
              <a:rPr lang="en-US"/>
              <a:t>. 18</a:t>
            </a:r>
            <a:endParaRPr lang="en-US" dirty="0"/>
          </a:p>
        </p:txBody>
      </p:sp>
      <p:sp>
        <p:nvSpPr>
          <p:cNvPr id="20" name="No"/>
          <p:cNvSpPr txBox="1"/>
          <p:nvPr/>
        </p:nvSpPr>
        <p:spPr>
          <a:xfrm>
            <a:off x="6874001" y="2681611"/>
            <a:ext cx="239566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</a:t>
            </a:r>
            <a:r>
              <a:rPr lang="en-US"/>
              <a:t>. 19</a:t>
            </a:r>
            <a:endParaRPr lang="en-US" dirty="0"/>
          </a:p>
        </p:txBody>
      </p:sp>
      <p:sp>
        <p:nvSpPr>
          <p:cNvPr id="28" name="Title 1"/>
          <p:cNvSpPr txBox="1"/>
          <p:nvPr/>
        </p:nvSpPr>
        <p:spPr>
          <a:xfrm>
            <a:off x="2237509" y="304800"/>
            <a:ext cx="7772400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>
                <a:solidFill>
                  <a:srgbClr val="002060"/>
                </a:solidFill>
              </a:rPr>
              <a:t>16 + 2 =</a:t>
            </a:r>
          </a:p>
          <a:p>
            <a:pPr algn="l"/>
            <a:r>
              <a:rPr lang="en-US" b="1">
                <a:solidFill>
                  <a:srgbClr val="002060"/>
                </a:solidFill>
              </a:rPr>
              <a:t>A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</a:p>
          <a:p>
            <a:pPr algn="l"/>
            <a:r>
              <a:rPr lang="en-US" b="1" dirty="0">
                <a:solidFill>
                  <a:srgbClr val="002060"/>
                </a:solidFill>
              </a:rPr>
              <a:t>B.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-8153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10668000" y="1"/>
            <a:ext cx="12188226" cy="6857999"/>
            <a:chOff x="2463990" y="-312219"/>
            <a:chExt cx="12188226" cy="6857999"/>
          </a:xfrm>
        </p:grpSpPr>
        <p:grpSp>
          <p:nvGrpSpPr>
            <p:cNvPr id="3" name="Group 2"/>
            <p:cNvGrpSpPr/>
            <p:nvPr/>
          </p:nvGrpSpPr>
          <p:grpSpPr>
            <a:xfrm>
              <a:off x="2463990" y="-312219"/>
              <a:ext cx="12188226" cy="6857999"/>
              <a:chOff x="2463990" y="-312219"/>
              <a:chExt cx="12188226" cy="6857999"/>
            </a:xfrm>
          </p:grpSpPr>
          <p:pic>
            <p:nvPicPr>
              <p:cNvPr id="5123" name="Picture 3" descr="D:\pp game\doraemon\E0eXuZc.gif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63990" y="-312219"/>
                <a:ext cx="12188226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Rounded Rectangle 24"/>
              <p:cNvSpPr/>
              <p:nvPr/>
            </p:nvSpPr>
            <p:spPr>
              <a:xfrm>
                <a:off x="4727467" y="80574"/>
                <a:ext cx="3070523" cy="343102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>
                    <a:solidFill>
                      <a:schemeClr val="bg1"/>
                    </a:solidFill>
                  </a:rPr>
                  <a:t>Dragon bridge</a:t>
                </a:r>
              </a:p>
              <a:p>
                <a:pPr algn="ctr"/>
                <a:r>
                  <a:rPr lang="en-US" sz="2400" b="1"/>
                  <a:t>Danang Vietnam</a:t>
                </a:r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5124" name="Picture 4" descr="D:\background\character\gambar-doraemon-png-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511990" y="4611702"/>
              <a:ext cx="1790434" cy="1790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48148E-6 L -1.15816 -0.0002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917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21768" y="4413575"/>
            <a:ext cx="1666875" cy="178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866971" y="3413053"/>
            <a:ext cx="2389909" cy="3194844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ĐÚng"/>
          <p:cNvGrpSpPr/>
          <p:nvPr/>
        </p:nvGrpSpPr>
        <p:grpSpPr>
          <a:xfrm>
            <a:off x="3251804" y="3823818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879757" y="3413053"/>
            <a:ext cx="2389909" cy="3194844"/>
            <a:chOff x="2334491" y="533400"/>
            <a:chExt cx="3990109" cy="5334000"/>
          </a:xfrm>
        </p:grpSpPr>
        <p:sp>
          <p:nvSpPr>
            <p:cNvPr id="12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7264590" y="3823818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YEs"/>
          <p:cNvSpPr txBox="1"/>
          <p:nvPr/>
        </p:nvSpPr>
        <p:spPr>
          <a:xfrm>
            <a:off x="2883567" y="2681611"/>
            <a:ext cx="235671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</a:t>
            </a:r>
            <a:r>
              <a:rPr lang="en-US"/>
              <a:t>. 18</a:t>
            </a:r>
            <a:endParaRPr lang="en-US" dirty="0"/>
          </a:p>
        </p:txBody>
      </p:sp>
      <p:sp>
        <p:nvSpPr>
          <p:cNvPr id="20" name="No"/>
          <p:cNvSpPr txBox="1"/>
          <p:nvPr/>
        </p:nvSpPr>
        <p:spPr>
          <a:xfrm>
            <a:off x="6879757" y="2681611"/>
            <a:ext cx="2389909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</a:t>
            </a:r>
            <a:r>
              <a:rPr lang="en-US"/>
              <a:t>. 17</a:t>
            </a:r>
            <a:endParaRPr lang="en-US" dirty="0"/>
          </a:p>
        </p:txBody>
      </p:sp>
      <p:sp>
        <p:nvSpPr>
          <p:cNvPr id="27" name="Title 1"/>
          <p:cNvSpPr txBox="1"/>
          <p:nvPr/>
        </p:nvSpPr>
        <p:spPr>
          <a:xfrm>
            <a:off x="2237509" y="304800"/>
            <a:ext cx="7772400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>
                <a:solidFill>
                  <a:srgbClr val="002060"/>
                </a:solidFill>
              </a:rPr>
              <a:t>10 + 8 =</a:t>
            </a:r>
          </a:p>
          <a:p>
            <a:pPr algn="l"/>
            <a:r>
              <a:rPr lang="en-US" b="1">
                <a:solidFill>
                  <a:srgbClr val="002060"/>
                </a:solidFill>
              </a:rPr>
              <a:t>A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</a:p>
          <a:p>
            <a:pPr algn="l"/>
            <a:r>
              <a:rPr lang="en-US" b="1" dirty="0">
                <a:solidFill>
                  <a:srgbClr val="002060"/>
                </a:solidFill>
              </a:rPr>
              <a:t>B.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-8153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10695709" y="-28955"/>
            <a:ext cx="10120745" cy="6884013"/>
            <a:chOff x="9171709" y="-28955"/>
            <a:chExt cx="10120745" cy="6884013"/>
          </a:xfrm>
        </p:grpSpPr>
        <p:pic>
          <p:nvPicPr>
            <p:cNvPr id="4099" name="Picture 3" descr="D:\pp game\doraemon\toan_canh_asia_park_ve_dem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1709" y="-28955"/>
              <a:ext cx="10120745" cy="6884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D:\background\character\5827730-doraemon-images.gif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35616">
              <a:off x="16821263" y="697671"/>
              <a:ext cx="1491907" cy="2486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ounded Rectangle 25"/>
            <p:cNvSpPr/>
            <p:nvPr/>
          </p:nvSpPr>
          <p:spPr>
            <a:xfrm>
              <a:off x="9601200" y="304800"/>
              <a:ext cx="3886200" cy="210893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b="1"/>
                <a:t>Asia Park </a:t>
              </a:r>
            </a:p>
            <a:p>
              <a:r>
                <a:rPr lang="en-US" sz="2400" b="1"/>
                <a:t>Danang Vietnam</a:t>
              </a:r>
              <a:endParaRPr lang="en-US" sz="4800" b="1"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81481E-6 L -1.03975 0.0023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97" y="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29400" y="3276600"/>
            <a:ext cx="2514600" cy="860425"/>
          </a:xfrm>
          <a:prstGeom prst="wedgeRoundRectCallout">
            <a:avLst>
              <a:gd name="adj1" fmla="val 36629"/>
              <a:gd name="adj2" fmla="val 10950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Bye bye!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5943600"/>
            <a:ext cx="2438400" cy="685800"/>
          </a:xfrm>
        </p:spPr>
        <p:txBody>
          <a:bodyPr>
            <a:normAutofit fontScale="97500"/>
          </a:bodyPr>
          <a:lstStyle/>
          <a:p>
            <a:r>
              <a:rPr lang="en-US" b="1" i="1" dirty="0" err="1">
                <a:latin typeface="Adobe Caslon Pro Bold" pitchFamily="18" charset="0"/>
              </a:rPr>
              <a:t>Huyen</a:t>
            </a:r>
            <a:r>
              <a:rPr lang="en-US" b="1" i="1" dirty="0">
                <a:latin typeface="Adobe Caslon Pro Bold" pitchFamily="18" charset="0"/>
              </a:rPr>
              <a:t> </a:t>
            </a:r>
            <a:r>
              <a:rPr lang="en-US" b="1" i="1" dirty="0" err="1">
                <a:latin typeface="Adobe Caslon Pro Bold" pitchFamily="18" charset="0"/>
              </a:rPr>
              <a:t>Trang</a:t>
            </a:r>
            <a:endParaRPr lang="en-US" b="1" i="1" dirty="0">
              <a:latin typeface="Adobe Caslon Pro Bold" pitchFamily="18" charset="0"/>
            </a:endParaRPr>
          </a:p>
        </p:txBody>
      </p:sp>
      <p:pic>
        <p:nvPicPr>
          <p:cNvPr id="8195" name="Picture 3" descr="D:\background\character\58c110d88eb6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267200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oraemon Theme Song (LYRICS) (mp3cut.net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14400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228600"/>
            <a:ext cx="12192000" cy="6400800"/>
            <a:chOff x="0" y="228600"/>
            <a:chExt cx="9144000" cy="6400800"/>
          </a:xfrm>
        </p:grpSpPr>
        <p:pic>
          <p:nvPicPr>
            <p:cNvPr id="2050" name="Picture 2" descr="Kết quả hình ảnh cho cute background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56"/>
            <a:stretch>
              <a:fillRect/>
            </a:stretch>
          </p:blipFill>
          <p:spPr bwMode="auto">
            <a:xfrm>
              <a:off x="0" y="228600"/>
              <a:ext cx="9144000" cy="640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003015" y="3219271"/>
              <a:ext cx="503767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 trừ dạng 17 </a:t>
              </a:r>
              <a:r>
                <a:rPr lang="en-US" sz="6000" b="1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60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ong-chong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2745" y="104775"/>
            <a:ext cx="11640185" cy="60217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1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2815" y="1309370"/>
            <a:ext cx="10469880" cy="3796665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3509010" y="3962400"/>
            <a:ext cx="606425" cy="765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6" name="Rectangles 5"/>
          <p:cNvSpPr/>
          <p:nvPr/>
        </p:nvSpPr>
        <p:spPr>
          <a:xfrm>
            <a:off x="6684010" y="3962400"/>
            <a:ext cx="626110" cy="765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7" name="Rectangles 6"/>
          <p:cNvSpPr/>
          <p:nvPr/>
        </p:nvSpPr>
        <p:spPr>
          <a:xfrm>
            <a:off x="9780905" y="3962400"/>
            <a:ext cx="594360" cy="765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</Words>
  <Application>Microsoft Office PowerPoint</Application>
  <PresentationFormat>Custom</PresentationFormat>
  <Paragraphs>47</Paragraphs>
  <Slides>18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1_Office Theme</vt:lpstr>
      <vt:lpstr>2_Office Theme</vt:lpstr>
      <vt:lpstr>3_Office Theme</vt:lpstr>
      <vt:lpstr>PowerPoint Presentation</vt:lpstr>
      <vt:lpstr>Travelling with Doraemon</vt:lpstr>
      <vt:lpstr>PowerPoint Presentation</vt:lpstr>
      <vt:lpstr>PowerPoint Presentation</vt:lpstr>
      <vt:lpstr>PowerPoint Presentation</vt:lpstr>
      <vt:lpstr>Bye bye!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3</cp:revision>
  <dcterms:created xsi:type="dcterms:W3CDTF">2020-10-02T12:21:00Z</dcterms:created>
  <dcterms:modified xsi:type="dcterms:W3CDTF">2023-03-11T12:57:30Z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