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77" r:id="rId3"/>
    <p:sldId id="278" r:id="rId4"/>
    <p:sldId id="276" r:id="rId5"/>
    <p:sldId id="267" r:id="rId6"/>
    <p:sldId id="275" r:id="rId7"/>
    <p:sldId id="269" r:id="rId8"/>
    <p:sldId id="279" r:id="rId9"/>
    <p:sldId id="257" r:id="rId10"/>
    <p:sldId id="256" r:id="rId11"/>
    <p:sldId id="258" r:id="rId12"/>
    <p:sldId id="259" r:id="rId13"/>
    <p:sldId id="260" r:id="rId14"/>
    <p:sldId id="261" r:id="rId15"/>
    <p:sldId id="262" r:id="rId16"/>
    <p:sldId id="271" r:id="rId17"/>
    <p:sldId id="272" r:id="rId18"/>
    <p:sldId id="273" r:id="rId19"/>
    <p:sldId id="281" r:id="rId20"/>
    <p:sldId id="282" r:id="rId21"/>
    <p:sldId id="283" r:id="rId22"/>
    <p:sldId id="274" r:id="rId23"/>
  </p:sldIdLst>
  <p:sldSz cx="12192000" cy="6858000"/>
  <p:notesSz cx="6858000" cy="9144000"/>
  <p:embeddedFontLst>
    <p:embeddedFont>
      <p:font typeface="Tahoma" pitchFamily="34" charset="0"/>
      <p:regular r:id="rId24"/>
      <p:bold r:id="rId25"/>
    </p:embeddedFont>
    <p:embeddedFont>
      <p:font typeface="Calibri Light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48" d="100"/>
          <a:sy n="48" d="100"/>
        </p:scale>
        <p:origin x="-1584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jpg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12" Type="http://schemas.openxmlformats.org/officeDocument/2006/relationships/image" Target="../media/image38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12" Type="http://schemas.openxmlformats.org/officeDocument/2006/relationships/image" Target="../media/image38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3.xml"/><Relationship Id="rId18" Type="http://schemas.openxmlformats.org/officeDocument/2006/relationships/image" Target="../media/image19.png"/><Relationship Id="rId3" Type="http://schemas.openxmlformats.org/officeDocument/2006/relationships/image" Target="../media/image9.jpeg"/><Relationship Id="rId21" Type="http://schemas.openxmlformats.org/officeDocument/2006/relationships/image" Target="../media/image21.png"/><Relationship Id="rId7" Type="http://schemas.openxmlformats.org/officeDocument/2006/relationships/slide" Target="slide11.xml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image" Target="../media/image8.jpg"/><Relationship Id="rId16" Type="http://schemas.openxmlformats.org/officeDocument/2006/relationships/slide" Target="slide14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slide" Target="slide12.xml"/><Relationship Id="rId19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3" descr="EJ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" y="0"/>
            <a:ext cx="111144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4"/>
          <p:cNvSpPr>
            <a:spLocks noChangeArrowheads="1" noChangeShapeType="1" noTextEdit="1"/>
          </p:cNvSpPr>
          <p:nvPr/>
        </p:nvSpPr>
        <p:spPr bwMode="auto">
          <a:xfrm>
            <a:off x="3505200" y="1143001"/>
            <a:ext cx="5029200" cy="11779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scene3d>
              <a:camera prst="legacyObliqueTopRight">
                <a:rot lat="20699991" lon="20999991" rev="0"/>
              </a:camera>
              <a:lightRig rig="legacyFlat3" dir="b"/>
            </a:scene3d>
            <a:sp3d extrusionH="430200" prstMaterial="legacyMatte">
              <a:extrusionClr>
                <a:srgbClr val="CCCCFF"/>
              </a:extrusionClr>
              <a:contourClr>
                <a:srgbClr val="6600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</p:txBody>
      </p:sp>
      <p:sp>
        <p:nvSpPr>
          <p:cNvPr id="2052" name="WordArt 26"/>
          <p:cNvSpPr>
            <a:spLocks noChangeArrowheads="1" noChangeShapeType="1" noTextEdit="1"/>
          </p:cNvSpPr>
          <p:nvPr/>
        </p:nvSpPr>
        <p:spPr bwMode="auto">
          <a:xfrm>
            <a:off x="3505200" y="3124200"/>
            <a:ext cx="4751388" cy="1295400"/>
          </a:xfrm>
          <a:prstGeom prst="rect">
            <a:avLst/>
          </a:prstGeom>
        </p:spPr>
        <p:txBody>
          <a:bodyPr wrap="none" fromWordArt="1">
            <a:prstTxWarp prst="textDeflateInflateDeflate">
              <a:avLst>
                <a:gd name="adj" fmla="val 28028"/>
              </a:avLst>
            </a:prstTxWarp>
            <a:scene3d>
              <a:camera prst="legacyObliqueTopRight">
                <a:rot lat="20399991" lon="20999991" rev="0"/>
              </a:camera>
              <a:lightRig rig="legacyFlat3" dir="b"/>
            </a:scene3d>
            <a:sp3d extrusionH="430200" prstMaterial="legacyMatte">
              <a:extrusionClr>
                <a:srgbClr val="FFCCFF"/>
              </a:extrusionClr>
              <a:contourClr>
                <a:srgbClr val="CC00CC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1E</a:t>
            </a:r>
          </a:p>
        </p:txBody>
      </p:sp>
      <p:sp>
        <p:nvSpPr>
          <p:cNvPr id="2053" name="WordArt 29"/>
          <p:cNvSpPr>
            <a:spLocks noChangeArrowheads="1" noChangeShapeType="1" noTextEdit="1"/>
          </p:cNvSpPr>
          <p:nvPr/>
        </p:nvSpPr>
        <p:spPr bwMode="auto">
          <a:xfrm>
            <a:off x="3962400" y="4876800"/>
            <a:ext cx="4038600" cy="560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0399991" lon="20999991" rev="0"/>
              </a:camera>
              <a:lightRig rig="legacyFlat3" dir="b"/>
            </a:scene3d>
            <a:sp3d extrusionH="430200" prstMaterial="legacyMatte">
              <a:extrusionClr>
                <a:srgbClr val="FFCCFF"/>
              </a:extrusionClr>
              <a:contourClr>
                <a:srgbClr val="003300"/>
              </a:contourClr>
            </a:sp3d>
          </a:bodyPr>
          <a:lstStyle/>
          <a:p>
            <a:pPr algn="ctr"/>
            <a:r>
              <a:rPr lang="vi-VN" kern="10">
                <a:ln w="9525"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HOÀNG THỊ THANH NGA</a:t>
            </a:r>
          </a:p>
          <a:p>
            <a:pPr algn="ctr"/>
            <a:r>
              <a:rPr lang="vi-VN" kern="10">
                <a:ln w="9525"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HỌC HỒNG THÁI TÂY</a:t>
            </a:r>
            <a:endParaRPr lang="en-US" kern="10">
              <a:ln w="9525">
                <a:round/>
                <a:headEnd/>
                <a:tailEnd/>
              </a:ln>
              <a:solidFill>
                <a:srgbClr val="0033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BẠN ĐÃ TRẢ LỜI ĐÚNG!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40 - 30</a:t>
            </a:r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BẠN TRẢ LỜI ĐÚNG!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- 10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BẠN TRẢ LỜI ĐÚNG!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- 50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BẠN ĐÃ TRẢ LỜI ĐÚNG!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- 70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BẠN ĐÃ TRẢ LỜI ĐÚNG!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 – 60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BẠN ĐÃ TRẢ LỜI ĐÚNG!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70 - 50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/>
          <p:nvPr/>
        </p:nvSpPr>
        <p:spPr>
          <a:xfrm>
            <a:off x="2076585" y="1519264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"/>
          <p:cNvSpPr txBox="1"/>
          <p:nvPr/>
        </p:nvSpPr>
        <p:spPr>
          <a:xfrm>
            <a:off x="2076585" y="2402358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6350340" y="1533147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6326590" y="2390483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/>
          <p:nvPr/>
        </p:nvSpPr>
        <p:spPr>
          <a:xfrm>
            <a:off x="10559835" y="1518482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10536085" y="2391487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0021" y="391887"/>
            <a:ext cx="653132" cy="66790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80676" y="439393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451" y="42554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201" y="876793"/>
            <a:ext cx="16385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40 - 30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60 - 10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2976" y="874818"/>
            <a:ext cx="16385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50 - 50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80 - 70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41001" y="884718"/>
            <a:ext cx="16385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90 - 60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70 - 50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489300" y="1087642"/>
            <a:ext cx="3132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+        = 50</a:t>
            </a:r>
          </a:p>
          <a:p>
            <a:pPr>
              <a:lnSpc>
                <a:spcPct val="20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+        = 50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0021" y="391887"/>
            <a:ext cx="653132" cy="66790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80676" y="439393"/>
            <a:ext cx="617477" cy="58477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451" y="42554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15156" y="1508165"/>
            <a:ext cx="783772" cy="65314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625056" y="2753065"/>
            <a:ext cx="783772" cy="65314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65675" y="272569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49845" y="148673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7"/>
          <p:cNvSpPr txBox="1"/>
          <p:nvPr/>
        </p:nvSpPr>
        <p:spPr>
          <a:xfrm>
            <a:off x="4619825" y="1085667"/>
            <a:ext cx="3132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40 -        = 20</a:t>
            </a:r>
          </a:p>
          <a:p>
            <a:pPr>
              <a:lnSpc>
                <a:spcPct val="20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30 -        = 10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74431" y="1506190"/>
            <a:ext cx="783772" cy="65314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636831" y="2751090"/>
            <a:ext cx="783772" cy="65314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89325" y="272371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09120" y="148475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7"/>
          <p:cNvSpPr txBox="1"/>
          <p:nvPr/>
        </p:nvSpPr>
        <p:spPr>
          <a:xfrm>
            <a:off x="8716700" y="1085667"/>
            <a:ext cx="3132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+        = 70</a:t>
            </a:r>
          </a:p>
          <a:p>
            <a:pPr>
              <a:lnSpc>
                <a:spcPct val="20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20 -        = 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842556" y="1506190"/>
            <a:ext cx="783772" cy="65314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9745581" y="2751090"/>
            <a:ext cx="783772" cy="65314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833700" y="272371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77245" y="148475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60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96201" y="437418"/>
            <a:ext cx="38985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10" grpId="0" animBg="1"/>
      <p:bldP spid="11" grpId="0"/>
      <p:bldP spid="13" grpId="0" animBg="1"/>
      <p:bldP spid="14" grpId="0" animBg="1"/>
      <p:bldP spid="15" grpId="0"/>
      <p:bldP spid="16" grpId="0"/>
      <p:bldP spid="18" grpId="0"/>
      <p:bldP spid="18" grpId="1"/>
      <p:bldP spid="19" grpId="0" animBg="1"/>
      <p:bldP spid="20" grpId="0" animBg="1"/>
      <p:bldP spid="21" grpId="0"/>
      <p:bldP spid="22" grpId="0"/>
      <p:bldP spid="23" grpId="0"/>
      <p:bldP spid="23" grpId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Screenshot_20210401-135927_Samsung Internet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30" y="1610639"/>
            <a:ext cx="6091996" cy="34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80021" y="190012"/>
            <a:ext cx="653132" cy="66790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0676" y="225643"/>
            <a:ext cx="10675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Lớp 1A ủng hộ học sinh có hoàn cảnh khó khăn được 5 chục quyển vở, lớp 1B ủng hộ được 4 chục quyển vở. Hỏi cả hai lớp ủng hộ được bao nhiêu quyển vở?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451" y="22366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701" y="4118668"/>
            <a:ext cx="106758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Phép tính: </a:t>
            </a:r>
          </a:p>
          <a:p>
            <a:pPr algn="just"/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Trả lời:</a:t>
            </a:r>
          </a:p>
          <a:p>
            <a:pPr algn="just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Cả hai lớp ủng  hộ được         quyển vở.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78184" y="4118668"/>
            <a:ext cx="581889" cy="6077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68882" y="4116693"/>
            <a:ext cx="579845" cy="6077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705102" y="4116693"/>
            <a:ext cx="603625" cy="6077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912892" y="5242872"/>
            <a:ext cx="605672" cy="6077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73852" y="4120711"/>
            <a:ext cx="603626" cy="5937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87931" y="4132901"/>
            <a:ext cx="84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2931" y="4101618"/>
            <a:ext cx="84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50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9081" y="4111518"/>
            <a:ext cx="84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3456" y="4111518"/>
            <a:ext cx="84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40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13456" y="4111518"/>
            <a:ext cx="84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90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5106" y="5295147"/>
            <a:ext cx="84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90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0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4" grpId="0" animBg="1"/>
      <p:bldP spid="10" grpId="0" animBg="1"/>
      <p:bldP spid="11" grpId="0" animBg="1"/>
      <p:bldP spid="12" grpId="0" animBg="1"/>
      <p:bldP spid="9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3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ew] M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1994837" cy="6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830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920413" y="304800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20881" y="492369"/>
            <a:ext cx="8271119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 </a:t>
              </a:r>
              <a:r>
                <a:rPr lang="en-US" sz="4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+ </a:t>
              </a:r>
              <a:r>
                <a:rPr lang="en-US" sz="4800" b="1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30 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3600" b="1" smtClean="0">
                <a:solidFill>
                  <a:schemeClr val="accent1">
                    <a:lumMod val="75000"/>
                  </a:schemeClr>
                </a:solidFill>
              </a:rPr>
              <a:t>40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3600" b="1" smtClean="0">
                <a:solidFill>
                  <a:schemeClr val="accent1">
                    <a:lumMod val="75000"/>
                  </a:schemeClr>
                </a:solidFill>
              </a:rPr>
              <a:t>50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3600" b="1" smtClean="0">
                <a:solidFill>
                  <a:schemeClr val="accent1">
                    <a:lumMod val="75000"/>
                  </a:schemeClr>
                </a:solidFill>
              </a:rPr>
              <a:t>60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078" y="2302106"/>
            <a:ext cx="2969791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91879" y="257131"/>
            <a:ext cx="7524848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smtClean="0">
                  <a:solidFill>
                    <a:schemeClr val="lt1"/>
                  </a:solidFill>
                </a:rPr>
                <a:t>70 - 20 </a:t>
              </a:r>
              <a:r>
                <a:rPr lang="en-US" sz="4800" b="1" dirty="0">
                  <a:solidFill>
                    <a:schemeClr val="lt1"/>
                  </a:solidFill>
                </a:rPr>
                <a:t>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3600" b="1" smtClean="0">
                <a:solidFill>
                  <a:schemeClr val="accent1">
                    <a:lumMod val="75000"/>
                  </a:schemeClr>
                </a:solidFill>
              </a:rPr>
              <a:t>50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3600" b="1" smtClean="0">
                <a:solidFill>
                  <a:schemeClr val="accent1">
                    <a:lumMod val="75000"/>
                  </a:schemeClr>
                </a:solidFill>
              </a:rPr>
              <a:t>60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3600" b="1" smtClean="0">
                <a:solidFill>
                  <a:schemeClr val="accent1">
                    <a:lumMod val="75000"/>
                  </a:schemeClr>
                </a:solidFill>
              </a:rPr>
              <a:t>70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3600" b="1" smtClean="0">
                <a:solidFill>
                  <a:schemeClr val="accent1">
                    <a:lumMod val="75000"/>
                  </a:schemeClr>
                </a:solidFill>
              </a:rPr>
              <a:t>40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8496" y="2302106"/>
            <a:ext cx="1568373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ปักพินโดย Khánh Huyền ใน flowers DONE | สติกเกอร์, วันเกิด, ป้า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08" y="117566"/>
            <a:ext cx="6605625" cy="6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3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rứ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917564" cy="67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9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à ch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81" y="90152"/>
            <a:ext cx="11943321" cy="66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2" y="201707"/>
            <a:ext cx="4652682" cy="4322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497" y="201707"/>
            <a:ext cx="1013574" cy="4309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1" y="201708"/>
            <a:ext cx="2111188" cy="43092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3412" y="201707"/>
            <a:ext cx="5002306" cy="4322668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85967" y="206190"/>
            <a:ext cx="5002306" cy="4322668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708776" y="349624"/>
            <a:ext cx="524436" cy="40072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23176" y="416859"/>
            <a:ext cx="457200" cy="388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6176" y="4827496"/>
            <a:ext cx="500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chục + 1 chục = 3 chục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2858" y="4818532"/>
            <a:ext cx="500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chục - 2 chục = 3 chục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33756" y="5550900"/>
            <a:ext cx="3294528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431466" y="5568830"/>
            <a:ext cx="3294528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85901" y="5693447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+ 10 = 30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7736" y="5711377"/>
            <a:ext cx="244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50 - 20 = 30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7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/>
      <p:bldP spid="16" grpId="0"/>
      <p:bldP spid="18" grpId="0" animBg="1"/>
      <p:bldP spid="19" grpId="0" animBg="1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147835" y="1570780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135960" y="2440995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60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385965" y="1558905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362215" y="2429120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595460" y="1544240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571710" y="2417245"/>
            <a:ext cx="1417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sp>
        <p:nvSpPr>
          <p:cNvPr id="9" name="Oval 8"/>
          <p:cNvSpPr/>
          <p:nvPr/>
        </p:nvSpPr>
        <p:spPr>
          <a:xfrm>
            <a:off x="380021" y="391887"/>
            <a:ext cx="653132" cy="66790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80676" y="439393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451" y="42554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201" y="876793"/>
            <a:ext cx="17556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30 + 10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40 + 20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2976" y="874818"/>
            <a:ext cx="17556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20 + 20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80 + 10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41001" y="884718"/>
            <a:ext cx="17556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50 + 40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20 + 70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4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80021" y="391887"/>
            <a:ext cx="653132" cy="66790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80676" y="439393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451" y="42554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201" y="876793"/>
            <a:ext cx="16385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40 - 30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60 - 10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2976" y="874818"/>
            <a:ext cx="16385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50 - 50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80 - 70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41001" y="884718"/>
            <a:ext cx="16385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90 - 60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70 - 50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8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28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03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23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98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24" y="42599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9" y="3747871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63" y="4342040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38" y="3829931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43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18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1771&quot;&gt;&lt;object type=&quot;3&quot; unique_id=&quot;11772&quot;&gt;&lt;property id=&quot;20148&quot; value=&quot;5&quot;/&gt;&lt;property id=&quot;20300&quot; value=&quot;Slide 9&quot;/&gt;&lt;property id=&quot;20307&quot; value=&quot;257&quot;/&gt;&lt;/object&gt;&lt;object type=&quot;3&quot; unique_id=&quot;11773&quot;&gt;&lt;property id=&quot;20148&quot; value=&quot;5&quot;/&gt;&lt;property id=&quot;20300&quot; value=&quot;Slide 10&quot;/&gt;&lt;property id=&quot;20307&quot; value=&quot;256&quot;/&gt;&lt;/object&gt;&lt;object type=&quot;3&quot; unique_id=&quot;11774&quot;&gt;&lt;property id=&quot;20148&quot; value=&quot;5&quot;/&gt;&lt;property id=&quot;20300&quot; value=&quot;Slide 11&quot;/&gt;&lt;property id=&quot;20307&quot; value=&quot;258&quot;/&gt;&lt;/object&gt;&lt;object type=&quot;3&quot; unique_id=&quot;11775&quot;&gt;&lt;property id=&quot;20148&quot; value=&quot;5&quot;/&gt;&lt;property id=&quot;20300&quot; value=&quot;Slide 12&quot;/&gt;&lt;property id=&quot;20307&quot; value=&quot;259&quot;/&gt;&lt;/object&gt;&lt;object type=&quot;3&quot; unique_id=&quot;11776&quot;&gt;&lt;property id=&quot;20148&quot; value=&quot;5&quot;/&gt;&lt;property id=&quot;20300&quot; value=&quot;Slide 13&quot;/&gt;&lt;property id=&quot;20307&quot; value=&quot;260&quot;/&gt;&lt;/object&gt;&lt;object type=&quot;3&quot; unique_id=&quot;11777&quot;&gt;&lt;property id=&quot;20148&quot; value=&quot;5&quot;/&gt;&lt;property id=&quot;20300&quot; value=&quot;Slide 14&quot;/&gt;&lt;property id=&quot;20307&quot; value=&quot;261&quot;/&gt;&lt;/object&gt;&lt;object type=&quot;3&quot; unique_id=&quot;11778&quot;&gt;&lt;property id=&quot;20148&quot; value=&quot;5&quot;/&gt;&lt;property id=&quot;20300&quot; value=&quot;Slide 15&quot;/&gt;&lt;property id=&quot;20307&quot; value=&quot;262&quot;/&gt;&lt;/object&gt;&lt;object type=&quot;3&quot; unique_id=&quot;11966&quot;&gt;&lt;property id=&quot;20148&quot; value=&quot;5&quot;/&gt;&lt;property id=&quot;20300&quot; value=&quot;Slide 1&quot;/&gt;&lt;property id=&quot;20307&quot; value=&quot;263&quot;/&gt;&lt;/object&gt;&lt;object type=&quot;3&quot; unique_id=&quot;11970&quot;&gt;&lt;property id=&quot;20148&quot; value=&quot;5&quot;/&gt;&lt;property id=&quot;20300&quot; value=&quot;Slide 5&quot;/&gt;&lt;property id=&quot;20307&quot; value=&quot;267&quot;/&gt;&lt;/object&gt;&lt;object type=&quot;3&quot; unique_id=&quot;11972&quot;&gt;&lt;property id=&quot;20148&quot; value=&quot;5&quot;/&gt;&lt;property id=&quot;20300&quot; value=&quot;Slide 7&quot;/&gt;&lt;property id=&quot;20307&quot; value=&quot;269&quot;/&gt;&lt;/object&gt;&lt;object type=&quot;3&quot; unique_id=&quot;11974&quot;&gt;&lt;property id=&quot;20148&quot; value=&quot;5&quot;/&gt;&lt;property id=&quot;20300&quot; value=&quot;Slide 16&quot;/&gt;&lt;property id=&quot;20307&quot; value=&quot;271&quot;/&gt;&lt;/object&gt;&lt;object type=&quot;3&quot; unique_id=&quot;11975&quot;&gt;&lt;property id=&quot;20148&quot; value=&quot;5&quot;/&gt;&lt;property id=&quot;20300&quot; value=&quot;Slide 17&quot;/&gt;&lt;property id=&quot;20307&quot; value=&quot;272&quot;/&gt;&lt;/object&gt;&lt;object type=&quot;3&quot; unique_id=&quot;11976&quot;&gt;&lt;property id=&quot;20148&quot; value=&quot;5&quot;/&gt;&lt;property id=&quot;20300&quot; value=&quot;Slide 18&quot;/&gt;&lt;property id=&quot;20307&quot; value=&quot;273&quot;/&gt;&lt;/object&gt;&lt;object type=&quot;3&quot; unique_id=&quot;11977&quot;&gt;&lt;property id=&quot;20148&quot; value=&quot;5&quot;/&gt;&lt;property id=&quot;20300&quot; value=&quot;Slide 20&quot;/&gt;&lt;property id=&quot;20307&quot; value=&quot;274&quot;/&gt;&lt;/object&gt;&lt;object type=&quot;3&quot; unique_id=&quot;12042&quot;&gt;&lt;property id=&quot;20148&quot; value=&quot;5&quot;/&gt;&lt;property id=&quot;20300&quot; value=&quot;Slide 6&quot;/&gt;&lt;property id=&quot;20307&quot; value=&quot;275&quot;/&gt;&lt;/object&gt;&lt;object type=&quot;3&quot; unique_id=&quot;12144&quot;&gt;&lt;property id=&quot;20148&quot; value=&quot;5&quot;/&gt;&lt;property id=&quot;20300&quot; value=&quot;Slide 2&quot;/&gt;&lt;property id=&quot;20307&quot; value=&quot;277&quot;/&gt;&lt;/object&gt;&lt;object type=&quot;3&quot; unique_id=&quot;12145&quot;&gt;&lt;property id=&quot;20148&quot; value=&quot;5&quot;/&gt;&lt;property id=&quot;20300&quot; value=&quot;Slide 3&quot;/&gt;&lt;property id=&quot;20307&quot; value=&quot;278&quot;/&gt;&lt;/object&gt;&lt;object type=&quot;3&quot; unique_id=&quot;12146&quot;&gt;&lt;property id=&quot;20148&quot; value=&quot;5&quot;/&gt;&lt;property id=&quot;20300&quot; value=&quot;Slide 4&quot;/&gt;&lt;property id=&quot;20307&quot; value=&quot;276&quot;/&gt;&lt;/object&gt;&lt;object type=&quot;3&quot; unique_id=&quot;12211&quot;&gt;&lt;property id=&quot;20148&quot; value=&quot;5&quot;/&gt;&lt;property id=&quot;20300&quot; value=&quot;Slide 8&quot;/&gt;&lt;property id=&quot;20307&quot; value=&quot;279&quot;/&gt;&lt;/object&gt;&lt;object type=&quot;3&quot; unique_id=&quot;12423&quot;&gt;&lt;property id=&quot;20148&quot; value=&quot;5&quot;/&gt;&lt;property id=&quot;20300&quot; value=&quot;Slide 19&quot;/&gt;&lt;property id=&quot;20307&quot; value=&quot;280&quot;/&gt;&lt;/object&gt;&lt;/object&gt;&lt;object type=&quot;8&quot; unique_id=&quot;1179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375</Words>
  <Application>Microsoft Office PowerPoint</Application>
  <PresentationFormat>Custom</PresentationFormat>
  <Paragraphs>108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Times New Roman</vt:lpstr>
      <vt:lpstr>Tahoma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56</cp:revision>
  <dcterms:created xsi:type="dcterms:W3CDTF">2018-05-24T12:43:45Z</dcterms:created>
  <dcterms:modified xsi:type="dcterms:W3CDTF">2022-04-08T01:11:02Z</dcterms:modified>
</cp:coreProperties>
</file>