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8" r:id="rId2"/>
  </p:sldMasterIdLst>
  <p:notesMasterIdLst>
    <p:notesMasterId r:id="rId11"/>
  </p:notesMasterIdLst>
  <p:sldIdLst>
    <p:sldId id="367" r:id="rId3"/>
    <p:sldId id="294" r:id="rId4"/>
    <p:sldId id="358" r:id="rId5"/>
    <p:sldId id="364" r:id="rId6"/>
    <p:sldId id="366" r:id="rId7"/>
    <p:sldId id="360" r:id="rId8"/>
    <p:sldId id="33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198-05EF-4421-8D03-BC1DF144555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E9A-E718-418C-867F-5D98921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6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2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0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3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5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05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5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9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8367" y="6172201"/>
            <a:ext cx="646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3051" y="2672214"/>
            <a:ext cx="66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EM YÊU TRƯỜNG 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33B34-01BF-41AE-AB23-9C61213FAF4B}"/>
              </a:ext>
            </a:extLst>
          </p:cNvPr>
          <p:cNvSpPr txBox="1"/>
          <p:nvPr/>
        </p:nvSpPr>
        <p:spPr>
          <a:xfrm flipH="1">
            <a:off x="5277976" y="315351"/>
            <a:ext cx="691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4452" y="3474196"/>
            <a:ext cx="574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BIẾT ƠN THẦY CÔ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DD786-00E1-0185-B852-60F090189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158F6-92B0-A5E9-176B-58BD0C9E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23935"/>
            <a:ext cx="11756570" cy="64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6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A5A41-9340-BC46-A518-C6DCC75C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T">
            <a:hlinkClick r:id="" action="ppaction://media"/>
            <a:extLst>
              <a:ext uri="{FF2B5EF4-FFF2-40B4-BE49-F238E27FC236}">
                <a16:creationId xmlns:a16="http://schemas.microsoft.com/office/drawing/2014/main" id="{FDECDA6F-EEB3-D562-A3E0-86A4D564D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130947"/>
            <a:ext cx="11203577" cy="64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40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" y="1365093"/>
            <a:ext cx="968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VNI-Avo"/>
              </a:rPr>
              <a:t>T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ieát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ñaây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heát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988" y="2533071"/>
            <a:ext cx="9681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VNI-Avo" pitchFamily="2" charset="0"/>
              </a:rPr>
              <a:t>Chuùc</a:t>
            </a:r>
            <a:r>
              <a:rPr lang="en-US" sz="5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VNI-Avo" pitchFamily="2" charset="0"/>
              </a:rPr>
              <a:t>caùc</a:t>
            </a:r>
            <a:r>
              <a:rPr lang="en-US" sz="5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VNI-Avo" pitchFamily="2" charset="0"/>
              </a:rPr>
              <a:t>em</a:t>
            </a:r>
            <a:r>
              <a:rPr lang="en-US" sz="5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chaêm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gioûi</a:t>
            </a:r>
            <a:endParaRPr lang="en-US" sz="5400" b="1" dirty="0">
              <a:solidFill>
                <a:srgbClr val="FF0000"/>
              </a:solidFill>
              <a:latin typeface="TVNI-Avo"/>
            </a:endParaRPr>
          </a:p>
        </p:txBody>
      </p:sp>
    </p:spTree>
    <p:extLst>
      <p:ext uri="{BB962C8B-B14F-4D97-AF65-F5344CB8AC3E}">
        <p14:creationId xmlns:p14="http://schemas.microsoft.com/office/powerpoint/2010/main" val="32640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51</Words>
  <Application>Microsoft Office PowerPoint</Application>
  <PresentationFormat>Widescreen</PresentationFormat>
  <Paragraphs>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TVNI-Avo</vt:lpstr>
      <vt:lpstr>VNI-Avo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thuthuynguyen85qn@gmail.com</cp:lastModifiedBy>
  <cp:revision>143</cp:revision>
  <dcterms:created xsi:type="dcterms:W3CDTF">2020-08-03T08:33:18Z</dcterms:created>
  <dcterms:modified xsi:type="dcterms:W3CDTF">2022-11-11T04:57:30Z</dcterms:modified>
</cp:coreProperties>
</file>