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6"/>
  </p:notesMasterIdLst>
  <p:sldIdLst>
    <p:sldId id="258" r:id="rId2"/>
    <p:sldId id="264" r:id="rId3"/>
    <p:sldId id="279" r:id="rId4"/>
    <p:sldId id="260" r:id="rId5"/>
    <p:sldId id="262" r:id="rId6"/>
    <p:sldId id="263" r:id="rId7"/>
    <p:sldId id="265" r:id="rId8"/>
    <p:sldId id="266" r:id="rId9"/>
    <p:sldId id="267" r:id="rId10"/>
    <p:sldId id="268" r:id="rId11"/>
    <p:sldId id="280" r:id="rId12"/>
    <p:sldId id="275" r:id="rId13"/>
    <p:sldId id="277" r:id="rId14"/>
    <p:sldId id="276"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Abel" panose="020B0604020202020204" charset="0"/>
      <p:regular r:id="rId21"/>
    </p:embeddedFont>
    <p:embeddedFont>
      <p:font typeface="Tahoma" panose="020B0604030504040204" pitchFamily="34" charset="0"/>
      <p:regular r:id="rId22"/>
      <p:bold r:id="rId23"/>
    </p:embeddedFont>
    <p:embeddedFont>
      <p:font typeface="Oswald Regular" panose="020B0604020202020204" charset="0"/>
      <p:regular r:id="rId24"/>
      <p:bold r:id="rId25"/>
    </p:embeddedFont>
    <p:embeddedFont>
      <p:font typeface="Passion One"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99CC00"/>
    <a:srgbClr val="FF0000"/>
    <a:srgbClr val="66CCFF"/>
    <a:srgbClr val="FFCCCC"/>
    <a:srgbClr val="33CCCC"/>
    <a:srgbClr val="D6F0CD"/>
    <a:srgbClr val="FEFACB"/>
    <a:srgbClr val="FF99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D88139-4557-4F90-ACE3-FCAEA2E97E14}">
  <a:tblStyle styleId="{79D88139-4557-4F90-ACE3-FCAEA2E97E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439366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7b68ffdf2_2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7b68ffdf2_2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07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7c365f9a0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7c365f9a0_1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110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7b68ffdf2_2_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7b68ffdf2_2_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07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7b68ffdf2_2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7b68ffdf2_2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66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17abcd53c_4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17abcd53c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327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7c365f9a0_1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7c365f9a0_1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389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a15755a3a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a15755a3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799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7c365f9a0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7c365f9a0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75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7c365f9a0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57c365f9a0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640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TEXT">
  <p:cSld name="TITLE_1_1">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subTitle" idx="1"/>
          </p:nvPr>
        </p:nvSpPr>
        <p:spPr>
          <a:xfrm flipH="1">
            <a:off x="2300175" y="2241350"/>
            <a:ext cx="4543800" cy="1370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sz="1400">
                <a:solidFill>
                  <a:srgbClr val="F9E9D9"/>
                </a:solidFill>
              </a:defRPr>
            </a:lvl1pPr>
            <a:lvl2pPr lvl="1">
              <a:lnSpc>
                <a:spcPct val="100000"/>
              </a:lnSpc>
              <a:spcBef>
                <a:spcPts val="1600"/>
              </a:spcBef>
              <a:spcAft>
                <a:spcPts val="0"/>
              </a:spcAft>
              <a:buNone/>
              <a:defRPr sz="1400">
                <a:solidFill>
                  <a:srgbClr val="F9E9D9"/>
                </a:solidFill>
              </a:defRPr>
            </a:lvl2pPr>
            <a:lvl3pPr lvl="2">
              <a:lnSpc>
                <a:spcPct val="100000"/>
              </a:lnSpc>
              <a:spcBef>
                <a:spcPts val="1600"/>
              </a:spcBef>
              <a:spcAft>
                <a:spcPts val="0"/>
              </a:spcAft>
              <a:buNone/>
              <a:defRPr sz="1400">
                <a:solidFill>
                  <a:srgbClr val="F9E9D9"/>
                </a:solidFill>
              </a:defRPr>
            </a:lvl3pPr>
            <a:lvl4pPr lvl="3">
              <a:lnSpc>
                <a:spcPct val="100000"/>
              </a:lnSpc>
              <a:spcBef>
                <a:spcPts val="1600"/>
              </a:spcBef>
              <a:spcAft>
                <a:spcPts val="0"/>
              </a:spcAft>
              <a:buNone/>
              <a:defRPr sz="1400">
                <a:solidFill>
                  <a:srgbClr val="F9E9D9"/>
                </a:solidFill>
              </a:defRPr>
            </a:lvl4pPr>
            <a:lvl5pPr lvl="4">
              <a:lnSpc>
                <a:spcPct val="100000"/>
              </a:lnSpc>
              <a:spcBef>
                <a:spcPts val="1600"/>
              </a:spcBef>
              <a:spcAft>
                <a:spcPts val="0"/>
              </a:spcAft>
              <a:buNone/>
              <a:defRPr sz="1400">
                <a:solidFill>
                  <a:srgbClr val="F9E9D9"/>
                </a:solidFill>
              </a:defRPr>
            </a:lvl5pPr>
            <a:lvl6pPr lvl="5">
              <a:lnSpc>
                <a:spcPct val="100000"/>
              </a:lnSpc>
              <a:spcBef>
                <a:spcPts val="1600"/>
              </a:spcBef>
              <a:spcAft>
                <a:spcPts val="0"/>
              </a:spcAft>
              <a:buNone/>
              <a:defRPr sz="1400">
                <a:solidFill>
                  <a:srgbClr val="F9E9D9"/>
                </a:solidFill>
              </a:defRPr>
            </a:lvl6pPr>
            <a:lvl7pPr lvl="6">
              <a:lnSpc>
                <a:spcPct val="100000"/>
              </a:lnSpc>
              <a:spcBef>
                <a:spcPts val="1600"/>
              </a:spcBef>
              <a:spcAft>
                <a:spcPts val="0"/>
              </a:spcAft>
              <a:buNone/>
              <a:defRPr sz="1400">
                <a:solidFill>
                  <a:srgbClr val="F9E9D9"/>
                </a:solidFill>
              </a:defRPr>
            </a:lvl7pPr>
            <a:lvl8pPr lvl="7">
              <a:lnSpc>
                <a:spcPct val="100000"/>
              </a:lnSpc>
              <a:spcBef>
                <a:spcPts val="1600"/>
              </a:spcBef>
              <a:spcAft>
                <a:spcPts val="0"/>
              </a:spcAft>
              <a:buNone/>
              <a:defRPr sz="1400">
                <a:solidFill>
                  <a:srgbClr val="F9E9D9"/>
                </a:solidFill>
              </a:defRPr>
            </a:lvl8pPr>
            <a:lvl9pPr lvl="8">
              <a:lnSpc>
                <a:spcPct val="100000"/>
              </a:lnSpc>
              <a:spcBef>
                <a:spcPts val="1600"/>
              </a:spcBef>
              <a:spcAft>
                <a:spcPts val="1600"/>
              </a:spcAft>
              <a:buNone/>
              <a:defRPr sz="1400">
                <a:solidFill>
                  <a:srgbClr val="F9E9D9"/>
                </a:solidFill>
              </a:defRPr>
            </a:lvl9pPr>
          </a:lstStyle>
          <a:p>
            <a:endParaRPr/>
          </a:p>
        </p:txBody>
      </p:sp>
      <p:sp>
        <p:nvSpPr>
          <p:cNvPr id="23" name="Google Shape;23;p4"/>
          <p:cNvSpPr txBox="1">
            <a:spLocks noGrp="1"/>
          </p:cNvSpPr>
          <p:nvPr>
            <p:ph type="ctrTitle"/>
          </p:nvPr>
        </p:nvSpPr>
        <p:spPr>
          <a:xfrm>
            <a:off x="1420950" y="1707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9E9D9"/>
              </a:buClr>
              <a:buSzPts val="4800"/>
              <a:buNone/>
              <a:defRPr sz="4800">
                <a:solidFill>
                  <a:srgbClr val="F9E9D9"/>
                </a:solidFill>
              </a:defRPr>
            </a:lvl1pPr>
            <a:lvl2pPr lvl="1" algn="ctr" rtl="0">
              <a:spcBef>
                <a:spcPts val="0"/>
              </a:spcBef>
              <a:spcAft>
                <a:spcPts val="0"/>
              </a:spcAft>
              <a:buClr>
                <a:srgbClr val="F9E9D9"/>
              </a:buClr>
              <a:buSzPts val="1800"/>
              <a:buNone/>
              <a:defRPr sz="1800">
                <a:solidFill>
                  <a:srgbClr val="F9E9D9"/>
                </a:solidFill>
              </a:defRPr>
            </a:lvl2pPr>
            <a:lvl3pPr lvl="2" algn="ctr" rtl="0">
              <a:spcBef>
                <a:spcPts val="0"/>
              </a:spcBef>
              <a:spcAft>
                <a:spcPts val="0"/>
              </a:spcAft>
              <a:buClr>
                <a:srgbClr val="F9E9D9"/>
              </a:buClr>
              <a:buSzPts val="1800"/>
              <a:buNone/>
              <a:defRPr sz="1800">
                <a:solidFill>
                  <a:srgbClr val="F9E9D9"/>
                </a:solidFill>
              </a:defRPr>
            </a:lvl3pPr>
            <a:lvl4pPr lvl="3" algn="ctr" rtl="0">
              <a:spcBef>
                <a:spcPts val="0"/>
              </a:spcBef>
              <a:spcAft>
                <a:spcPts val="0"/>
              </a:spcAft>
              <a:buClr>
                <a:srgbClr val="F9E9D9"/>
              </a:buClr>
              <a:buSzPts val="1800"/>
              <a:buNone/>
              <a:defRPr sz="1800">
                <a:solidFill>
                  <a:srgbClr val="F9E9D9"/>
                </a:solidFill>
              </a:defRPr>
            </a:lvl4pPr>
            <a:lvl5pPr lvl="4" algn="ctr" rtl="0">
              <a:spcBef>
                <a:spcPts val="0"/>
              </a:spcBef>
              <a:spcAft>
                <a:spcPts val="0"/>
              </a:spcAft>
              <a:buClr>
                <a:srgbClr val="F9E9D9"/>
              </a:buClr>
              <a:buSzPts val="1800"/>
              <a:buNone/>
              <a:defRPr sz="1800">
                <a:solidFill>
                  <a:srgbClr val="F9E9D9"/>
                </a:solidFill>
              </a:defRPr>
            </a:lvl5pPr>
            <a:lvl6pPr lvl="5" algn="ctr" rtl="0">
              <a:spcBef>
                <a:spcPts val="0"/>
              </a:spcBef>
              <a:spcAft>
                <a:spcPts val="0"/>
              </a:spcAft>
              <a:buClr>
                <a:srgbClr val="F9E9D9"/>
              </a:buClr>
              <a:buSzPts val="1800"/>
              <a:buNone/>
              <a:defRPr sz="1800">
                <a:solidFill>
                  <a:srgbClr val="F9E9D9"/>
                </a:solidFill>
              </a:defRPr>
            </a:lvl6pPr>
            <a:lvl7pPr lvl="6" algn="ctr" rtl="0">
              <a:spcBef>
                <a:spcPts val="0"/>
              </a:spcBef>
              <a:spcAft>
                <a:spcPts val="0"/>
              </a:spcAft>
              <a:buClr>
                <a:srgbClr val="F9E9D9"/>
              </a:buClr>
              <a:buSzPts val="1800"/>
              <a:buNone/>
              <a:defRPr sz="1800">
                <a:solidFill>
                  <a:srgbClr val="F9E9D9"/>
                </a:solidFill>
              </a:defRPr>
            </a:lvl7pPr>
            <a:lvl8pPr lvl="7" algn="ctr" rtl="0">
              <a:spcBef>
                <a:spcPts val="0"/>
              </a:spcBef>
              <a:spcAft>
                <a:spcPts val="0"/>
              </a:spcAft>
              <a:buClr>
                <a:srgbClr val="F9E9D9"/>
              </a:buClr>
              <a:buSzPts val="1800"/>
              <a:buNone/>
              <a:defRPr sz="1800">
                <a:solidFill>
                  <a:srgbClr val="F9E9D9"/>
                </a:solidFill>
              </a:defRPr>
            </a:lvl8pPr>
            <a:lvl9pPr lvl="8" algn="ctr" rtl="0">
              <a:spcBef>
                <a:spcPts val="0"/>
              </a:spcBef>
              <a:spcAft>
                <a:spcPts val="0"/>
              </a:spcAft>
              <a:buClr>
                <a:srgbClr val="F9E9D9"/>
              </a:buClr>
              <a:buSzPts val="1800"/>
              <a:buNone/>
              <a:defRPr sz="1800">
                <a:solidFill>
                  <a:srgbClr val="F9E9D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p:cSld name="CUSTOM">
    <p:spTree>
      <p:nvGrpSpPr>
        <p:cNvPr id="1" name="Shape 8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10/03/2023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202608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1">
  <p:cSld name="TITLE_1_1_1_2">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ctrTitle"/>
          </p:nvPr>
        </p:nvSpPr>
        <p:spPr>
          <a:xfrm>
            <a:off x="3772150" y="1566625"/>
            <a:ext cx="3862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9" name="Google Shape;29;p6"/>
          <p:cNvSpPr txBox="1">
            <a:spLocks noGrp="1"/>
          </p:cNvSpPr>
          <p:nvPr>
            <p:ph type="subTitle" idx="1"/>
          </p:nvPr>
        </p:nvSpPr>
        <p:spPr>
          <a:xfrm>
            <a:off x="3771873" y="2081175"/>
            <a:ext cx="38628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DESIGN">
  <p:cSld name="TITLE_1_1_1_2_1_1">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ctrTitle"/>
          </p:nvPr>
        </p:nvSpPr>
        <p:spPr>
          <a:xfrm>
            <a:off x="430975" y="817500"/>
            <a:ext cx="8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MBERS + TEXT ">
  <p:cSld name="TITLE_1_1_1_1_1_2">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9"/>
          <p:cNvSpPr txBox="1">
            <a:spLocks noGrp="1"/>
          </p:cNvSpPr>
          <p:nvPr>
            <p:ph type="subTitle" idx="1"/>
          </p:nvPr>
        </p:nvSpPr>
        <p:spPr>
          <a:xfrm>
            <a:off x="3973375" y="1224188"/>
            <a:ext cx="4365900" cy="29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9E9D9"/>
              </a:buClr>
              <a:buSzPts val="1200"/>
              <a:buNone/>
              <a:defRPr sz="1200">
                <a:solidFill>
                  <a:srgbClr val="F9E9D9"/>
                </a:solidFill>
              </a:defRPr>
            </a:lvl1pPr>
            <a:lvl2pPr lvl="1" algn="r" rtl="0">
              <a:lnSpc>
                <a:spcPct val="100000"/>
              </a:lnSpc>
              <a:spcBef>
                <a:spcPts val="0"/>
              </a:spcBef>
              <a:spcAft>
                <a:spcPts val="0"/>
              </a:spcAft>
              <a:buClr>
                <a:srgbClr val="F9E9D9"/>
              </a:buClr>
              <a:buSzPts val="1200"/>
              <a:buNone/>
              <a:defRPr sz="1200">
                <a:solidFill>
                  <a:srgbClr val="F9E9D9"/>
                </a:solidFill>
              </a:defRPr>
            </a:lvl2pPr>
            <a:lvl3pPr lvl="2" algn="r" rtl="0">
              <a:lnSpc>
                <a:spcPct val="100000"/>
              </a:lnSpc>
              <a:spcBef>
                <a:spcPts val="0"/>
              </a:spcBef>
              <a:spcAft>
                <a:spcPts val="0"/>
              </a:spcAft>
              <a:buClr>
                <a:srgbClr val="F9E9D9"/>
              </a:buClr>
              <a:buSzPts val="1200"/>
              <a:buNone/>
              <a:defRPr sz="1200">
                <a:solidFill>
                  <a:srgbClr val="F9E9D9"/>
                </a:solidFill>
              </a:defRPr>
            </a:lvl3pPr>
            <a:lvl4pPr lvl="3" algn="r" rtl="0">
              <a:lnSpc>
                <a:spcPct val="100000"/>
              </a:lnSpc>
              <a:spcBef>
                <a:spcPts val="0"/>
              </a:spcBef>
              <a:spcAft>
                <a:spcPts val="0"/>
              </a:spcAft>
              <a:buClr>
                <a:srgbClr val="F9E9D9"/>
              </a:buClr>
              <a:buSzPts val="1200"/>
              <a:buNone/>
              <a:defRPr sz="1200">
                <a:solidFill>
                  <a:srgbClr val="F9E9D9"/>
                </a:solidFill>
              </a:defRPr>
            </a:lvl4pPr>
            <a:lvl5pPr lvl="4" algn="r" rtl="0">
              <a:lnSpc>
                <a:spcPct val="100000"/>
              </a:lnSpc>
              <a:spcBef>
                <a:spcPts val="0"/>
              </a:spcBef>
              <a:spcAft>
                <a:spcPts val="0"/>
              </a:spcAft>
              <a:buClr>
                <a:srgbClr val="F9E9D9"/>
              </a:buClr>
              <a:buSzPts val="1200"/>
              <a:buNone/>
              <a:defRPr sz="1200">
                <a:solidFill>
                  <a:srgbClr val="F9E9D9"/>
                </a:solidFill>
              </a:defRPr>
            </a:lvl5pPr>
            <a:lvl6pPr lvl="5" algn="r" rtl="0">
              <a:lnSpc>
                <a:spcPct val="100000"/>
              </a:lnSpc>
              <a:spcBef>
                <a:spcPts val="0"/>
              </a:spcBef>
              <a:spcAft>
                <a:spcPts val="0"/>
              </a:spcAft>
              <a:buClr>
                <a:srgbClr val="F9E9D9"/>
              </a:buClr>
              <a:buSzPts val="1200"/>
              <a:buNone/>
              <a:defRPr sz="1200">
                <a:solidFill>
                  <a:srgbClr val="F9E9D9"/>
                </a:solidFill>
              </a:defRPr>
            </a:lvl6pPr>
            <a:lvl7pPr lvl="6" algn="r" rtl="0">
              <a:lnSpc>
                <a:spcPct val="100000"/>
              </a:lnSpc>
              <a:spcBef>
                <a:spcPts val="0"/>
              </a:spcBef>
              <a:spcAft>
                <a:spcPts val="0"/>
              </a:spcAft>
              <a:buClr>
                <a:srgbClr val="F9E9D9"/>
              </a:buClr>
              <a:buSzPts val="1200"/>
              <a:buNone/>
              <a:defRPr sz="1200">
                <a:solidFill>
                  <a:srgbClr val="F9E9D9"/>
                </a:solidFill>
              </a:defRPr>
            </a:lvl7pPr>
            <a:lvl8pPr lvl="7" algn="r" rtl="0">
              <a:lnSpc>
                <a:spcPct val="100000"/>
              </a:lnSpc>
              <a:spcBef>
                <a:spcPts val="0"/>
              </a:spcBef>
              <a:spcAft>
                <a:spcPts val="0"/>
              </a:spcAft>
              <a:buClr>
                <a:srgbClr val="F9E9D9"/>
              </a:buClr>
              <a:buSzPts val="1200"/>
              <a:buNone/>
              <a:defRPr sz="1200">
                <a:solidFill>
                  <a:srgbClr val="F9E9D9"/>
                </a:solidFill>
              </a:defRPr>
            </a:lvl8pPr>
            <a:lvl9pPr lvl="8" algn="r" rtl="0">
              <a:lnSpc>
                <a:spcPct val="100000"/>
              </a:lnSpc>
              <a:spcBef>
                <a:spcPts val="0"/>
              </a:spcBef>
              <a:spcAft>
                <a:spcPts val="0"/>
              </a:spcAft>
              <a:buClr>
                <a:srgbClr val="F9E9D9"/>
              </a:buClr>
              <a:buSzPts val="1200"/>
              <a:buNone/>
              <a:defRPr sz="1200">
                <a:solidFill>
                  <a:srgbClr val="F9E9D9"/>
                </a:solidFill>
              </a:defRPr>
            </a:lvl9pPr>
          </a:lstStyle>
          <a:p>
            <a:endParaRPr/>
          </a:p>
        </p:txBody>
      </p:sp>
      <p:sp>
        <p:nvSpPr>
          <p:cNvPr id="42" name="Google Shape;42;p9"/>
          <p:cNvSpPr txBox="1">
            <a:spLocks noGrp="1"/>
          </p:cNvSpPr>
          <p:nvPr>
            <p:ph type="subTitle" idx="2"/>
          </p:nvPr>
        </p:nvSpPr>
        <p:spPr>
          <a:xfrm>
            <a:off x="3973375" y="2250175"/>
            <a:ext cx="4365900" cy="29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9E9D9"/>
              </a:buClr>
              <a:buSzPts val="1200"/>
              <a:buNone/>
              <a:defRPr sz="1200">
                <a:solidFill>
                  <a:srgbClr val="F9E9D9"/>
                </a:solidFill>
              </a:defRPr>
            </a:lvl1pPr>
            <a:lvl2pPr lvl="1" algn="r" rtl="0">
              <a:lnSpc>
                <a:spcPct val="100000"/>
              </a:lnSpc>
              <a:spcBef>
                <a:spcPts val="0"/>
              </a:spcBef>
              <a:spcAft>
                <a:spcPts val="0"/>
              </a:spcAft>
              <a:buClr>
                <a:srgbClr val="F9E9D9"/>
              </a:buClr>
              <a:buSzPts val="1200"/>
              <a:buNone/>
              <a:defRPr sz="1200">
                <a:solidFill>
                  <a:srgbClr val="F9E9D9"/>
                </a:solidFill>
              </a:defRPr>
            </a:lvl2pPr>
            <a:lvl3pPr lvl="2" algn="r" rtl="0">
              <a:lnSpc>
                <a:spcPct val="100000"/>
              </a:lnSpc>
              <a:spcBef>
                <a:spcPts val="0"/>
              </a:spcBef>
              <a:spcAft>
                <a:spcPts val="0"/>
              </a:spcAft>
              <a:buClr>
                <a:srgbClr val="F9E9D9"/>
              </a:buClr>
              <a:buSzPts val="1200"/>
              <a:buNone/>
              <a:defRPr sz="1200">
                <a:solidFill>
                  <a:srgbClr val="F9E9D9"/>
                </a:solidFill>
              </a:defRPr>
            </a:lvl3pPr>
            <a:lvl4pPr lvl="3" algn="r" rtl="0">
              <a:lnSpc>
                <a:spcPct val="100000"/>
              </a:lnSpc>
              <a:spcBef>
                <a:spcPts val="0"/>
              </a:spcBef>
              <a:spcAft>
                <a:spcPts val="0"/>
              </a:spcAft>
              <a:buClr>
                <a:srgbClr val="F9E9D9"/>
              </a:buClr>
              <a:buSzPts val="1200"/>
              <a:buNone/>
              <a:defRPr sz="1200">
                <a:solidFill>
                  <a:srgbClr val="F9E9D9"/>
                </a:solidFill>
              </a:defRPr>
            </a:lvl4pPr>
            <a:lvl5pPr lvl="4" algn="r" rtl="0">
              <a:lnSpc>
                <a:spcPct val="100000"/>
              </a:lnSpc>
              <a:spcBef>
                <a:spcPts val="0"/>
              </a:spcBef>
              <a:spcAft>
                <a:spcPts val="0"/>
              </a:spcAft>
              <a:buClr>
                <a:srgbClr val="F9E9D9"/>
              </a:buClr>
              <a:buSzPts val="1200"/>
              <a:buNone/>
              <a:defRPr sz="1200">
                <a:solidFill>
                  <a:srgbClr val="F9E9D9"/>
                </a:solidFill>
              </a:defRPr>
            </a:lvl5pPr>
            <a:lvl6pPr lvl="5" algn="r" rtl="0">
              <a:lnSpc>
                <a:spcPct val="100000"/>
              </a:lnSpc>
              <a:spcBef>
                <a:spcPts val="0"/>
              </a:spcBef>
              <a:spcAft>
                <a:spcPts val="0"/>
              </a:spcAft>
              <a:buClr>
                <a:srgbClr val="F9E9D9"/>
              </a:buClr>
              <a:buSzPts val="1200"/>
              <a:buNone/>
              <a:defRPr sz="1200">
                <a:solidFill>
                  <a:srgbClr val="F9E9D9"/>
                </a:solidFill>
              </a:defRPr>
            </a:lvl6pPr>
            <a:lvl7pPr lvl="6" algn="r" rtl="0">
              <a:lnSpc>
                <a:spcPct val="100000"/>
              </a:lnSpc>
              <a:spcBef>
                <a:spcPts val="0"/>
              </a:spcBef>
              <a:spcAft>
                <a:spcPts val="0"/>
              </a:spcAft>
              <a:buClr>
                <a:srgbClr val="F9E9D9"/>
              </a:buClr>
              <a:buSzPts val="1200"/>
              <a:buNone/>
              <a:defRPr sz="1200">
                <a:solidFill>
                  <a:srgbClr val="F9E9D9"/>
                </a:solidFill>
              </a:defRPr>
            </a:lvl7pPr>
            <a:lvl8pPr lvl="7" algn="r" rtl="0">
              <a:lnSpc>
                <a:spcPct val="100000"/>
              </a:lnSpc>
              <a:spcBef>
                <a:spcPts val="0"/>
              </a:spcBef>
              <a:spcAft>
                <a:spcPts val="0"/>
              </a:spcAft>
              <a:buClr>
                <a:srgbClr val="F9E9D9"/>
              </a:buClr>
              <a:buSzPts val="1200"/>
              <a:buNone/>
              <a:defRPr sz="1200">
                <a:solidFill>
                  <a:srgbClr val="F9E9D9"/>
                </a:solidFill>
              </a:defRPr>
            </a:lvl8pPr>
            <a:lvl9pPr lvl="8" algn="r" rtl="0">
              <a:lnSpc>
                <a:spcPct val="100000"/>
              </a:lnSpc>
              <a:spcBef>
                <a:spcPts val="0"/>
              </a:spcBef>
              <a:spcAft>
                <a:spcPts val="0"/>
              </a:spcAft>
              <a:buClr>
                <a:srgbClr val="F9E9D9"/>
              </a:buClr>
              <a:buSzPts val="1200"/>
              <a:buNone/>
              <a:defRPr sz="1200">
                <a:solidFill>
                  <a:srgbClr val="F9E9D9"/>
                </a:solidFill>
              </a:defRPr>
            </a:lvl9pPr>
          </a:lstStyle>
          <a:p>
            <a:endParaRPr/>
          </a:p>
        </p:txBody>
      </p:sp>
      <p:sp>
        <p:nvSpPr>
          <p:cNvPr id="43" name="Google Shape;43;p9"/>
          <p:cNvSpPr txBox="1">
            <a:spLocks noGrp="1"/>
          </p:cNvSpPr>
          <p:nvPr>
            <p:ph type="title" hasCustomPrompt="1"/>
          </p:nvPr>
        </p:nvSpPr>
        <p:spPr>
          <a:xfrm>
            <a:off x="5074075" y="1475150"/>
            <a:ext cx="3265200" cy="8979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9E9D9"/>
              </a:buClr>
              <a:buSzPts val="3600"/>
              <a:buNone/>
              <a:defRPr sz="3600">
                <a:solidFill>
                  <a:srgbClr val="F9E9D9"/>
                </a:solidFill>
              </a:defRPr>
            </a:lvl1pPr>
            <a:lvl2pPr lvl="1" algn="r" rtl="0">
              <a:spcBef>
                <a:spcPts val="0"/>
              </a:spcBef>
              <a:spcAft>
                <a:spcPts val="0"/>
              </a:spcAft>
              <a:buClr>
                <a:srgbClr val="F9E9D9"/>
              </a:buClr>
              <a:buSzPts val="3600"/>
              <a:buNone/>
              <a:defRPr sz="3600">
                <a:solidFill>
                  <a:srgbClr val="F9E9D9"/>
                </a:solidFill>
              </a:defRPr>
            </a:lvl2pPr>
            <a:lvl3pPr lvl="2" algn="r" rtl="0">
              <a:spcBef>
                <a:spcPts val="0"/>
              </a:spcBef>
              <a:spcAft>
                <a:spcPts val="0"/>
              </a:spcAft>
              <a:buClr>
                <a:srgbClr val="F9E9D9"/>
              </a:buClr>
              <a:buSzPts val="3600"/>
              <a:buNone/>
              <a:defRPr sz="3600">
                <a:solidFill>
                  <a:srgbClr val="F9E9D9"/>
                </a:solidFill>
              </a:defRPr>
            </a:lvl3pPr>
            <a:lvl4pPr lvl="3" algn="r" rtl="0">
              <a:spcBef>
                <a:spcPts val="0"/>
              </a:spcBef>
              <a:spcAft>
                <a:spcPts val="0"/>
              </a:spcAft>
              <a:buClr>
                <a:srgbClr val="F9E9D9"/>
              </a:buClr>
              <a:buSzPts val="3600"/>
              <a:buNone/>
              <a:defRPr sz="3600">
                <a:solidFill>
                  <a:srgbClr val="F9E9D9"/>
                </a:solidFill>
              </a:defRPr>
            </a:lvl4pPr>
            <a:lvl5pPr lvl="4" algn="r" rtl="0">
              <a:spcBef>
                <a:spcPts val="0"/>
              </a:spcBef>
              <a:spcAft>
                <a:spcPts val="0"/>
              </a:spcAft>
              <a:buClr>
                <a:srgbClr val="F9E9D9"/>
              </a:buClr>
              <a:buSzPts val="3600"/>
              <a:buNone/>
              <a:defRPr sz="3600">
                <a:solidFill>
                  <a:srgbClr val="F9E9D9"/>
                </a:solidFill>
              </a:defRPr>
            </a:lvl5pPr>
            <a:lvl6pPr lvl="5" algn="r" rtl="0">
              <a:spcBef>
                <a:spcPts val="0"/>
              </a:spcBef>
              <a:spcAft>
                <a:spcPts val="0"/>
              </a:spcAft>
              <a:buClr>
                <a:srgbClr val="F9E9D9"/>
              </a:buClr>
              <a:buSzPts val="3600"/>
              <a:buNone/>
              <a:defRPr sz="3600">
                <a:solidFill>
                  <a:srgbClr val="F9E9D9"/>
                </a:solidFill>
              </a:defRPr>
            </a:lvl6pPr>
            <a:lvl7pPr lvl="6" algn="r" rtl="0">
              <a:spcBef>
                <a:spcPts val="0"/>
              </a:spcBef>
              <a:spcAft>
                <a:spcPts val="0"/>
              </a:spcAft>
              <a:buClr>
                <a:srgbClr val="F9E9D9"/>
              </a:buClr>
              <a:buSzPts val="3600"/>
              <a:buNone/>
              <a:defRPr sz="3600">
                <a:solidFill>
                  <a:srgbClr val="F9E9D9"/>
                </a:solidFill>
              </a:defRPr>
            </a:lvl7pPr>
            <a:lvl8pPr lvl="7" algn="r" rtl="0">
              <a:spcBef>
                <a:spcPts val="0"/>
              </a:spcBef>
              <a:spcAft>
                <a:spcPts val="0"/>
              </a:spcAft>
              <a:buClr>
                <a:srgbClr val="F9E9D9"/>
              </a:buClr>
              <a:buSzPts val="3600"/>
              <a:buNone/>
              <a:defRPr sz="3600">
                <a:solidFill>
                  <a:srgbClr val="F9E9D9"/>
                </a:solidFill>
              </a:defRPr>
            </a:lvl8pPr>
            <a:lvl9pPr lvl="8" algn="r" rtl="0">
              <a:spcBef>
                <a:spcPts val="0"/>
              </a:spcBef>
              <a:spcAft>
                <a:spcPts val="0"/>
              </a:spcAft>
              <a:buClr>
                <a:srgbClr val="F9E9D9"/>
              </a:buClr>
              <a:buSzPts val="3600"/>
              <a:buNone/>
              <a:defRPr sz="3600">
                <a:solidFill>
                  <a:srgbClr val="F9E9D9"/>
                </a:solidFill>
              </a:defRPr>
            </a:lvl9pPr>
          </a:lstStyle>
          <a:p>
            <a:r>
              <a:t>xx%</a:t>
            </a:r>
          </a:p>
        </p:txBody>
      </p:sp>
      <p:sp>
        <p:nvSpPr>
          <p:cNvPr id="44" name="Google Shape;44;p9"/>
          <p:cNvSpPr txBox="1">
            <a:spLocks noGrp="1"/>
          </p:cNvSpPr>
          <p:nvPr>
            <p:ph type="title" idx="3" hasCustomPrompt="1"/>
          </p:nvPr>
        </p:nvSpPr>
        <p:spPr>
          <a:xfrm>
            <a:off x="5074075" y="417775"/>
            <a:ext cx="3265200" cy="9645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9E9D9"/>
              </a:buClr>
              <a:buSzPts val="3600"/>
              <a:buNone/>
              <a:defRPr sz="3600">
                <a:solidFill>
                  <a:srgbClr val="F9E9D9"/>
                </a:solidFill>
              </a:defRPr>
            </a:lvl1pPr>
            <a:lvl2pPr lvl="1" algn="r" rtl="0">
              <a:spcBef>
                <a:spcPts val="0"/>
              </a:spcBef>
              <a:spcAft>
                <a:spcPts val="0"/>
              </a:spcAft>
              <a:buClr>
                <a:srgbClr val="F9E9D9"/>
              </a:buClr>
              <a:buSzPts val="3600"/>
              <a:buNone/>
              <a:defRPr sz="3600">
                <a:solidFill>
                  <a:srgbClr val="F9E9D9"/>
                </a:solidFill>
              </a:defRPr>
            </a:lvl2pPr>
            <a:lvl3pPr lvl="2" algn="r" rtl="0">
              <a:spcBef>
                <a:spcPts val="0"/>
              </a:spcBef>
              <a:spcAft>
                <a:spcPts val="0"/>
              </a:spcAft>
              <a:buClr>
                <a:srgbClr val="F9E9D9"/>
              </a:buClr>
              <a:buSzPts val="3600"/>
              <a:buNone/>
              <a:defRPr sz="3600">
                <a:solidFill>
                  <a:srgbClr val="F9E9D9"/>
                </a:solidFill>
              </a:defRPr>
            </a:lvl3pPr>
            <a:lvl4pPr lvl="3" algn="r" rtl="0">
              <a:spcBef>
                <a:spcPts val="0"/>
              </a:spcBef>
              <a:spcAft>
                <a:spcPts val="0"/>
              </a:spcAft>
              <a:buClr>
                <a:srgbClr val="F9E9D9"/>
              </a:buClr>
              <a:buSzPts val="3600"/>
              <a:buNone/>
              <a:defRPr sz="3600">
                <a:solidFill>
                  <a:srgbClr val="F9E9D9"/>
                </a:solidFill>
              </a:defRPr>
            </a:lvl4pPr>
            <a:lvl5pPr lvl="4" algn="r" rtl="0">
              <a:spcBef>
                <a:spcPts val="0"/>
              </a:spcBef>
              <a:spcAft>
                <a:spcPts val="0"/>
              </a:spcAft>
              <a:buClr>
                <a:srgbClr val="F9E9D9"/>
              </a:buClr>
              <a:buSzPts val="3600"/>
              <a:buNone/>
              <a:defRPr sz="3600">
                <a:solidFill>
                  <a:srgbClr val="F9E9D9"/>
                </a:solidFill>
              </a:defRPr>
            </a:lvl5pPr>
            <a:lvl6pPr lvl="5" algn="r" rtl="0">
              <a:spcBef>
                <a:spcPts val="0"/>
              </a:spcBef>
              <a:spcAft>
                <a:spcPts val="0"/>
              </a:spcAft>
              <a:buClr>
                <a:srgbClr val="F9E9D9"/>
              </a:buClr>
              <a:buSzPts val="3600"/>
              <a:buNone/>
              <a:defRPr sz="3600">
                <a:solidFill>
                  <a:srgbClr val="F9E9D9"/>
                </a:solidFill>
              </a:defRPr>
            </a:lvl6pPr>
            <a:lvl7pPr lvl="6" algn="r" rtl="0">
              <a:spcBef>
                <a:spcPts val="0"/>
              </a:spcBef>
              <a:spcAft>
                <a:spcPts val="0"/>
              </a:spcAft>
              <a:buClr>
                <a:srgbClr val="F9E9D9"/>
              </a:buClr>
              <a:buSzPts val="3600"/>
              <a:buNone/>
              <a:defRPr sz="3600">
                <a:solidFill>
                  <a:srgbClr val="F9E9D9"/>
                </a:solidFill>
              </a:defRPr>
            </a:lvl7pPr>
            <a:lvl8pPr lvl="7" algn="r" rtl="0">
              <a:spcBef>
                <a:spcPts val="0"/>
              </a:spcBef>
              <a:spcAft>
                <a:spcPts val="0"/>
              </a:spcAft>
              <a:buClr>
                <a:srgbClr val="F9E9D9"/>
              </a:buClr>
              <a:buSzPts val="3600"/>
              <a:buNone/>
              <a:defRPr sz="3600">
                <a:solidFill>
                  <a:srgbClr val="F9E9D9"/>
                </a:solidFill>
              </a:defRPr>
            </a:lvl8pPr>
            <a:lvl9pPr lvl="8" algn="r" rtl="0">
              <a:spcBef>
                <a:spcPts val="0"/>
              </a:spcBef>
              <a:spcAft>
                <a:spcPts val="0"/>
              </a:spcAft>
              <a:buClr>
                <a:srgbClr val="F9E9D9"/>
              </a:buClr>
              <a:buSzPts val="3600"/>
              <a:buNone/>
              <a:defRPr sz="3600">
                <a:solidFill>
                  <a:srgbClr val="F9E9D9"/>
                </a:solidFill>
              </a:defRPr>
            </a:lvl9pPr>
          </a:lstStyle>
          <a:p>
            <a:r>
              <a:t>xx%</a:t>
            </a:r>
          </a:p>
        </p:txBody>
      </p:sp>
      <p:sp>
        <p:nvSpPr>
          <p:cNvPr id="45" name="Google Shape;45;p9"/>
          <p:cNvSpPr txBox="1">
            <a:spLocks noGrp="1"/>
          </p:cNvSpPr>
          <p:nvPr>
            <p:ph type="subTitle" idx="4"/>
          </p:nvPr>
        </p:nvSpPr>
        <p:spPr>
          <a:xfrm>
            <a:off x="2685425" y="3276163"/>
            <a:ext cx="4365900" cy="29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9E9D9"/>
              </a:buClr>
              <a:buSzPts val="1200"/>
              <a:buNone/>
              <a:defRPr sz="1200">
                <a:solidFill>
                  <a:srgbClr val="F9E9D9"/>
                </a:solidFill>
              </a:defRPr>
            </a:lvl1pPr>
            <a:lvl2pPr lvl="1" rtl="0">
              <a:lnSpc>
                <a:spcPct val="100000"/>
              </a:lnSpc>
              <a:spcBef>
                <a:spcPts val="0"/>
              </a:spcBef>
              <a:spcAft>
                <a:spcPts val="0"/>
              </a:spcAft>
              <a:buClr>
                <a:srgbClr val="F9E9D9"/>
              </a:buClr>
              <a:buSzPts val="1200"/>
              <a:buNone/>
              <a:defRPr sz="1200">
                <a:solidFill>
                  <a:srgbClr val="F9E9D9"/>
                </a:solidFill>
              </a:defRPr>
            </a:lvl2pPr>
            <a:lvl3pPr lvl="2" rtl="0">
              <a:lnSpc>
                <a:spcPct val="100000"/>
              </a:lnSpc>
              <a:spcBef>
                <a:spcPts val="0"/>
              </a:spcBef>
              <a:spcAft>
                <a:spcPts val="0"/>
              </a:spcAft>
              <a:buClr>
                <a:srgbClr val="F9E9D9"/>
              </a:buClr>
              <a:buSzPts val="1200"/>
              <a:buNone/>
              <a:defRPr sz="1200">
                <a:solidFill>
                  <a:srgbClr val="F9E9D9"/>
                </a:solidFill>
              </a:defRPr>
            </a:lvl3pPr>
            <a:lvl4pPr lvl="3" rtl="0">
              <a:lnSpc>
                <a:spcPct val="100000"/>
              </a:lnSpc>
              <a:spcBef>
                <a:spcPts val="0"/>
              </a:spcBef>
              <a:spcAft>
                <a:spcPts val="0"/>
              </a:spcAft>
              <a:buClr>
                <a:srgbClr val="F9E9D9"/>
              </a:buClr>
              <a:buSzPts val="1200"/>
              <a:buNone/>
              <a:defRPr sz="1200">
                <a:solidFill>
                  <a:srgbClr val="F9E9D9"/>
                </a:solidFill>
              </a:defRPr>
            </a:lvl4pPr>
            <a:lvl5pPr lvl="4" rtl="0">
              <a:lnSpc>
                <a:spcPct val="100000"/>
              </a:lnSpc>
              <a:spcBef>
                <a:spcPts val="0"/>
              </a:spcBef>
              <a:spcAft>
                <a:spcPts val="0"/>
              </a:spcAft>
              <a:buClr>
                <a:srgbClr val="F9E9D9"/>
              </a:buClr>
              <a:buSzPts val="1200"/>
              <a:buNone/>
              <a:defRPr sz="1200">
                <a:solidFill>
                  <a:srgbClr val="F9E9D9"/>
                </a:solidFill>
              </a:defRPr>
            </a:lvl5pPr>
            <a:lvl6pPr lvl="5" rtl="0">
              <a:lnSpc>
                <a:spcPct val="100000"/>
              </a:lnSpc>
              <a:spcBef>
                <a:spcPts val="0"/>
              </a:spcBef>
              <a:spcAft>
                <a:spcPts val="0"/>
              </a:spcAft>
              <a:buClr>
                <a:srgbClr val="F9E9D9"/>
              </a:buClr>
              <a:buSzPts val="1200"/>
              <a:buNone/>
              <a:defRPr sz="1200">
                <a:solidFill>
                  <a:srgbClr val="F9E9D9"/>
                </a:solidFill>
              </a:defRPr>
            </a:lvl6pPr>
            <a:lvl7pPr lvl="6" rtl="0">
              <a:lnSpc>
                <a:spcPct val="100000"/>
              </a:lnSpc>
              <a:spcBef>
                <a:spcPts val="0"/>
              </a:spcBef>
              <a:spcAft>
                <a:spcPts val="0"/>
              </a:spcAft>
              <a:buClr>
                <a:srgbClr val="F9E9D9"/>
              </a:buClr>
              <a:buSzPts val="1200"/>
              <a:buNone/>
              <a:defRPr sz="1200">
                <a:solidFill>
                  <a:srgbClr val="F9E9D9"/>
                </a:solidFill>
              </a:defRPr>
            </a:lvl7pPr>
            <a:lvl8pPr lvl="7" rtl="0">
              <a:lnSpc>
                <a:spcPct val="100000"/>
              </a:lnSpc>
              <a:spcBef>
                <a:spcPts val="0"/>
              </a:spcBef>
              <a:spcAft>
                <a:spcPts val="0"/>
              </a:spcAft>
              <a:buClr>
                <a:srgbClr val="F9E9D9"/>
              </a:buClr>
              <a:buSzPts val="1200"/>
              <a:buNone/>
              <a:defRPr sz="1200">
                <a:solidFill>
                  <a:srgbClr val="F9E9D9"/>
                </a:solidFill>
              </a:defRPr>
            </a:lvl8pPr>
            <a:lvl9pPr lvl="8" rtl="0">
              <a:lnSpc>
                <a:spcPct val="100000"/>
              </a:lnSpc>
              <a:spcBef>
                <a:spcPts val="0"/>
              </a:spcBef>
              <a:spcAft>
                <a:spcPts val="0"/>
              </a:spcAft>
              <a:buClr>
                <a:srgbClr val="F9E9D9"/>
              </a:buClr>
              <a:buSzPts val="1200"/>
              <a:buNone/>
              <a:defRPr sz="1200">
                <a:solidFill>
                  <a:srgbClr val="F9E9D9"/>
                </a:solidFill>
              </a:defRPr>
            </a:lvl9pPr>
          </a:lstStyle>
          <a:p>
            <a:endParaRPr/>
          </a:p>
        </p:txBody>
      </p:sp>
      <p:sp>
        <p:nvSpPr>
          <p:cNvPr id="46" name="Google Shape;46;p9"/>
          <p:cNvSpPr txBox="1">
            <a:spLocks noGrp="1"/>
          </p:cNvSpPr>
          <p:nvPr>
            <p:ph type="subTitle" idx="5"/>
          </p:nvPr>
        </p:nvSpPr>
        <p:spPr>
          <a:xfrm>
            <a:off x="2685425" y="4270763"/>
            <a:ext cx="4365900" cy="29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9E9D9"/>
              </a:buClr>
              <a:buSzPts val="1200"/>
              <a:buNone/>
              <a:defRPr sz="1200">
                <a:solidFill>
                  <a:srgbClr val="F9E9D9"/>
                </a:solidFill>
              </a:defRPr>
            </a:lvl1pPr>
            <a:lvl2pPr lvl="1" rtl="0">
              <a:lnSpc>
                <a:spcPct val="100000"/>
              </a:lnSpc>
              <a:spcBef>
                <a:spcPts val="0"/>
              </a:spcBef>
              <a:spcAft>
                <a:spcPts val="0"/>
              </a:spcAft>
              <a:buClr>
                <a:srgbClr val="F9E9D9"/>
              </a:buClr>
              <a:buSzPts val="1200"/>
              <a:buNone/>
              <a:defRPr sz="1200">
                <a:solidFill>
                  <a:srgbClr val="F9E9D9"/>
                </a:solidFill>
              </a:defRPr>
            </a:lvl2pPr>
            <a:lvl3pPr lvl="2" rtl="0">
              <a:lnSpc>
                <a:spcPct val="100000"/>
              </a:lnSpc>
              <a:spcBef>
                <a:spcPts val="0"/>
              </a:spcBef>
              <a:spcAft>
                <a:spcPts val="0"/>
              </a:spcAft>
              <a:buClr>
                <a:srgbClr val="F9E9D9"/>
              </a:buClr>
              <a:buSzPts val="1200"/>
              <a:buNone/>
              <a:defRPr sz="1200">
                <a:solidFill>
                  <a:srgbClr val="F9E9D9"/>
                </a:solidFill>
              </a:defRPr>
            </a:lvl3pPr>
            <a:lvl4pPr lvl="3" rtl="0">
              <a:lnSpc>
                <a:spcPct val="100000"/>
              </a:lnSpc>
              <a:spcBef>
                <a:spcPts val="0"/>
              </a:spcBef>
              <a:spcAft>
                <a:spcPts val="0"/>
              </a:spcAft>
              <a:buClr>
                <a:srgbClr val="F9E9D9"/>
              </a:buClr>
              <a:buSzPts val="1200"/>
              <a:buNone/>
              <a:defRPr sz="1200">
                <a:solidFill>
                  <a:srgbClr val="F9E9D9"/>
                </a:solidFill>
              </a:defRPr>
            </a:lvl4pPr>
            <a:lvl5pPr lvl="4" rtl="0">
              <a:lnSpc>
                <a:spcPct val="100000"/>
              </a:lnSpc>
              <a:spcBef>
                <a:spcPts val="0"/>
              </a:spcBef>
              <a:spcAft>
                <a:spcPts val="0"/>
              </a:spcAft>
              <a:buClr>
                <a:srgbClr val="F9E9D9"/>
              </a:buClr>
              <a:buSzPts val="1200"/>
              <a:buNone/>
              <a:defRPr sz="1200">
                <a:solidFill>
                  <a:srgbClr val="F9E9D9"/>
                </a:solidFill>
              </a:defRPr>
            </a:lvl5pPr>
            <a:lvl6pPr lvl="5" rtl="0">
              <a:lnSpc>
                <a:spcPct val="100000"/>
              </a:lnSpc>
              <a:spcBef>
                <a:spcPts val="0"/>
              </a:spcBef>
              <a:spcAft>
                <a:spcPts val="0"/>
              </a:spcAft>
              <a:buClr>
                <a:srgbClr val="F9E9D9"/>
              </a:buClr>
              <a:buSzPts val="1200"/>
              <a:buNone/>
              <a:defRPr sz="1200">
                <a:solidFill>
                  <a:srgbClr val="F9E9D9"/>
                </a:solidFill>
              </a:defRPr>
            </a:lvl6pPr>
            <a:lvl7pPr lvl="6" rtl="0">
              <a:lnSpc>
                <a:spcPct val="100000"/>
              </a:lnSpc>
              <a:spcBef>
                <a:spcPts val="0"/>
              </a:spcBef>
              <a:spcAft>
                <a:spcPts val="0"/>
              </a:spcAft>
              <a:buClr>
                <a:srgbClr val="F9E9D9"/>
              </a:buClr>
              <a:buSzPts val="1200"/>
              <a:buNone/>
              <a:defRPr sz="1200">
                <a:solidFill>
                  <a:srgbClr val="F9E9D9"/>
                </a:solidFill>
              </a:defRPr>
            </a:lvl7pPr>
            <a:lvl8pPr lvl="7" rtl="0">
              <a:lnSpc>
                <a:spcPct val="100000"/>
              </a:lnSpc>
              <a:spcBef>
                <a:spcPts val="0"/>
              </a:spcBef>
              <a:spcAft>
                <a:spcPts val="0"/>
              </a:spcAft>
              <a:buClr>
                <a:srgbClr val="F9E9D9"/>
              </a:buClr>
              <a:buSzPts val="1200"/>
              <a:buNone/>
              <a:defRPr sz="1200">
                <a:solidFill>
                  <a:srgbClr val="F9E9D9"/>
                </a:solidFill>
              </a:defRPr>
            </a:lvl8pPr>
            <a:lvl9pPr lvl="8" rtl="0">
              <a:lnSpc>
                <a:spcPct val="100000"/>
              </a:lnSpc>
              <a:spcBef>
                <a:spcPts val="0"/>
              </a:spcBef>
              <a:spcAft>
                <a:spcPts val="0"/>
              </a:spcAft>
              <a:buClr>
                <a:srgbClr val="F9E9D9"/>
              </a:buClr>
              <a:buSzPts val="1200"/>
              <a:buNone/>
              <a:defRPr sz="1200">
                <a:solidFill>
                  <a:srgbClr val="F9E9D9"/>
                </a:solidFill>
              </a:defRPr>
            </a:lvl9pPr>
          </a:lstStyle>
          <a:p>
            <a:endParaRPr/>
          </a:p>
        </p:txBody>
      </p:sp>
      <p:sp>
        <p:nvSpPr>
          <p:cNvPr id="47" name="Google Shape;47;p9"/>
          <p:cNvSpPr txBox="1">
            <a:spLocks noGrp="1"/>
          </p:cNvSpPr>
          <p:nvPr>
            <p:ph type="title" idx="6" hasCustomPrompt="1"/>
          </p:nvPr>
        </p:nvSpPr>
        <p:spPr>
          <a:xfrm>
            <a:off x="2685425" y="3527175"/>
            <a:ext cx="3265200" cy="897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9E9D9"/>
              </a:buClr>
              <a:buSzPts val="3600"/>
              <a:buNone/>
              <a:defRPr sz="3600">
                <a:solidFill>
                  <a:srgbClr val="F9E9D9"/>
                </a:solidFill>
              </a:defRPr>
            </a:lvl1pPr>
            <a:lvl2pPr lvl="1" rtl="0">
              <a:spcBef>
                <a:spcPts val="0"/>
              </a:spcBef>
              <a:spcAft>
                <a:spcPts val="0"/>
              </a:spcAft>
              <a:buClr>
                <a:srgbClr val="F9E9D9"/>
              </a:buClr>
              <a:buSzPts val="3600"/>
              <a:buNone/>
              <a:defRPr sz="3600">
                <a:solidFill>
                  <a:srgbClr val="F9E9D9"/>
                </a:solidFill>
              </a:defRPr>
            </a:lvl2pPr>
            <a:lvl3pPr lvl="2" rtl="0">
              <a:spcBef>
                <a:spcPts val="0"/>
              </a:spcBef>
              <a:spcAft>
                <a:spcPts val="0"/>
              </a:spcAft>
              <a:buClr>
                <a:srgbClr val="F9E9D9"/>
              </a:buClr>
              <a:buSzPts val="3600"/>
              <a:buNone/>
              <a:defRPr sz="3600">
                <a:solidFill>
                  <a:srgbClr val="F9E9D9"/>
                </a:solidFill>
              </a:defRPr>
            </a:lvl3pPr>
            <a:lvl4pPr lvl="3" rtl="0">
              <a:spcBef>
                <a:spcPts val="0"/>
              </a:spcBef>
              <a:spcAft>
                <a:spcPts val="0"/>
              </a:spcAft>
              <a:buClr>
                <a:srgbClr val="F9E9D9"/>
              </a:buClr>
              <a:buSzPts val="3600"/>
              <a:buNone/>
              <a:defRPr sz="3600">
                <a:solidFill>
                  <a:srgbClr val="F9E9D9"/>
                </a:solidFill>
              </a:defRPr>
            </a:lvl4pPr>
            <a:lvl5pPr lvl="4" rtl="0">
              <a:spcBef>
                <a:spcPts val="0"/>
              </a:spcBef>
              <a:spcAft>
                <a:spcPts val="0"/>
              </a:spcAft>
              <a:buClr>
                <a:srgbClr val="F9E9D9"/>
              </a:buClr>
              <a:buSzPts val="3600"/>
              <a:buNone/>
              <a:defRPr sz="3600">
                <a:solidFill>
                  <a:srgbClr val="F9E9D9"/>
                </a:solidFill>
              </a:defRPr>
            </a:lvl5pPr>
            <a:lvl6pPr lvl="5" rtl="0">
              <a:spcBef>
                <a:spcPts val="0"/>
              </a:spcBef>
              <a:spcAft>
                <a:spcPts val="0"/>
              </a:spcAft>
              <a:buClr>
                <a:srgbClr val="F9E9D9"/>
              </a:buClr>
              <a:buSzPts val="3600"/>
              <a:buNone/>
              <a:defRPr sz="3600">
                <a:solidFill>
                  <a:srgbClr val="F9E9D9"/>
                </a:solidFill>
              </a:defRPr>
            </a:lvl6pPr>
            <a:lvl7pPr lvl="6" rtl="0">
              <a:spcBef>
                <a:spcPts val="0"/>
              </a:spcBef>
              <a:spcAft>
                <a:spcPts val="0"/>
              </a:spcAft>
              <a:buClr>
                <a:srgbClr val="F9E9D9"/>
              </a:buClr>
              <a:buSzPts val="3600"/>
              <a:buNone/>
              <a:defRPr sz="3600">
                <a:solidFill>
                  <a:srgbClr val="F9E9D9"/>
                </a:solidFill>
              </a:defRPr>
            </a:lvl7pPr>
            <a:lvl8pPr lvl="7" rtl="0">
              <a:spcBef>
                <a:spcPts val="0"/>
              </a:spcBef>
              <a:spcAft>
                <a:spcPts val="0"/>
              </a:spcAft>
              <a:buClr>
                <a:srgbClr val="F9E9D9"/>
              </a:buClr>
              <a:buSzPts val="3600"/>
              <a:buNone/>
              <a:defRPr sz="3600">
                <a:solidFill>
                  <a:srgbClr val="F9E9D9"/>
                </a:solidFill>
              </a:defRPr>
            </a:lvl8pPr>
            <a:lvl9pPr lvl="8" rtl="0">
              <a:spcBef>
                <a:spcPts val="0"/>
              </a:spcBef>
              <a:spcAft>
                <a:spcPts val="0"/>
              </a:spcAft>
              <a:buClr>
                <a:srgbClr val="F9E9D9"/>
              </a:buClr>
              <a:buSzPts val="3600"/>
              <a:buNone/>
              <a:defRPr sz="3600">
                <a:solidFill>
                  <a:srgbClr val="F9E9D9"/>
                </a:solidFill>
              </a:defRPr>
            </a:lvl9pPr>
          </a:lstStyle>
          <a:p>
            <a:r>
              <a:t>xx%</a:t>
            </a:r>
          </a:p>
        </p:txBody>
      </p:sp>
      <p:sp>
        <p:nvSpPr>
          <p:cNvPr id="48" name="Google Shape;48;p9"/>
          <p:cNvSpPr txBox="1">
            <a:spLocks noGrp="1"/>
          </p:cNvSpPr>
          <p:nvPr>
            <p:ph type="title" idx="7" hasCustomPrompt="1"/>
          </p:nvPr>
        </p:nvSpPr>
        <p:spPr>
          <a:xfrm>
            <a:off x="2685425" y="2465926"/>
            <a:ext cx="3265200" cy="9645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9E9D9"/>
              </a:buClr>
              <a:buSzPts val="3600"/>
              <a:buNone/>
              <a:defRPr sz="3600">
                <a:solidFill>
                  <a:srgbClr val="F9E9D9"/>
                </a:solidFill>
              </a:defRPr>
            </a:lvl1pPr>
            <a:lvl2pPr lvl="1" rtl="0">
              <a:spcBef>
                <a:spcPts val="0"/>
              </a:spcBef>
              <a:spcAft>
                <a:spcPts val="0"/>
              </a:spcAft>
              <a:buClr>
                <a:srgbClr val="F9E9D9"/>
              </a:buClr>
              <a:buSzPts val="3600"/>
              <a:buNone/>
              <a:defRPr sz="3600">
                <a:solidFill>
                  <a:srgbClr val="F9E9D9"/>
                </a:solidFill>
              </a:defRPr>
            </a:lvl2pPr>
            <a:lvl3pPr lvl="2" rtl="0">
              <a:spcBef>
                <a:spcPts val="0"/>
              </a:spcBef>
              <a:spcAft>
                <a:spcPts val="0"/>
              </a:spcAft>
              <a:buClr>
                <a:srgbClr val="F9E9D9"/>
              </a:buClr>
              <a:buSzPts val="3600"/>
              <a:buNone/>
              <a:defRPr sz="3600">
                <a:solidFill>
                  <a:srgbClr val="F9E9D9"/>
                </a:solidFill>
              </a:defRPr>
            </a:lvl3pPr>
            <a:lvl4pPr lvl="3" rtl="0">
              <a:spcBef>
                <a:spcPts val="0"/>
              </a:spcBef>
              <a:spcAft>
                <a:spcPts val="0"/>
              </a:spcAft>
              <a:buClr>
                <a:srgbClr val="F9E9D9"/>
              </a:buClr>
              <a:buSzPts val="3600"/>
              <a:buNone/>
              <a:defRPr sz="3600">
                <a:solidFill>
                  <a:srgbClr val="F9E9D9"/>
                </a:solidFill>
              </a:defRPr>
            </a:lvl4pPr>
            <a:lvl5pPr lvl="4" rtl="0">
              <a:spcBef>
                <a:spcPts val="0"/>
              </a:spcBef>
              <a:spcAft>
                <a:spcPts val="0"/>
              </a:spcAft>
              <a:buClr>
                <a:srgbClr val="F9E9D9"/>
              </a:buClr>
              <a:buSzPts val="3600"/>
              <a:buNone/>
              <a:defRPr sz="3600">
                <a:solidFill>
                  <a:srgbClr val="F9E9D9"/>
                </a:solidFill>
              </a:defRPr>
            </a:lvl5pPr>
            <a:lvl6pPr lvl="5" rtl="0">
              <a:spcBef>
                <a:spcPts val="0"/>
              </a:spcBef>
              <a:spcAft>
                <a:spcPts val="0"/>
              </a:spcAft>
              <a:buClr>
                <a:srgbClr val="F9E9D9"/>
              </a:buClr>
              <a:buSzPts val="3600"/>
              <a:buNone/>
              <a:defRPr sz="3600">
                <a:solidFill>
                  <a:srgbClr val="F9E9D9"/>
                </a:solidFill>
              </a:defRPr>
            </a:lvl6pPr>
            <a:lvl7pPr lvl="6" rtl="0">
              <a:spcBef>
                <a:spcPts val="0"/>
              </a:spcBef>
              <a:spcAft>
                <a:spcPts val="0"/>
              </a:spcAft>
              <a:buClr>
                <a:srgbClr val="F9E9D9"/>
              </a:buClr>
              <a:buSzPts val="3600"/>
              <a:buNone/>
              <a:defRPr sz="3600">
                <a:solidFill>
                  <a:srgbClr val="F9E9D9"/>
                </a:solidFill>
              </a:defRPr>
            </a:lvl7pPr>
            <a:lvl8pPr lvl="7" rtl="0">
              <a:spcBef>
                <a:spcPts val="0"/>
              </a:spcBef>
              <a:spcAft>
                <a:spcPts val="0"/>
              </a:spcAft>
              <a:buClr>
                <a:srgbClr val="F9E9D9"/>
              </a:buClr>
              <a:buSzPts val="3600"/>
              <a:buNone/>
              <a:defRPr sz="3600">
                <a:solidFill>
                  <a:srgbClr val="F9E9D9"/>
                </a:solidFill>
              </a:defRPr>
            </a:lvl8pPr>
            <a:lvl9pPr lvl="8" rtl="0">
              <a:spcBef>
                <a:spcPts val="0"/>
              </a:spcBef>
              <a:spcAft>
                <a:spcPts val="0"/>
              </a:spcAft>
              <a:buClr>
                <a:srgbClr val="F9E9D9"/>
              </a:buClr>
              <a:buSzPts val="3600"/>
              <a:buNone/>
              <a:defRPr sz="3600">
                <a:solidFill>
                  <a:srgbClr val="F9E9D9"/>
                </a:solidFill>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2">
  <p:cSld name="TITLE_1_1_1_2_1_1_1">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10"/>
          <p:cNvSpPr txBox="1">
            <a:spLocks noGrp="1"/>
          </p:cNvSpPr>
          <p:nvPr>
            <p:ph type="subTitle" idx="1"/>
          </p:nvPr>
        </p:nvSpPr>
        <p:spPr>
          <a:xfrm>
            <a:off x="4899825" y="2480450"/>
            <a:ext cx="2759400" cy="57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51" name="Google Shape;51;p10"/>
          <p:cNvSpPr txBox="1">
            <a:spLocks noGrp="1"/>
          </p:cNvSpPr>
          <p:nvPr>
            <p:ph type="ctrTitle"/>
          </p:nvPr>
        </p:nvSpPr>
        <p:spPr>
          <a:xfrm>
            <a:off x="430975" y="817500"/>
            <a:ext cx="8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3">
  <p:cSld name="TITLE_1_1_1_2_1_1_1_1">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11"/>
          <p:cNvSpPr/>
          <p:nvPr/>
        </p:nvSpPr>
        <p:spPr>
          <a:xfrm>
            <a:off x="1957050" y="3455125"/>
            <a:ext cx="5229900" cy="1056000"/>
          </a:xfrm>
          <a:prstGeom prst="rect">
            <a:avLst/>
          </a:prstGeom>
          <a:solidFill>
            <a:srgbClr val="5B7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subTitle" idx="1"/>
          </p:nvPr>
        </p:nvSpPr>
        <p:spPr>
          <a:xfrm>
            <a:off x="2189400" y="3800650"/>
            <a:ext cx="4765200" cy="36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9E9D9"/>
              </a:buClr>
              <a:buSzPts val="1200"/>
              <a:buNone/>
              <a:defRPr sz="1200">
                <a:solidFill>
                  <a:srgbClr val="F9E9D9"/>
                </a:solidFill>
              </a:defRPr>
            </a:lvl1pPr>
            <a:lvl2pPr lvl="1" algn="ctr" rtl="0">
              <a:lnSpc>
                <a:spcPct val="100000"/>
              </a:lnSpc>
              <a:spcBef>
                <a:spcPts val="0"/>
              </a:spcBef>
              <a:spcAft>
                <a:spcPts val="0"/>
              </a:spcAft>
              <a:buClr>
                <a:srgbClr val="F9E9D9"/>
              </a:buClr>
              <a:buSzPts val="1200"/>
              <a:buNone/>
              <a:defRPr sz="1200">
                <a:solidFill>
                  <a:srgbClr val="F9E9D9"/>
                </a:solidFill>
              </a:defRPr>
            </a:lvl2pPr>
            <a:lvl3pPr lvl="2" algn="ctr" rtl="0">
              <a:lnSpc>
                <a:spcPct val="100000"/>
              </a:lnSpc>
              <a:spcBef>
                <a:spcPts val="0"/>
              </a:spcBef>
              <a:spcAft>
                <a:spcPts val="0"/>
              </a:spcAft>
              <a:buClr>
                <a:srgbClr val="F9E9D9"/>
              </a:buClr>
              <a:buSzPts val="1200"/>
              <a:buNone/>
              <a:defRPr sz="1200">
                <a:solidFill>
                  <a:srgbClr val="F9E9D9"/>
                </a:solidFill>
              </a:defRPr>
            </a:lvl3pPr>
            <a:lvl4pPr lvl="3" algn="ctr" rtl="0">
              <a:lnSpc>
                <a:spcPct val="100000"/>
              </a:lnSpc>
              <a:spcBef>
                <a:spcPts val="0"/>
              </a:spcBef>
              <a:spcAft>
                <a:spcPts val="0"/>
              </a:spcAft>
              <a:buClr>
                <a:srgbClr val="F9E9D9"/>
              </a:buClr>
              <a:buSzPts val="1200"/>
              <a:buNone/>
              <a:defRPr sz="1200">
                <a:solidFill>
                  <a:srgbClr val="F9E9D9"/>
                </a:solidFill>
              </a:defRPr>
            </a:lvl4pPr>
            <a:lvl5pPr lvl="4" algn="ctr" rtl="0">
              <a:lnSpc>
                <a:spcPct val="100000"/>
              </a:lnSpc>
              <a:spcBef>
                <a:spcPts val="0"/>
              </a:spcBef>
              <a:spcAft>
                <a:spcPts val="0"/>
              </a:spcAft>
              <a:buClr>
                <a:srgbClr val="F9E9D9"/>
              </a:buClr>
              <a:buSzPts val="1200"/>
              <a:buNone/>
              <a:defRPr sz="1200">
                <a:solidFill>
                  <a:srgbClr val="F9E9D9"/>
                </a:solidFill>
              </a:defRPr>
            </a:lvl5pPr>
            <a:lvl6pPr lvl="5" algn="ctr" rtl="0">
              <a:lnSpc>
                <a:spcPct val="100000"/>
              </a:lnSpc>
              <a:spcBef>
                <a:spcPts val="0"/>
              </a:spcBef>
              <a:spcAft>
                <a:spcPts val="0"/>
              </a:spcAft>
              <a:buClr>
                <a:srgbClr val="F9E9D9"/>
              </a:buClr>
              <a:buSzPts val="1200"/>
              <a:buNone/>
              <a:defRPr sz="1200">
                <a:solidFill>
                  <a:srgbClr val="F9E9D9"/>
                </a:solidFill>
              </a:defRPr>
            </a:lvl6pPr>
            <a:lvl7pPr lvl="6" algn="ctr" rtl="0">
              <a:lnSpc>
                <a:spcPct val="100000"/>
              </a:lnSpc>
              <a:spcBef>
                <a:spcPts val="0"/>
              </a:spcBef>
              <a:spcAft>
                <a:spcPts val="0"/>
              </a:spcAft>
              <a:buClr>
                <a:srgbClr val="F9E9D9"/>
              </a:buClr>
              <a:buSzPts val="1200"/>
              <a:buNone/>
              <a:defRPr sz="1200">
                <a:solidFill>
                  <a:srgbClr val="F9E9D9"/>
                </a:solidFill>
              </a:defRPr>
            </a:lvl7pPr>
            <a:lvl8pPr lvl="7" algn="ctr" rtl="0">
              <a:lnSpc>
                <a:spcPct val="100000"/>
              </a:lnSpc>
              <a:spcBef>
                <a:spcPts val="0"/>
              </a:spcBef>
              <a:spcAft>
                <a:spcPts val="0"/>
              </a:spcAft>
              <a:buClr>
                <a:srgbClr val="F9E9D9"/>
              </a:buClr>
              <a:buSzPts val="1200"/>
              <a:buNone/>
              <a:defRPr sz="1200">
                <a:solidFill>
                  <a:srgbClr val="F9E9D9"/>
                </a:solidFill>
              </a:defRPr>
            </a:lvl8pPr>
            <a:lvl9pPr lvl="8" algn="ctr" rtl="0">
              <a:lnSpc>
                <a:spcPct val="100000"/>
              </a:lnSpc>
              <a:spcBef>
                <a:spcPts val="0"/>
              </a:spcBef>
              <a:spcAft>
                <a:spcPts val="0"/>
              </a:spcAft>
              <a:buClr>
                <a:srgbClr val="F9E9D9"/>
              </a:buClr>
              <a:buSzPts val="1200"/>
              <a:buNone/>
              <a:defRPr sz="1200">
                <a:solidFill>
                  <a:srgbClr val="F9E9D9"/>
                </a:solidFill>
              </a:defRPr>
            </a:lvl9pPr>
          </a:lstStyle>
          <a:p>
            <a:endParaRPr/>
          </a:p>
        </p:txBody>
      </p:sp>
      <p:sp>
        <p:nvSpPr>
          <p:cNvPr id="55" name="Google Shape;55;p11"/>
          <p:cNvSpPr txBox="1">
            <a:spLocks noGrp="1"/>
          </p:cNvSpPr>
          <p:nvPr>
            <p:ph type="ctrTitle"/>
          </p:nvPr>
        </p:nvSpPr>
        <p:spPr>
          <a:xfrm>
            <a:off x="430975" y="817500"/>
            <a:ext cx="8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B72B7"/>
              </a:buClr>
              <a:buSzPts val="2400"/>
              <a:buNone/>
              <a:defRPr sz="2400">
                <a:solidFill>
                  <a:srgbClr val="5B72B7"/>
                </a:solidFill>
              </a:defRPr>
            </a:lvl1pPr>
            <a:lvl2pPr lvl="1" algn="ctr" rtl="0">
              <a:spcBef>
                <a:spcPts val="0"/>
              </a:spcBef>
              <a:spcAft>
                <a:spcPts val="0"/>
              </a:spcAft>
              <a:buClr>
                <a:srgbClr val="5B72B7"/>
              </a:buClr>
              <a:buSzPts val="1800"/>
              <a:buNone/>
              <a:defRPr sz="1800">
                <a:solidFill>
                  <a:srgbClr val="5B72B7"/>
                </a:solidFill>
              </a:defRPr>
            </a:lvl2pPr>
            <a:lvl3pPr lvl="2" algn="ctr" rtl="0">
              <a:spcBef>
                <a:spcPts val="0"/>
              </a:spcBef>
              <a:spcAft>
                <a:spcPts val="0"/>
              </a:spcAft>
              <a:buClr>
                <a:srgbClr val="5B72B7"/>
              </a:buClr>
              <a:buSzPts val="1800"/>
              <a:buNone/>
              <a:defRPr sz="1800">
                <a:solidFill>
                  <a:srgbClr val="5B72B7"/>
                </a:solidFill>
              </a:defRPr>
            </a:lvl3pPr>
            <a:lvl4pPr lvl="3" algn="ctr" rtl="0">
              <a:spcBef>
                <a:spcPts val="0"/>
              </a:spcBef>
              <a:spcAft>
                <a:spcPts val="0"/>
              </a:spcAft>
              <a:buClr>
                <a:srgbClr val="5B72B7"/>
              </a:buClr>
              <a:buSzPts val="1800"/>
              <a:buNone/>
              <a:defRPr sz="1800">
                <a:solidFill>
                  <a:srgbClr val="5B72B7"/>
                </a:solidFill>
              </a:defRPr>
            </a:lvl4pPr>
            <a:lvl5pPr lvl="4" algn="ctr" rtl="0">
              <a:spcBef>
                <a:spcPts val="0"/>
              </a:spcBef>
              <a:spcAft>
                <a:spcPts val="0"/>
              </a:spcAft>
              <a:buClr>
                <a:srgbClr val="5B72B7"/>
              </a:buClr>
              <a:buSzPts val="1800"/>
              <a:buNone/>
              <a:defRPr sz="1800">
                <a:solidFill>
                  <a:srgbClr val="5B72B7"/>
                </a:solidFill>
              </a:defRPr>
            </a:lvl5pPr>
            <a:lvl6pPr lvl="5" algn="ctr" rtl="0">
              <a:spcBef>
                <a:spcPts val="0"/>
              </a:spcBef>
              <a:spcAft>
                <a:spcPts val="0"/>
              </a:spcAft>
              <a:buClr>
                <a:srgbClr val="5B72B7"/>
              </a:buClr>
              <a:buSzPts val="1800"/>
              <a:buNone/>
              <a:defRPr sz="1800">
                <a:solidFill>
                  <a:srgbClr val="5B72B7"/>
                </a:solidFill>
              </a:defRPr>
            </a:lvl6pPr>
            <a:lvl7pPr lvl="6" algn="ctr" rtl="0">
              <a:spcBef>
                <a:spcPts val="0"/>
              </a:spcBef>
              <a:spcAft>
                <a:spcPts val="0"/>
              </a:spcAft>
              <a:buClr>
                <a:srgbClr val="5B72B7"/>
              </a:buClr>
              <a:buSzPts val="1800"/>
              <a:buNone/>
              <a:defRPr sz="1800">
                <a:solidFill>
                  <a:srgbClr val="5B72B7"/>
                </a:solidFill>
              </a:defRPr>
            </a:lvl7pPr>
            <a:lvl8pPr lvl="7" algn="ctr" rtl="0">
              <a:spcBef>
                <a:spcPts val="0"/>
              </a:spcBef>
              <a:spcAft>
                <a:spcPts val="0"/>
              </a:spcAft>
              <a:buClr>
                <a:srgbClr val="5B72B7"/>
              </a:buClr>
              <a:buSzPts val="1800"/>
              <a:buNone/>
              <a:defRPr sz="1800">
                <a:solidFill>
                  <a:srgbClr val="5B72B7"/>
                </a:solidFill>
              </a:defRPr>
            </a:lvl8pPr>
            <a:lvl9pPr lvl="8" algn="ctr" rtl="0">
              <a:spcBef>
                <a:spcPts val="0"/>
              </a:spcBef>
              <a:spcAft>
                <a:spcPts val="0"/>
              </a:spcAft>
              <a:buClr>
                <a:srgbClr val="5B72B7"/>
              </a:buClr>
              <a:buSzPts val="1800"/>
              <a:buNone/>
              <a:defRPr sz="1800">
                <a:solidFill>
                  <a:srgbClr val="5B72B7"/>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DESIGN 1">
  <p:cSld name="TITLE_1_1_1_2_1_1_1_1_1">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430975" y="817500"/>
            <a:ext cx="8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cSld name="TITLE_1_1_1_1">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1813400" y="2604875"/>
            <a:ext cx="2626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9E9D9"/>
              </a:buClr>
              <a:buSzPts val="1600"/>
              <a:buNone/>
              <a:defRPr sz="1600">
                <a:solidFill>
                  <a:srgbClr val="F9E9D9"/>
                </a:solidFill>
              </a:defRPr>
            </a:lvl1pPr>
            <a:lvl2pPr lvl="1" algn="r" rtl="0">
              <a:spcBef>
                <a:spcPts val="0"/>
              </a:spcBef>
              <a:spcAft>
                <a:spcPts val="0"/>
              </a:spcAft>
              <a:buClr>
                <a:srgbClr val="F9E9D9"/>
              </a:buClr>
              <a:buSzPts val="1600"/>
              <a:buNone/>
              <a:defRPr sz="1600">
                <a:solidFill>
                  <a:srgbClr val="F9E9D9"/>
                </a:solidFill>
              </a:defRPr>
            </a:lvl2pPr>
            <a:lvl3pPr lvl="2" algn="r" rtl="0">
              <a:spcBef>
                <a:spcPts val="0"/>
              </a:spcBef>
              <a:spcAft>
                <a:spcPts val="0"/>
              </a:spcAft>
              <a:buClr>
                <a:srgbClr val="F9E9D9"/>
              </a:buClr>
              <a:buSzPts val="1600"/>
              <a:buNone/>
              <a:defRPr sz="1600">
                <a:solidFill>
                  <a:srgbClr val="F9E9D9"/>
                </a:solidFill>
              </a:defRPr>
            </a:lvl3pPr>
            <a:lvl4pPr lvl="3" algn="r" rtl="0">
              <a:spcBef>
                <a:spcPts val="0"/>
              </a:spcBef>
              <a:spcAft>
                <a:spcPts val="0"/>
              </a:spcAft>
              <a:buClr>
                <a:srgbClr val="F9E9D9"/>
              </a:buClr>
              <a:buSzPts val="1600"/>
              <a:buNone/>
              <a:defRPr sz="1600">
                <a:solidFill>
                  <a:srgbClr val="F9E9D9"/>
                </a:solidFill>
              </a:defRPr>
            </a:lvl4pPr>
            <a:lvl5pPr lvl="4" algn="r" rtl="0">
              <a:spcBef>
                <a:spcPts val="0"/>
              </a:spcBef>
              <a:spcAft>
                <a:spcPts val="0"/>
              </a:spcAft>
              <a:buClr>
                <a:srgbClr val="F9E9D9"/>
              </a:buClr>
              <a:buSzPts val="1600"/>
              <a:buNone/>
              <a:defRPr sz="1600">
                <a:solidFill>
                  <a:srgbClr val="F9E9D9"/>
                </a:solidFill>
              </a:defRPr>
            </a:lvl5pPr>
            <a:lvl6pPr lvl="5" algn="r" rtl="0">
              <a:spcBef>
                <a:spcPts val="0"/>
              </a:spcBef>
              <a:spcAft>
                <a:spcPts val="0"/>
              </a:spcAft>
              <a:buClr>
                <a:srgbClr val="F9E9D9"/>
              </a:buClr>
              <a:buSzPts val="1600"/>
              <a:buNone/>
              <a:defRPr sz="1600">
                <a:solidFill>
                  <a:srgbClr val="F9E9D9"/>
                </a:solidFill>
              </a:defRPr>
            </a:lvl6pPr>
            <a:lvl7pPr lvl="6" algn="r" rtl="0">
              <a:spcBef>
                <a:spcPts val="0"/>
              </a:spcBef>
              <a:spcAft>
                <a:spcPts val="0"/>
              </a:spcAft>
              <a:buClr>
                <a:srgbClr val="F9E9D9"/>
              </a:buClr>
              <a:buSzPts val="1600"/>
              <a:buNone/>
              <a:defRPr sz="1600">
                <a:solidFill>
                  <a:srgbClr val="F9E9D9"/>
                </a:solidFill>
              </a:defRPr>
            </a:lvl7pPr>
            <a:lvl8pPr lvl="7" algn="r" rtl="0">
              <a:spcBef>
                <a:spcPts val="0"/>
              </a:spcBef>
              <a:spcAft>
                <a:spcPts val="0"/>
              </a:spcAft>
              <a:buClr>
                <a:srgbClr val="F9E9D9"/>
              </a:buClr>
              <a:buSzPts val="1600"/>
              <a:buNone/>
              <a:defRPr sz="1600">
                <a:solidFill>
                  <a:srgbClr val="F9E9D9"/>
                </a:solidFill>
              </a:defRPr>
            </a:lvl8pPr>
            <a:lvl9pPr lvl="8" algn="r" rtl="0">
              <a:spcBef>
                <a:spcPts val="0"/>
              </a:spcBef>
              <a:spcAft>
                <a:spcPts val="0"/>
              </a:spcAft>
              <a:buClr>
                <a:srgbClr val="F9E9D9"/>
              </a:buClr>
              <a:buSzPts val="1600"/>
              <a:buNone/>
              <a:defRPr sz="1600">
                <a:solidFill>
                  <a:srgbClr val="F9E9D9"/>
                </a:solidFill>
              </a:defRPr>
            </a:lvl9pPr>
          </a:lstStyle>
          <a:p>
            <a:endParaRPr/>
          </a:p>
        </p:txBody>
      </p:sp>
      <p:sp>
        <p:nvSpPr>
          <p:cNvPr id="60" name="Google Shape;60;p13"/>
          <p:cNvSpPr txBox="1">
            <a:spLocks noGrp="1"/>
          </p:cNvSpPr>
          <p:nvPr>
            <p:ph type="subTitle" idx="1"/>
          </p:nvPr>
        </p:nvSpPr>
        <p:spPr>
          <a:xfrm>
            <a:off x="2480600" y="3102275"/>
            <a:ext cx="19596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rgbClr val="F9E9D9"/>
                </a:solidFill>
              </a:defRPr>
            </a:lvl1pPr>
            <a:lvl2pPr lvl="1" algn="r" rtl="0">
              <a:lnSpc>
                <a:spcPct val="100000"/>
              </a:lnSpc>
              <a:spcBef>
                <a:spcPts val="1600"/>
              </a:spcBef>
              <a:spcAft>
                <a:spcPts val="0"/>
              </a:spcAft>
              <a:buNone/>
              <a:defRPr>
                <a:solidFill>
                  <a:srgbClr val="F9E9D9"/>
                </a:solidFill>
              </a:defRPr>
            </a:lvl2pPr>
            <a:lvl3pPr lvl="2" algn="r" rtl="0">
              <a:lnSpc>
                <a:spcPct val="100000"/>
              </a:lnSpc>
              <a:spcBef>
                <a:spcPts val="1600"/>
              </a:spcBef>
              <a:spcAft>
                <a:spcPts val="0"/>
              </a:spcAft>
              <a:buNone/>
              <a:defRPr>
                <a:solidFill>
                  <a:srgbClr val="F9E9D9"/>
                </a:solidFill>
              </a:defRPr>
            </a:lvl3pPr>
            <a:lvl4pPr lvl="3" algn="r" rtl="0">
              <a:lnSpc>
                <a:spcPct val="100000"/>
              </a:lnSpc>
              <a:spcBef>
                <a:spcPts val="1600"/>
              </a:spcBef>
              <a:spcAft>
                <a:spcPts val="0"/>
              </a:spcAft>
              <a:buNone/>
              <a:defRPr>
                <a:solidFill>
                  <a:srgbClr val="F9E9D9"/>
                </a:solidFill>
              </a:defRPr>
            </a:lvl4pPr>
            <a:lvl5pPr lvl="4" algn="r" rtl="0">
              <a:lnSpc>
                <a:spcPct val="100000"/>
              </a:lnSpc>
              <a:spcBef>
                <a:spcPts val="1600"/>
              </a:spcBef>
              <a:spcAft>
                <a:spcPts val="0"/>
              </a:spcAft>
              <a:buNone/>
              <a:defRPr>
                <a:solidFill>
                  <a:srgbClr val="F9E9D9"/>
                </a:solidFill>
              </a:defRPr>
            </a:lvl5pPr>
            <a:lvl6pPr lvl="5" algn="r" rtl="0">
              <a:lnSpc>
                <a:spcPct val="100000"/>
              </a:lnSpc>
              <a:spcBef>
                <a:spcPts val="1600"/>
              </a:spcBef>
              <a:spcAft>
                <a:spcPts val="0"/>
              </a:spcAft>
              <a:buNone/>
              <a:defRPr>
                <a:solidFill>
                  <a:srgbClr val="F9E9D9"/>
                </a:solidFill>
              </a:defRPr>
            </a:lvl6pPr>
            <a:lvl7pPr lvl="6" algn="r" rtl="0">
              <a:lnSpc>
                <a:spcPct val="100000"/>
              </a:lnSpc>
              <a:spcBef>
                <a:spcPts val="1600"/>
              </a:spcBef>
              <a:spcAft>
                <a:spcPts val="0"/>
              </a:spcAft>
              <a:buNone/>
              <a:defRPr>
                <a:solidFill>
                  <a:srgbClr val="F9E9D9"/>
                </a:solidFill>
              </a:defRPr>
            </a:lvl7pPr>
            <a:lvl8pPr lvl="7" algn="r" rtl="0">
              <a:lnSpc>
                <a:spcPct val="100000"/>
              </a:lnSpc>
              <a:spcBef>
                <a:spcPts val="1600"/>
              </a:spcBef>
              <a:spcAft>
                <a:spcPts val="0"/>
              </a:spcAft>
              <a:buNone/>
              <a:defRPr>
                <a:solidFill>
                  <a:srgbClr val="F9E9D9"/>
                </a:solidFill>
              </a:defRPr>
            </a:lvl8pPr>
            <a:lvl9pPr lvl="8" algn="r" rtl="0">
              <a:lnSpc>
                <a:spcPct val="100000"/>
              </a:lnSpc>
              <a:spcBef>
                <a:spcPts val="1600"/>
              </a:spcBef>
              <a:spcAft>
                <a:spcPts val="1600"/>
              </a:spcAft>
              <a:buNone/>
              <a:defRPr>
                <a:solidFill>
                  <a:srgbClr val="F9E9D9"/>
                </a:solidFill>
              </a:defRPr>
            </a:lvl9pPr>
          </a:lstStyle>
          <a:p>
            <a:endParaRPr/>
          </a:p>
        </p:txBody>
      </p:sp>
      <p:sp>
        <p:nvSpPr>
          <p:cNvPr id="61" name="Google Shape;61;p13"/>
          <p:cNvSpPr txBox="1">
            <a:spLocks noGrp="1"/>
          </p:cNvSpPr>
          <p:nvPr>
            <p:ph type="ctrTitle" idx="2"/>
          </p:nvPr>
        </p:nvSpPr>
        <p:spPr>
          <a:xfrm>
            <a:off x="4703789" y="2604863"/>
            <a:ext cx="2626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9E9D9"/>
              </a:buClr>
              <a:buSzPts val="1600"/>
              <a:buNone/>
              <a:defRPr sz="1600">
                <a:solidFill>
                  <a:srgbClr val="F9E9D9"/>
                </a:solidFill>
              </a:defRPr>
            </a:lvl1pPr>
            <a:lvl2pPr lvl="1" rtl="0">
              <a:spcBef>
                <a:spcPts val="0"/>
              </a:spcBef>
              <a:spcAft>
                <a:spcPts val="0"/>
              </a:spcAft>
              <a:buClr>
                <a:srgbClr val="F9E9D9"/>
              </a:buClr>
              <a:buSzPts val="1600"/>
              <a:buNone/>
              <a:defRPr sz="1600">
                <a:solidFill>
                  <a:srgbClr val="F9E9D9"/>
                </a:solidFill>
              </a:defRPr>
            </a:lvl2pPr>
            <a:lvl3pPr lvl="2" rtl="0">
              <a:spcBef>
                <a:spcPts val="0"/>
              </a:spcBef>
              <a:spcAft>
                <a:spcPts val="0"/>
              </a:spcAft>
              <a:buClr>
                <a:srgbClr val="F9E9D9"/>
              </a:buClr>
              <a:buSzPts val="1600"/>
              <a:buNone/>
              <a:defRPr sz="1600">
                <a:solidFill>
                  <a:srgbClr val="F9E9D9"/>
                </a:solidFill>
              </a:defRPr>
            </a:lvl3pPr>
            <a:lvl4pPr lvl="3" rtl="0">
              <a:spcBef>
                <a:spcPts val="0"/>
              </a:spcBef>
              <a:spcAft>
                <a:spcPts val="0"/>
              </a:spcAft>
              <a:buClr>
                <a:srgbClr val="F9E9D9"/>
              </a:buClr>
              <a:buSzPts val="1600"/>
              <a:buNone/>
              <a:defRPr sz="1600">
                <a:solidFill>
                  <a:srgbClr val="F9E9D9"/>
                </a:solidFill>
              </a:defRPr>
            </a:lvl4pPr>
            <a:lvl5pPr lvl="4" rtl="0">
              <a:spcBef>
                <a:spcPts val="0"/>
              </a:spcBef>
              <a:spcAft>
                <a:spcPts val="0"/>
              </a:spcAft>
              <a:buClr>
                <a:srgbClr val="F9E9D9"/>
              </a:buClr>
              <a:buSzPts val="1600"/>
              <a:buNone/>
              <a:defRPr sz="1600">
                <a:solidFill>
                  <a:srgbClr val="F9E9D9"/>
                </a:solidFill>
              </a:defRPr>
            </a:lvl5pPr>
            <a:lvl6pPr lvl="5" rtl="0">
              <a:spcBef>
                <a:spcPts val="0"/>
              </a:spcBef>
              <a:spcAft>
                <a:spcPts val="0"/>
              </a:spcAft>
              <a:buClr>
                <a:srgbClr val="F9E9D9"/>
              </a:buClr>
              <a:buSzPts val="1600"/>
              <a:buNone/>
              <a:defRPr sz="1600">
                <a:solidFill>
                  <a:srgbClr val="F9E9D9"/>
                </a:solidFill>
              </a:defRPr>
            </a:lvl6pPr>
            <a:lvl7pPr lvl="6" rtl="0">
              <a:spcBef>
                <a:spcPts val="0"/>
              </a:spcBef>
              <a:spcAft>
                <a:spcPts val="0"/>
              </a:spcAft>
              <a:buClr>
                <a:srgbClr val="F9E9D9"/>
              </a:buClr>
              <a:buSzPts val="1600"/>
              <a:buNone/>
              <a:defRPr sz="1600">
                <a:solidFill>
                  <a:srgbClr val="F9E9D9"/>
                </a:solidFill>
              </a:defRPr>
            </a:lvl7pPr>
            <a:lvl8pPr lvl="7" rtl="0">
              <a:spcBef>
                <a:spcPts val="0"/>
              </a:spcBef>
              <a:spcAft>
                <a:spcPts val="0"/>
              </a:spcAft>
              <a:buClr>
                <a:srgbClr val="F9E9D9"/>
              </a:buClr>
              <a:buSzPts val="1600"/>
              <a:buNone/>
              <a:defRPr sz="1600">
                <a:solidFill>
                  <a:srgbClr val="F9E9D9"/>
                </a:solidFill>
              </a:defRPr>
            </a:lvl8pPr>
            <a:lvl9pPr lvl="8" rtl="0">
              <a:spcBef>
                <a:spcPts val="0"/>
              </a:spcBef>
              <a:spcAft>
                <a:spcPts val="0"/>
              </a:spcAft>
              <a:buClr>
                <a:srgbClr val="F9E9D9"/>
              </a:buClr>
              <a:buSzPts val="1600"/>
              <a:buNone/>
              <a:defRPr sz="1600">
                <a:solidFill>
                  <a:srgbClr val="F9E9D9"/>
                </a:solidFill>
              </a:defRPr>
            </a:lvl9pPr>
          </a:lstStyle>
          <a:p>
            <a:endParaRPr/>
          </a:p>
        </p:txBody>
      </p:sp>
      <p:sp>
        <p:nvSpPr>
          <p:cNvPr id="62" name="Google Shape;62;p13"/>
          <p:cNvSpPr txBox="1">
            <a:spLocks noGrp="1"/>
          </p:cNvSpPr>
          <p:nvPr>
            <p:ph type="subTitle" idx="3"/>
          </p:nvPr>
        </p:nvSpPr>
        <p:spPr>
          <a:xfrm>
            <a:off x="4703789" y="3102288"/>
            <a:ext cx="1959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9E9D9"/>
                </a:solidFill>
              </a:defRPr>
            </a:lvl1pPr>
            <a:lvl2pPr lvl="1" rtl="0">
              <a:lnSpc>
                <a:spcPct val="100000"/>
              </a:lnSpc>
              <a:spcBef>
                <a:spcPts val="1600"/>
              </a:spcBef>
              <a:spcAft>
                <a:spcPts val="0"/>
              </a:spcAft>
              <a:buNone/>
              <a:defRPr>
                <a:solidFill>
                  <a:srgbClr val="F9E9D9"/>
                </a:solidFill>
              </a:defRPr>
            </a:lvl2pPr>
            <a:lvl3pPr lvl="2" rtl="0">
              <a:lnSpc>
                <a:spcPct val="100000"/>
              </a:lnSpc>
              <a:spcBef>
                <a:spcPts val="1600"/>
              </a:spcBef>
              <a:spcAft>
                <a:spcPts val="0"/>
              </a:spcAft>
              <a:buNone/>
              <a:defRPr>
                <a:solidFill>
                  <a:srgbClr val="F9E9D9"/>
                </a:solidFill>
              </a:defRPr>
            </a:lvl3pPr>
            <a:lvl4pPr lvl="3" rtl="0">
              <a:lnSpc>
                <a:spcPct val="100000"/>
              </a:lnSpc>
              <a:spcBef>
                <a:spcPts val="1600"/>
              </a:spcBef>
              <a:spcAft>
                <a:spcPts val="0"/>
              </a:spcAft>
              <a:buNone/>
              <a:defRPr>
                <a:solidFill>
                  <a:srgbClr val="F9E9D9"/>
                </a:solidFill>
              </a:defRPr>
            </a:lvl4pPr>
            <a:lvl5pPr lvl="4" rtl="0">
              <a:lnSpc>
                <a:spcPct val="100000"/>
              </a:lnSpc>
              <a:spcBef>
                <a:spcPts val="1600"/>
              </a:spcBef>
              <a:spcAft>
                <a:spcPts val="0"/>
              </a:spcAft>
              <a:buNone/>
              <a:defRPr>
                <a:solidFill>
                  <a:srgbClr val="F9E9D9"/>
                </a:solidFill>
              </a:defRPr>
            </a:lvl5pPr>
            <a:lvl6pPr lvl="5" rtl="0">
              <a:lnSpc>
                <a:spcPct val="100000"/>
              </a:lnSpc>
              <a:spcBef>
                <a:spcPts val="1600"/>
              </a:spcBef>
              <a:spcAft>
                <a:spcPts val="0"/>
              </a:spcAft>
              <a:buNone/>
              <a:defRPr>
                <a:solidFill>
                  <a:srgbClr val="F9E9D9"/>
                </a:solidFill>
              </a:defRPr>
            </a:lvl6pPr>
            <a:lvl7pPr lvl="6" rtl="0">
              <a:lnSpc>
                <a:spcPct val="100000"/>
              </a:lnSpc>
              <a:spcBef>
                <a:spcPts val="1600"/>
              </a:spcBef>
              <a:spcAft>
                <a:spcPts val="0"/>
              </a:spcAft>
              <a:buNone/>
              <a:defRPr>
                <a:solidFill>
                  <a:srgbClr val="F9E9D9"/>
                </a:solidFill>
              </a:defRPr>
            </a:lvl7pPr>
            <a:lvl8pPr lvl="7" rtl="0">
              <a:lnSpc>
                <a:spcPct val="100000"/>
              </a:lnSpc>
              <a:spcBef>
                <a:spcPts val="1600"/>
              </a:spcBef>
              <a:spcAft>
                <a:spcPts val="0"/>
              </a:spcAft>
              <a:buNone/>
              <a:defRPr>
                <a:solidFill>
                  <a:srgbClr val="F9E9D9"/>
                </a:solidFill>
              </a:defRPr>
            </a:lvl8pPr>
            <a:lvl9pPr lvl="8" rtl="0">
              <a:lnSpc>
                <a:spcPct val="100000"/>
              </a:lnSpc>
              <a:spcBef>
                <a:spcPts val="1600"/>
              </a:spcBef>
              <a:spcAft>
                <a:spcPts val="1600"/>
              </a:spcAft>
              <a:buNone/>
              <a:defRPr>
                <a:solidFill>
                  <a:srgbClr val="F9E9D9"/>
                </a:solidFill>
              </a:defRPr>
            </a:lvl9pPr>
          </a:lstStyle>
          <a:p>
            <a:endParaRPr/>
          </a:p>
        </p:txBody>
      </p:sp>
      <p:sp>
        <p:nvSpPr>
          <p:cNvPr id="63" name="Google Shape;63;p13"/>
          <p:cNvSpPr txBox="1">
            <a:spLocks noGrp="1"/>
          </p:cNvSpPr>
          <p:nvPr>
            <p:ph type="ctrTitle" idx="4"/>
          </p:nvPr>
        </p:nvSpPr>
        <p:spPr>
          <a:xfrm>
            <a:off x="430975" y="817500"/>
            <a:ext cx="8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9E9D9"/>
              </a:buClr>
              <a:buSzPts val="2400"/>
              <a:buNone/>
              <a:defRPr sz="2400">
                <a:solidFill>
                  <a:srgbClr val="F9E9D9"/>
                </a:solidFill>
              </a:defRPr>
            </a:lvl1pPr>
            <a:lvl2pPr lvl="1" algn="ctr" rtl="0">
              <a:spcBef>
                <a:spcPts val="0"/>
              </a:spcBef>
              <a:spcAft>
                <a:spcPts val="0"/>
              </a:spcAft>
              <a:buClr>
                <a:srgbClr val="F9E9D9"/>
              </a:buClr>
              <a:buSzPts val="1800"/>
              <a:buNone/>
              <a:defRPr sz="1800">
                <a:solidFill>
                  <a:srgbClr val="F9E9D9"/>
                </a:solidFill>
              </a:defRPr>
            </a:lvl2pPr>
            <a:lvl3pPr lvl="2" algn="ctr" rtl="0">
              <a:spcBef>
                <a:spcPts val="0"/>
              </a:spcBef>
              <a:spcAft>
                <a:spcPts val="0"/>
              </a:spcAft>
              <a:buClr>
                <a:srgbClr val="F9E9D9"/>
              </a:buClr>
              <a:buSzPts val="1800"/>
              <a:buNone/>
              <a:defRPr sz="1800">
                <a:solidFill>
                  <a:srgbClr val="F9E9D9"/>
                </a:solidFill>
              </a:defRPr>
            </a:lvl3pPr>
            <a:lvl4pPr lvl="3" algn="ctr" rtl="0">
              <a:spcBef>
                <a:spcPts val="0"/>
              </a:spcBef>
              <a:spcAft>
                <a:spcPts val="0"/>
              </a:spcAft>
              <a:buClr>
                <a:srgbClr val="F9E9D9"/>
              </a:buClr>
              <a:buSzPts val="1800"/>
              <a:buNone/>
              <a:defRPr sz="1800">
                <a:solidFill>
                  <a:srgbClr val="F9E9D9"/>
                </a:solidFill>
              </a:defRPr>
            </a:lvl4pPr>
            <a:lvl5pPr lvl="4" algn="ctr" rtl="0">
              <a:spcBef>
                <a:spcPts val="0"/>
              </a:spcBef>
              <a:spcAft>
                <a:spcPts val="0"/>
              </a:spcAft>
              <a:buClr>
                <a:srgbClr val="F9E9D9"/>
              </a:buClr>
              <a:buSzPts val="1800"/>
              <a:buNone/>
              <a:defRPr sz="1800">
                <a:solidFill>
                  <a:srgbClr val="F9E9D9"/>
                </a:solidFill>
              </a:defRPr>
            </a:lvl5pPr>
            <a:lvl6pPr lvl="5" algn="ctr" rtl="0">
              <a:spcBef>
                <a:spcPts val="0"/>
              </a:spcBef>
              <a:spcAft>
                <a:spcPts val="0"/>
              </a:spcAft>
              <a:buClr>
                <a:srgbClr val="F9E9D9"/>
              </a:buClr>
              <a:buSzPts val="1800"/>
              <a:buNone/>
              <a:defRPr sz="1800">
                <a:solidFill>
                  <a:srgbClr val="F9E9D9"/>
                </a:solidFill>
              </a:defRPr>
            </a:lvl6pPr>
            <a:lvl7pPr lvl="6" algn="ctr" rtl="0">
              <a:spcBef>
                <a:spcPts val="0"/>
              </a:spcBef>
              <a:spcAft>
                <a:spcPts val="0"/>
              </a:spcAft>
              <a:buClr>
                <a:srgbClr val="F9E9D9"/>
              </a:buClr>
              <a:buSzPts val="1800"/>
              <a:buNone/>
              <a:defRPr sz="1800">
                <a:solidFill>
                  <a:srgbClr val="F9E9D9"/>
                </a:solidFill>
              </a:defRPr>
            </a:lvl7pPr>
            <a:lvl8pPr lvl="7" algn="ctr" rtl="0">
              <a:spcBef>
                <a:spcPts val="0"/>
              </a:spcBef>
              <a:spcAft>
                <a:spcPts val="0"/>
              </a:spcAft>
              <a:buClr>
                <a:srgbClr val="F9E9D9"/>
              </a:buClr>
              <a:buSzPts val="1800"/>
              <a:buNone/>
              <a:defRPr sz="1800">
                <a:solidFill>
                  <a:srgbClr val="F9E9D9"/>
                </a:solidFill>
              </a:defRPr>
            </a:lvl8pPr>
            <a:lvl9pPr lvl="8" algn="ctr" rtl="0">
              <a:spcBef>
                <a:spcPts val="0"/>
              </a:spcBef>
              <a:spcAft>
                <a:spcPts val="0"/>
              </a:spcAft>
              <a:buClr>
                <a:srgbClr val="F9E9D9"/>
              </a:buClr>
              <a:buSzPts val="1800"/>
              <a:buNone/>
              <a:defRPr sz="1800">
                <a:solidFill>
                  <a:srgbClr val="F9E9D9"/>
                </a:solidFill>
              </a:defRPr>
            </a:lvl9pPr>
          </a:lstStyle>
          <a:p>
            <a:endParaRPr/>
          </a:p>
        </p:txBody>
      </p:sp>
      <p:cxnSp>
        <p:nvCxnSpPr>
          <p:cNvPr id="64" name="Google Shape;64;p13"/>
          <p:cNvCxnSpPr/>
          <p:nvPr/>
        </p:nvCxnSpPr>
        <p:spPr>
          <a:xfrm>
            <a:off x="4574525" y="1844000"/>
            <a:ext cx="0" cy="2592000"/>
          </a:xfrm>
          <a:prstGeom prst="straightConnector1">
            <a:avLst/>
          </a:prstGeom>
          <a:noFill/>
          <a:ln w="19050" cap="flat" cmpd="sng">
            <a:solidFill>
              <a:srgbClr val="F9E9D9"/>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1">
  <p:cSld name="TITLE_1_1_1_1_3">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subTitle" idx="1"/>
          </p:nvPr>
        </p:nvSpPr>
        <p:spPr>
          <a:xfrm>
            <a:off x="6434598" y="3106975"/>
            <a:ext cx="1816800" cy="61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a:solidFill>
                  <a:srgbClr val="F9E9D9"/>
                </a:solidFill>
                <a:latin typeface="Passion One"/>
                <a:ea typeface="Passion One"/>
                <a:cs typeface="Passion One"/>
                <a:sym typeface="Passion One"/>
              </a:defRPr>
            </a:lvl1pPr>
            <a:lvl2pPr lvl="1"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2pPr>
            <a:lvl3pPr lvl="2"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3pPr>
            <a:lvl4pPr lvl="3"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4pPr>
            <a:lvl5pPr lvl="4"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5pPr>
            <a:lvl6pPr lvl="5"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6pPr>
            <a:lvl7pPr lvl="6"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7pPr>
            <a:lvl8pPr lvl="7"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8pPr>
            <a:lvl9pPr lvl="8" algn="ctr" rtl="0">
              <a:lnSpc>
                <a:spcPct val="100000"/>
              </a:lnSpc>
              <a:spcBef>
                <a:spcPts val="1600"/>
              </a:spcBef>
              <a:spcAft>
                <a:spcPts val="1600"/>
              </a:spcAft>
              <a:buNone/>
              <a:defRPr sz="1600">
                <a:solidFill>
                  <a:srgbClr val="F9E9D9"/>
                </a:solidFill>
                <a:latin typeface="Passion One"/>
                <a:ea typeface="Passion One"/>
                <a:cs typeface="Passion One"/>
                <a:sym typeface="Passion One"/>
              </a:defRPr>
            </a:lvl9pPr>
          </a:lstStyle>
          <a:p>
            <a:endParaRPr/>
          </a:p>
        </p:txBody>
      </p:sp>
      <p:sp>
        <p:nvSpPr>
          <p:cNvPr id="67" name="Google Shape;67;p14"/>
          <p:cNvSpPr txBox="1">
            <a:spLocks noGrp="1"/>
          </p:cNvSpPr>
          <p:nvPr>
            <p:ph type="subTitle" idx="2"/>
          </p:nvPr>
        </p:nvSpPr>
        <p:spPr>
          <a:xfrm>
            <a:off x="4342088" y="3118300"/>
            <a:ext cx="1816800" cy="61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a:solidFill>
                  <a:srgbClr val="F9E9D9"/>
                </a:solidFill>
                <a:latin typeface="Passion One"/>
                <a:ea typeface="Passion One"/>
                <a:cs typeface="Passion One"/>
                <a:sym typeface="Passion One"/>
              </a:defRPr>
            </a:lvl1pPr>
            <a:lvl2pPr lvl="1"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2pPr>
            <a:lvl3pPr lvl="2"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3pPr>
            <a:lvl4pPr lvl="3"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4pPr>
            <a:lvl5pPr lvl="4"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5pPr>
            <a:lvl6pPr lvl="5"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6pPr>
            <a:lvl7pPr lvl="6"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7pPr>
            <a:lvl8pPr lvl="7"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8pPr>
            <a:lvl9pPr lvl="8" algn="ctr" rtl="0">
              <a:lnSpc>
                <a:spcPct val="100000"/>
              </a:lnSpc>
              <a:spcBef>
                <a:spcPts val="1600"/>
              </a:spcBef>
              <a:spcAft>
                <a:spcPts val="1600"/>
              </a:spcAft>
              <a:buNone/>
              <a:defRPr sz="1600">
                <a:solidFill>
                  <a:srgbClr val="F9E9D9"/>
                </a:solidFill>
                <a:latin typeface="Passion One"/>
                <a:ea typeface="Passion One"/>
                <a:cs typeface="Passion One"/>
                <a:sym typeface="Passion One"/>
              </a:defRPr>
            </a:lvl9pPr>
          </a:lstStyle>
          <a:p>
            <a:endParaRPr/>
          </a:p>
        </p:txBody>
      </p:sp>
      <p:sp>
        <p:nvSpPr>
          <p:cNvPr id="68" name="Google Shape;68;p14"/>
          <p:cNvSpPr txBox="1">
            <a:spLocks noGrp="1"/>
          </p:cNvSpPr>
          <p:nvPr>
            <p:ph type="subTitle" idx="3"/>
          </p:nvPr>
        </p:nvSpPr>
        <p:spPr>
          <a:xfrm>
            <a:off x="2249600" y="3118300"/>
            <a:ext cx="1816800" cy="61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a:solidFill>
                  <a:srgbClr val="F9E9D9"/>
                </a:solidFill>
                <a:latin typeface="Passion One"/>
                <a:ea typeface="Passion One"/>
                <a:cs typeface="Passion One"/>
                <a:sym typeface="Passion One"/>
              </a:defRPr>
            </a:lvl1pPr>
            <a:lvl2pPr lvl="1"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2pPr>
            <a:lvl3pPr lvl="2"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3pPr>
            <a:lvl4pPr lvl="3"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4pPr>
            <a:lvl5pPr lvl="4"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5pPr>
            <a:lvl6pPr lvl="5"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6pPr>
            <a:lvl7pPr lvl="6"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7pPr>
            <a:lvl8pPr lvl="7" algn="ctr" rtl="0">
              <a:lnSpc>
                <a:spcPct val="100000"/>
              </a:lnSpc>
              <a:spcBef>
                <a:spcPts val="1600"/>
              </a:spcBef>
              <a:spcAft>
                <a:spcPts val="0"/>
              </a:spcAft>
              <a:buNone/>
              <a:defRPr sz="1600">
                <a:solidFill>
                  <a:srgbClr val="F9E9D9"/>
                </a:solidFill>
                <a:latin typeface="Passion One"/>
                <a:ea typeface="Passion One"/>
                <a:cs typeface="Passion One"/>
                <a:sym typeface="Passion One"/>
              </a:defRPr>
            </a:lvl8pPr>
            <a:lvl9pPr lvl="8" algn="ctr" rtl="0">
              <a:lnSpc>
                <a:spcPct val="100000"/>
              </a:lnSpc>
              <a:spcBef>
                <a:spcPts val="1600"/>
              </a:spcBef>
              <a:spcAft>
                <a:spcPts val="1600"/>
              </a:spcAft>
              <a:buNone/>
              <a:defRPr sz="1600">
                <a:solidFill>
                  <a:srgbClr val="F9E9D9"/>
                </a:solidFill>
                <a:latin typeface="Passion One"/>
                <a:ea typeface="Passion One"/>
                <a:cs typeface="Passion One"/>
                <a:sym typeface="Passion One"/>
              </a:defRPr>
            </a:lvl9pPr>
          </a:lstStyle>
          <a:p>
            <a:endParaRPr/>
          </a:p>
        </p:txBody>
      </p:sp>
      <p:sp>
        <p:nvSpPr>
          <p:cNvPr id="69" name="Google Shape;69;p14"/>
          <p:cNvSpPr txBox="1">
            <a:spLocks noGrp="1"/>
          </p:cNvSpPr>
          <p:nvPr>
            <p:ph type="subTitle" idx="4"/>
          </p:nvPr>
        </p:nvSpPr>
        <p:spPr>
          <a:xfrm>
            <a:off x="4342075" y="3368138"/>
            <a:ext cx="1816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9E9D9"/>
                </a:solidFill>
              </a:defRPr>
            </a:lvl1pPr>
            <a:lvl2pPr lvl="1" algn="ctr" rtl="0">
              <a:lnSpc>
                <a:spcPct val="100000"/>
              </a:lnSpc>
              <a:spcBef>
                <a:spcPts val="1600"/>
              </a:spcBef>
              <a:spcAft>
                <a:spcPts val="0"/>
              </a:spcAft>
              <a:buNone/>
              <a:defRPr>
                <a:solidFill>
                  <a:srgbClr val="F9E9D9"/>
                </a:solidFill>
              </a:defRPr>
            </a:lvl2pPr>
            <a:lvl3pPr lvl="2" algn="ctr" rtl="0">
              <a:lnSpc>
                <a:spcPct val="100000"/>
              </a:lnSpc>
              <a:spcBef>
                <a:spcPts val="1600"/>
              </a:spcBef>
              <a:spcAft>
                <a:spcPts val="0"/>
              </a:spcAft>
              <a:buNone/>
              <a:defRPr>
                <a:solidFill>
                  <a:srgbClr val="F9E9D9"/>
                </a:solidFill>
              </a:defRPr>
            </a:lvl3pPr>
            <a:lvl4pPr lvl="3" algn="ctr" rtl="0">
              <a:lnSpc>
                <a:spcPct val="100000"/>
              </a:lnSpc>
              <a:spcBef>
                <a:spcPts val="1600"/>
              </a:spcBef>
              <a:spcAft>
                <a:spcPts val="0"/>
              </a:spcAft>
              <a:buNone/>
              <a:defRPr>
                <a:solidFill>
                  <a:srgbClr val="F9E9D9"/>
                </a:solidFill>
              </a:defRPr>
            </a:lvl4pPr>
            <a:lvl5pPr lvl="4" algn="ctr" rtl="0">
              <a:lnSpc>
                <a:spcPct val="100000"/>
              </a:lnSpc>
              <a:spcBef>
                <a:spcPts val="1600"/>
              </a:spcBef>
              <a:spcAft>
                <a:spcPts val="0"/>
              </a:spcAft>
              <a:buNone/>
              <a:defRPr>
                <a:solidFill>
                  <a:srgbClr val="F9E9D9"/>
                </a:solidFill>
              </a:defRPr>
            </a:lvl5pPr>
            <a:lvl6pPr lvl="5" algn="ctr" rtl="0">
              <a:lnSpc>
                <a:spcPct val="100000"/>
              </a:lnSpc>
              <a:spcBef>
                <a:spcPts val="1600"/>
              </a:spcBef>
              <a:spcAft>
                <a:spcPts val="0"/>
              </a:spcAft>
              <a:buNone/>
              <a:defRPr>
                <a:solidFill>
                  <a:srgbClr val="F9E9D9"/>
                </a:solidFill>
              </a:defRPr>
            </a:lvl6pPr>
            <a:lvl7pPr lvl="6" algn="ctr" rtl="0">
              <a:lnSpc>
                <a:spcPct val="100000"/>
              </a:lnSpc>
              <a:spcBef>
                <a:spcPts val="1600"/>
              </a:spcBef>
              <a:spcAft>
                <a:spcPts val="0"/>
              </a:spcAft>
              <a:buNone/>
              <a:defRPr>
                <a:solidFill>
                  <a:srgbClr val="F9E9D9"/>
                </a:solidFill>
              </a:defRPr>
            </a:lvl7pPr>
            <a:lvl8pPr lvl="7" algn="ctr" rtl="0">
              <a:lnSpc>
                <a:spcPct val="100000"/>
              </a:lnSpc>
              <a:spcBef>
                <a:spcPts val="1600"/>
              </a:spcBef>
              <a:spcAft>
                <a:spcPts val="0"/>
              </a:spcAft>
              <a:buNone/>
              <a:defRPr>
                <a:solidFill>
                  <a:srgbClr val="F9E9D9"/>
                </a:solidFill>
              </a:defRPr>
            </a:lvl8pPr>
            <a:lvl9pPr lvl="8" algn="ctr" rtl="0">
              <a:lnSpc>
                <a:spcPct val="100000"/>
              </a:lnSpc>
              <a:spcBef>
                <a:spcPts val="1600"/>
              </a:spcBef>
              <a:spcAft>
                <a:spcPts val="1600"/>
              </a:spcAft>
              <a:buNone/>
              <a:defRPr>
                <a:solidFill>
                  <a:srgbClr val="F9E9D9"/>
                </a:solidFill>
              </a:defRPr>
            </a:lvl9pPr>
          </a:lstStyle>
          <a:p>
            <a:endParaRPr/>
          </a:p>
        </p:txBody>
      </p:sp>
      <p:sp>
        <p:nvSpPr>
          <p:cNvPr id="70" name="Google Shape;70;p14"/>
          <p:cNvSpPr txBox="1">
            <a:spLocks noGrp="1"/>
          </p:cNvSpPr>
          <p:nvPr>
            <p:ph type="subTitle" idx="5"/>
          </p:nvPr>
        </p:nvSpPr>
        <p:spPr>
          <a:xfrm>
            <a:off x="2249563" y="3368138"/>
            <a:ext cx="1816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9E9D9"/>
                </a:solidFill>
              </a:defRPr>
            </a:lvl1pPr>
            <a:lvl2pPr lvl="1" algn="ctr" rtl="0">
              <a:lnSpc>
                <a:spcPct val="100000"/>
              </a:lnSpc>
              <a:spcBef>
                <a:spcPts val="1600"/>
              </a:spcBef>
              <a:spcAft>
                <a:spcPts val="0"/>
              </a:spcAft>
              <a:buNone/>
              <a:defRPr>
                <a:solidFill>
                  <a:srgbClr val="F9E9D9"/>
                </a:solidFill>
              </a:defRPr>
            </a:lvl2pPr>
            <a:lvl3pPr lvl="2" algn="ctr" rtl="0">
              <a:lnSpc>
                <a:spcPct val="100000"/>
              </a:lnSpc>
              <a:spcBef>
                <a:spcPts val="1600"/>
              </a:spcBef>
              <a:spcAft>
                <a:spcPts val="0"/>
              </a:spcAft>
              <a:buNone/>
              <a:defRPr>
                <a:solidFill>
                  <a:srgbClr val="F9E9D9"/>
                </a:solidFill>
              </a:defRPr>
            </a:lvl3pPr>
            <a:lvl4pPr lvl="3" algn="ctr" rtl="0">
              <a:lnSpc>
                <a:spcPct val="100000"/>
              </a:lnSpc>
              <a:spcBef>
                <a:spcPts val="1600"/>
              </a:spcBef>
              <a:spcAft>
                <a:spcPts val="0"/>
              </a:spcAft>
              <a:buNone/>
              <a:defRPr>
                <a:solidFill>
                  <a:srgbClr val="F9E9D9"/>
                </a:solidFill>
              </a:defRPr>
            </a:lvl4pPr>
            <a:lvl5pPr lvl="4" algn="ctr" rtl="0">
              <a:lnSpc>
                <a:spcPct val="100000"/>
              </a:lnSpc>
              <a:spcBef>
                <a:spcPts val="1600"/>
              </a:spcBef>
              <a:spcAft>
                <a:spcPts val="0"/>
              </a:spcAft>
              <a:buNone/>
              <a:defRPr>
                <a:solidFill>
                  <a:srgbClr val="F9E9D9"/>
                </a:solidFill>
              </a:defRPr>
            </a:lvl5pPr>
            <a:lvl6pPr lvl="5" algn="ctr" rtl="0">
              <a:lnSpc>
                <a:spcPct val="100000"/>
              </a:lnSpc>
              <a:spcBef>
                <a:spcPts val="1600"/>
              </a:spcBef>
              <a:spcAft>
                <a:spcPts val="0"/>
              </a:spcAft>
              <a:buNone/>
              <a:defRPr>
                <a:solidFill>
                  <a:srgbClr val="F9E9D9"/>
                </a:solidFill>
              </a:defRPr>
            </a:lvl6pPr>
            <a:lvl7pPr lvl="6" algn="ctr" rtl="0">
              <a:lnSpc>
                <a:spcPct val="100000"/>
              </a:lnSpc>
              <a:spcBef>
                <a:spcPts val="1600"/>
              </a:spcBef>
              <a:spcAft>
                <a:spcPts val="0"/>
              </a:spcAft>
              <a:buNone/>
              <a:defRPr>
                <a:solidFill>
                  <a:srgbClr val="F9E9D9"/>
                </a:solidFill>
              </a:defRPr>
            </a:lvl7pPr>
            <a:lvl8pPr lvl="7" algn="ctr" rtl="0">
              <a:lnSpc>
                <a:spcPct val="100000"/>
              </a:lnSpc>
              <a:spcBef>
                <a:spcPts val="1600"/>
              </a:spcBef>
              <a:spcAft>
                <a:spcPts val="0"/>
              </a:spcAft>
              <a:buNone/>
              <a:defRPr>
                <a:solidFill>
                  <a:srgbClr val="F9E9D9"/>
                </a:solidFill>
              </a:defRPr>
            </a:lvl8pPr>
            <a:lvl9pPr lvl="8" algn="ctr" rtl="0">
              <a:lnSpc>
                <a:spcPct val="100000"/>
              </a:lnSpc>
              <a:spcBef>
                <a:spcPts val="1600"/>
              </a:spcBef>
              <a:spcAft>
                <a:spcPts val="1600"/>
              </a:spcAft>
              <a:buNone/>
              <a:defRPr>
                <a:solidFill>
                  <a:srgbClr val="F9E9D9"/>
                </a:solidFill>
              </a:defRPr>
            </a:lvl9pPr>
          </a:lstStyle>
          <a:p>
            <a:endParaRPr/>
          </a:p>
        </p:txBody>
      </p:sp>
      <p:sp>
        <p:nvSpPr>
          <p:cNvPr id="71" name="Google Shape;71;p14"/>
          <p:cNvSpPr txBox="1">
            <a:spLocks noGrp="1"/>
          </p:cNvSpPr>
          <p:nvPr>
            <p:ph type="subTitle" idx="6"/>
          </p:nvPr>
        </p:nvSpPr>
        <p:spPr>
          <a:xfrm>
            <a:off x="6434588" y="3368150"/>
            <a:ext cx="1816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F9E9D9"/>
                </a:solidFill>
              </a:defRPr>
            </a:lvl1pPr>
            <a:lvl2pPr lvl="1" algn="ctr" rtl="0">
              <a:lnSpc>
                <a:spcPct val="100000"/>
              </a:lnSpc>
              <a:spcBef>
                <a:spcPts val="1600"/>
              </a:spcBef>
              <a:spcAft>
                <a:spcPts val="0"/>
              </a:spcAft>
              <a:buNone/>
              <a:defRPr>
                <a:solidFill>
                  <a:srgbClr val="F9E9D9"/>
                </a:solidFill>
              </a:defRPr>
            </a:lvl2pPr>
            <a:lvl3pPr lvl="2" algn="ctr" rtl="0">
              <a:lnSpc>
                <a:spcPct val="100000"/>
              </a:lnSpc>
              <a:spcBef>
                <a:spcPts val="1600"/>
              </a:spcBef>
              <a:spcAft>
                <a:spcPts val="0"/>
              </a:spcAft>
              <a:buNone/>
              <a:defRPr>
                <a:solidFill>
                  <a:srgbClr val="F9E9D9"/>
                </a:solidFill>
              </a:defRPr>
            </a:lvl3pPr>
            <a:lvl4pPr lvl="3" algn="ctr" rtl="0">
              <a:lnSpc>
                <a:spcPct val="100000"/>
              </a:lnSpc>
              <a:spcBef>
                <a:spcPts val="1600"/>
              </a:spcBef>
              <a:spcAft>
                <a:spcPts val="0"/>
              </a:spcAft>
              <a:buNone/>
              <a:defRPr>
                <a:solidFill>
                  <a:srgbClr val="F9E9D9"/>
                </a:solidFill>
              </a:defRPr>
            </a:lvl4pPr>
            <a:lvl5pPr lvl="4" algn="ctr" rtl="0">
              <a:lnSpc>
                <a:spcPct val="100000"/>
              </a:lnSpc>
              <a:spcBef>
                <a:spcPts val="1600"/>
              </a:spcBef>
              <a:spcAft>
                <a:spcPts val="0"/>
              </a:spcAft>
              <a:buNone/>
              <a:defRPr>
                <a:solidFill>
                  <a:srgbClr val="F9E9D9"/>
                </a:solidFill>
              </a:defRPr>
            </a:lvl5pPr>
            <a:lvl6pPr lvl="5" algn="ctr" rtl="0">
              <a:lnSpc>
                <a:spcPct val="100000"/>
              </a:lnSpc>
              <a:spcBef>
                <a:spcPts val="1600"/>
              </a:spcBef>
              <a:spcAft>
                <a:spcPts val="0"/>
              </a:spcAft>
              <a:buNone/>
              <a:defRPr>
                <a:solidFill>
                  <a:srgbClr val="F9E9D9"/>
                </a:solidFill>
              </a:defRPr>
            </a:lvl6pPr>
            <a:lvl7pPr lvl="6" algn="ctr" rtl="0">
              <a:lnSpc>
                <a:spcPct val="100000"/>
              </a:lnSpc>
              <a:spcBef>
                <a:spcPts val="1600"/>
              </a:spcBef>
              <a:spcAft>
                <a:spcPts val="0"/>
              </a:spcAft>
              <a:buNone/>
              <a:defRPr>
                <a:solidFill>
                  <a:srgbClr val="F9E9D9"/>
                </a:solidFill>
              </a:defRPr>
            </a:lvl7pPr>
            <a:lvl8pPr lvl="7" algn="ctr" rtl="0">
              <a:lnSpc>
                <a:spcPct val="100000"/>
              </a:lnSpc>
              <a:spcBef>
                <a:spcPts val="1600"/>
              </a:spcBef>
              <a:spcAft>
                <a:spcPts val="0"/>
              </a:spcAft>
              <a:buNone/>
              <a:defRPr>
                <a:solidFill>
                  <a:srgbClr val="F9E9D9"/>
                </a:solidFill>
              </a:defRPr>
            </a:lvl8pPr>
            <a:lvl9pPr lvl="8" algn="ctr" rtl="0">
              <a:lnSpc>
                <a:spcPct val="100000"/>
              </a:lnSpc>
              <a:spcBef>
                <a:spcPts val="1600"/>
              </a:spcBef>
              <a:spcAft>
                <a:spcPts val="1600"/>
              </a:spcAft>
              <a:buNone/>
              <a:defRPr>
                <a:solidFill>
                  <a:srgbClr val="F9E9D9"/>
                </a:solidFill>
              </a:defRPr>
            </a:lvl9pPr>
          </a:lstStyle>
          <a:p>
            <a:endParaRPr/>
          </a:p>
        </p:txBody>
      </p:sp>
      <p:sp>
        <p:nvSpPr>
          <p:cNvPr id="72" name="Google Shape;72;p14"/>
          <p:cNvSpPr txBox="1">
            <a:spLocks noGrp="1"/>
          </p:cNvSpPr>
          <p:nvPr>
            <p:ph type="ctrTitle"/>
          </p:nvPr>
        </p:nvSpPr>
        <p:spPr>
          <a:xfrm>
            <a:off x="6230150" y="817500"/>
            <a:ext cx="20211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9E9D9"/>
              </a:buClr>
              <a:buSzPts val="2400"/>
              <a:buNone/>
              <a:defRPr sz="2400">
                <a:solidFill>
                  <a:srgbClr val="F9E9D9"/>
                </a:solidFill>
              </a:defRPr>
            </a:lvl1pPr>
            <a:lvl2pPr lvl="1" algn="ctr" rtl="0">
              <a:spcBef>
                <a:spcPts val="0"/>
              </a:spcBef>
              <a:spcAft>
                <a:spcPts val="0"/>
              </a:spcAft>
              <a:buClr>
                <a:srgbClr val="F9E9D9"/>
              </a:buClr>
              <a:buSzPts val="1800"/>
              <a:buNone/>
              <a:defRPr sz="1800">
                <a:solidFill>
                  <a:srgbClr val="F9E9D9"/>
                </a:solidFill>
              </a:defRPr>
            </a:lvl2pPr>
            <a:lvl3pPr lvl="2" algn="ctr" rtl="0">
              <a:spcBef>
                <a:spcPts val="0"/>
              </a:spcBef>
              <a:spcAft>
                <a:spcPts val="0"/>
              </a:spcAft>
              <a:buClr>
                <a:srgbClr val="F9E9D9"/>
              </a:buClr>
              <a:buSzPts val="1800"/>
              <a:buNone/>
              <a:defRPr sz="1800">
                <a:solidFill>
                  <a:srgbClr val="F9E9D9"/>
                </a:solidFill>
              </a:defRPr>
            </a:lvl3pPr>
            <a:lvl4pPr lvl="3" algn="ctr" rtl="0">
              <a:spcBef>
                <a:spcPts val="0"/>
              </a:spcBef>
              <a:spcAft>
                <a:spcPts val="0"/>
              </a:spcAft>
              <a:buClr>
                <a:srgbClr val="F9E9D9"/>
              </a:buClr>
              <a:buSzPts val="1800"/>
              <a:buNone/>
              <a:defRPr sz="1800">
                <a:solidFill>
                  <a:srgbClr val="F9E9D9"/>
                </a:solidFill>
              </a:defRPr>
            </a:lvl4pPr>
            <a:lvl5pPr lvl="4" algn="ctr" rtl="0">
              <a:spcBef>
                <a:spcPts val="0"/>
              </a:spcBef>
              <a:spcAft>
                <a:spcPts val="0"/>
              </a:spcAft>
              <a:buClr>
                <a:srgbClr val="F9E9D9"/>
              </a:buClr>
              <a:buSzPts val="1800"/>
              <a:buNone/>
              <a:defRPr sz="1800">
                <a:solidFill>
                  <a:srgbClr val="F9E9D9"/>
                </a:solidFill>
              </a:defRPr>
            </a:lvl5pPr>
            <a:lvl6pPr lvl="5" algn="ctr" rtl="0">
              <a:spcBef>
                <a:spcPts val="0"/>
              </a:spcBef>
              <a:spcAft>
                <a:spcPts val="0"/>
              </a:spcAft>
              <a:buClr>
                <a:srgbClr val="F9E9D9"/>
              </a:buClr>
              <a:buSzPts val="1800"/>
              <a:buNone/>
              <a:defRPr sz="1800">
                <a:solidFill>
                  <a:srgbClr val="F9E9D9"/>
                </a:solidFill>
              </a:defRPr>
            </a:lvl6pPr>
            <a:lvl7pPr lvl="6" algn="ctr" rtl="0">
              <a:spcBef>
                <a:spcPts val="0"/>
              </a:spcBef>
              <a:spcAft>
                <a:spcPts val="0"/>
              </a:spcAft>
              <a:buClr>
                <a:srgbClr val="F9E9D9"/>
              </a:buClr>
              <a:buSzPts val="1800"/>
              <a:buNone/>
              <a:defRPr sz="1800">
                <a:solidFill>
                  <a:srgbClr val="F9E9D9"/>
                </a:solidFill>
              </a:defRPr>
            </a:lvl7pPr>
            <a:lvl8pPr lvl="7" algn="ctr" rtl="0">
              <a:spcBef>
                <a:spcPts val="0"/>
              </a:spcBef>
              <a:spcAft>
                <a:spcPts val="0"/>
              </a:spcAft>
              <a:buClr>
                <a:srgbClr val="F9E9D9"/>
              </a:buClr>
              <a:buSzPts val="1800"/>
              <a:buNone/>
              <a:defRPr sz="1800">
                <a:solidFill>
                  <a:srgbClr val="F9E9D9"/>
                </a:solidFill>
              </a:defRPr>
            </a:lvl8pPr>
            <a:lvl9pPr lvl="8" algn="ctr" rtl="0">
              <a:spcBef>
                <a:spcPts val="0"/>
              </a:spcBef>
              <a:spcAft>
                <a:spcPts val="0"/>
              </a:spcAft>
              <a:buClr>
                <a:srgbClr val="F9E9D9"/>
              </a:buClr>
              <a:buSzPts val="1800"/>
              <a:buNone/>
              <a:defRPr sz="1800">
                <a:solidFill>
                  <a:srgbClr val="F9E9D9"/>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5B72B7"/>
              </a:buClr>
              <a:buSzPts val="2800"/>
              <a:buFont typeface="Passion One"/>
              <a:buNone/>
              <a:defRPr sz="2800">
                <a:solidFill>
                  <a:srgbClr val="5B72B7"/>
                </a:solidFill>
                <a:latin typeface="Passion One"/>
                <a:ea typeface="Passion One"/>
                <a:cs typeface="Passion One"/>
                <a:sym typeface="Passion One"/>
              </a:defRPr>
            </a:lvl1pPr>
            <a:lvl2pPr lvl="1">
              <a:spcBef>
                <a:spcPts val="0"/>
              </a:spcBef>
              <a:spcAft>
                <a:spcPts val="0"/>
              </a:spcAft>
              <a:buClr>
                <a:srgbClr val="5B72B7"/>
              </a:buClr>
              <a:buSzPts val="2800"/>
              <a:buFont typeface="Oswald Regular"/>
              <a:buNone/>
              <a:defRPr sz="2800">
                <a:solidFill>
                  <a:srgbClr val="5B72B7"/>
                </a:solidFill>
                <a:latin typeface="Oswald Regular"/>
                <a:ea typeface="Oswald Regular"/>
                <a:cs typeface="Oswald Regular"/>
                <a:sym typeface="Oswald Regular"/>
              </a:defRPr>
            </a:lvl2pPr>
            <a:lvl3pPr lvl="2">
              <a:spcBef>
                <a:spcPts val="0"/>
              </a:spcBef>
              <a:spcAft>
                <a:spcPts val="0"/>
              </a:spcAft>
              <a:buClr>
                <a:srgbClr val="5B72B7"/>
              </a:buClr>
              <a:buSzPts val="2800"/>
              <a:buFont typeface="Oswald Regular"/>
              <a:buNone/>
              <a:defRPr sz="2800">
                <a:solidFill>
                  <a:srgbClr val="5B72B7"/>
                </a:solidFill>
                <a:latin typeface="Oswald Regular"/>
                <a:ea typeface="Oswald Regular"/>
                <a:cs typeface="Oswald Regular"/>
                <a:sym typeface="Oswald Regular"/>
              </a:defRPr>
            </a:lvl3pPr>
            <a:lvl4pPr lvl="3">
              <a:spcBef>
                <a:spcPts val="0"/>
              </a:spcBef>
              <a:spcAft>
                <a:spcPts val="0"/>
              </a:spcAft>
              <a:buClr>
                <a:srgbClr val="5B72B7"/>
              </a:buClr>
              <a:buSzPts val="2800"/>
              <a:buFont typeface="Oswald Regular"/>
              <a:buNone/>
              <a:defRPr sz="2800">
                <a:solidFill>
                  <a:srgbClr val="5B72B7"/>
                </a:solidFill>
                <a:latin typeface="Oswald Regular"/>
                <a:ea typeface="Oswald Regular"/>
                <a:cs typeface="Oswald Regular"/>
                <a:sym typeface="Oswald Regular"/>
              </a:defRPr>
            </a:lvl4pPr>
            <a:lvl5pPr lvl="4">
              <a:spcBef>
                <a:spcPts val="0"/>
              </a:spcBef>
              <a:spcAft>
                <a:spcPts val="0"/>
              </a:spcAft>
              <a:buClr>
                <a:srgbClr val="5B72B7"/>
              </a:buClr>
              <a:buSzPts val="2800"/>
              <a:buFont typeface="Oswald Regular"/>
              <a:buNone/>
              <a:defRPr sz="2800">
                <a:solidFill>
                  <a:srgbClr val="5B72B7"/>
                </a:solidFill>
                <a:latin typeface="Oswald Regular"/>
                <a:ea typeface="Oswald Regular"/>
                <a:cs typeface="Oswald Regular"/>
                <a:sym typeface="Oswald Regular"/>
              </a:defRPr>
            </a:lvl5pPr>
            <a:lvl6pPr lvl="5">
              <a:spcBef>
                <a:spcPts val="0"/>
              </a:spcBef>
              <a:spcAft>
                <a:spcPts val="0"/>
              </a:spcAft>
              <a:buClr>
                <a:srgbClr val="5B72B7"/>
              </a:buClr>
              <a:buSzPts val="2800"/>
              <a:buFont typeface="Oswald Regular"/>
              <a:buNone/>
              <a:defRPr sz="2800">
                <a:solidFill>
                  <a:srgbClr val="5B72B7"/>
                </a:solidFill>
                <a:latin typeface="Oswald Regular"/>
                <a:ea typeface="Oswald Regular"/>
                <a:cs typeface="Oswald Regular"/>
                <a:sym typeface="Oswald Regular"/>
              </a:defRPr>
            </a:lvl6pPr>
            <a:lvl7pPr lvl="6">
              <a:spcBef>
                <a:spcPts val="0"/>
              </a:spcBef>
              <a:spcAft>
                <a:spcPts val="0"/>
              </a:spcAft>
              <a:buClr>
                <a:srgbClr val="5B72B7"/>
              </a:buClr>
              <a:buSzPts val="2800"/>
              <a:buFont typeface="Oswald Regular"/>
              <a:buNone/>
              <a:defRPr sz="2800">
                <a:solidFill>
                  <a:srgbClr val="5B72B7"/>
                </a:solidFill>
                <a:latin typeface="Oswald Regular"/>
                <a:ea typeface="Oswald Regular"/>
                <a:cs typeface="Oswald Regular"/>
                <a:sym typeface="Oswald Regular"/>
              </a:defRPr>
            </a:lvl7pPr>
            <a:lvl8pPr lvl="7">
              <a:spcBef>
                <a:spcPts val="0"/>
              </a:spcBef>
              <a:spcAft>
                <a:spcPts val="0"/>
              </a:spcAft>
              <a:buClr>
                <a:srgbClr val="5B72B7"/>
              </a:buClr>
              <a:buSzPts val="2800"/>
              <a:buFont typeface="Oswald Regular"/>
              <a:buNone/>
              <a:defRPr sz="2800">
                <a:solidFill>
                  <a:srgbClr val="5B72B7"/>
                </a:solidFill>
                <a:latin typeface="Oswald Regular"/>
                <a:ea typeface="Oswald Regular"/>
                <a:cs typeface="Oswald Regular"/>
                <a:sym typeface="Oswald Regular"/>
              </a:defRPr>
            </a:lvl8pPr>
            <a:lvl9pPr lvl="8">
              <a:spcBef>
                <a:spcPts val="0"/>
              </a:spcBef>
              <a:spcAft>
                <a:spcPts val="0"/>
              </a:spcAft>
              <a:buClr>
                <a:srgbClr val="5B72B7"/>
              </a:buClr>
              <a:buSzPts val="2800"/>
              <a:buFont typeface="Oswald Regular"/>
              <a:buNone/>
              <a:defRPr sz="2800">
                <a:solidFill>
                  <a:srgbClr val="5B72B7"/>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5B72B7"/>
              </a:buClr>
              <a:buSzPts val="1200"/>
              <a:buFont typeface="Abel"/>
              <a:buChar char="●"/>
              <a:defRPr sz="1200">
                <a:solidFill>
                  <a:srgbClr val="5B72B7"/>
                </a:solidFill>
                <a:latin typeface="Abel"/>
                <a:ea typeface="Abel"/>
                <a:cs typeface="Abel"/>
                <a:sym typeface="Abel"/>
              </a:defRPr>
            </a:lvl1pPr>
            <a:lvl2pPr marL="914400" lvl="1" indent="-304800">
              <a:lnSpc>
                <a:spcPct val="115000"/>
              </a:lnSpc>
              <a:spcBef>
                <a:spcPts val="1600"/>
              </a:spcBef>
              <a:spcAft>
                <a:spcPts val="0"/>
              </a:spcAft>
              <a:buClr>
                <a:srgbClr val="5B72B7"/>
              </a:buClr>
              <a:buSzPts val="1200"/>
              <a:buFont typeface="Abel"/>
              <a:buChar char="○"/>
              <a:defRPr sz="1200">
                <a:solidFill>
                  <a:srgbClr val="5B72B7"/>
                </a:solidFill>
                <a:latin typeface="Abel"/>
                <a:ea typeface="Abel"/>
                <a:cs typeface="Abel"/>
                <a:sym typeface="Abel"/>
              </a:defRPr>
            </a:lvl2pPr>
            <a:lvl3pPr marL="1371600" lvl="2" indent="-304800">
              <a:lnSpc>
                <a:spcPct val="115000"/>
              </a:lnSpc>
              <a:spcBef>
                <a:spcPts val="1600"/>
              </a:spcBef>
              <a:spcAft>
                <a:spcPts val="0"/>
              </a:spcAft>
              <a:buClr>
                <a:srgbClr val="5B72B7"/>
              </a:buClr>
              <a:buSzPts val="1200"/>
              <a:buFont typeface="Abel"/>
              <a:buChar char="■"/>
              <a:defRPr sz="1200">
                <a:solidFill>
                  <a:srgbClr val="5B72B7"/>
                </a:solidFill>
                <a:latin typeface="Abel"/>
                <a:ea typeface="Abel"/>
                <a:cs typeface="Abel"/>
                <a:sym typeface="Abel"/>
              </a:defRPr>
            </a:lvl3pPr>
            <a:lvl4pPr marL="1828800" lvl="3" indent="-304800">
              <a:lnSpc>
                <a:spcPct val="115000"/>
              </a:lnSpc>
              <a:spcBef>
                <a:spcPts val="1600"/>
              </a:spcBef>
              <a:spcAft>
                <a:spcPts val="0"/>
              </a:spcAft>
              <a:buClr>
                <a:srgbClr val="5B72B7"/>
              </a:buClr>
              <a:buSzPts val="1200"/>
              <a:buFont typeface="Abel"/>
              <a:buChar char="●"/>
              <a:defRPr sz="1200">
                <a:solidFill>
                  <a:srgbClr val="5B72B7"/>
                </a:solidFill>
                <a:latin typeface="Abel"/>
                <a:ea typeface="Abel"/>
                <a:cs typeface="Abel"/>
                <a:sym typeface="Abel"/>
              </a:defRPr>
            </a:lvl4pPr>
            <a:lvl5pPr marL="2286000" lvl="4" indent="-304800">
              <a:lnSpc>
                <a:spcPct val="115000"/>
              </a:lnSpc>
              <a:spcBef>
                <a:spcPts val="1600"/>
              </a:spcBef>
              <a:spcAft>
                <a:spcPts val="0"/>
              </a:spcAft>
              <a:buClr>
                <a:srgbClr val="5B72B7"/>
              </a:buClr>
              <a:buSzPts val="1200"/>
              <a:buFont typeface="Abel"/>
              <a:buChar char="○"/>
              <a:defRPr sz="1200">
                <a:solidFill>
                  <a:srgbClr val="5B72B7"/>
                </a:solidFill>
                <a:latin typeface="Abel"/>
                <a:ea typeface="Abel"/>
                <a:cs typeface="Abel"/>
                <a:sym typeface="Abel"/>
              </a:defRPr>
            </a:lvl5pPr>
            <a:lvl6pPr marL="2743200" lvl="5" indent="-304800">
              <a:lnSpc>
                <a:spcPct val="115000"/>
              </a:lnSpc>
              <a:spcBef>
                <a:spcPts val="1600"/>
              </a:spcBef>
              <a:spcAft>
                <a:spcPts val="0"/>
              </a:spcAft>
              <a:buClr>
                <a:srgbClr val="5B72B7"/>
              </a:buClr>
              <a:buSzPts val="1200"/>
              <a:buFont typeface="Abel"/>
              <a:buChar char="■"/>
              <a:defRPr sz="1200">
                <a:solidFill>
                  <a:srgbClr val="5B72B7"/>
                </a:solidFill>
                <a:latin typeface="Abel"/>
                <a:ea typeface="Abel"/>
                <a:cs typeface="Abel"/>
                <a:sym typeface="Abel"/>
              </a:defRPr>
            </a:lvl6pPr>
            <a:lvl7pPr marL="3200400" lvl="6" indent="-304800">
              <a:lnSpc>
                <a:spcPct val="115000"/>
              </a:lnSpc>
              <a:spcBef>
                <a:spcPts val="1600"/>
              </a:spcBef>
              <a:spcAft>
                <a:spcPts val="0"/>
              </a:spcAft>
              <a:buClr>
                <a:srgbClr val="5B72B7"/>
              </a:buClr>
              <a:buSzPts val="1200"/>
              <a:buFont typeface="Abel"/>
              <a:buChar char="●"/>
              <a:defRPr sz="1200">
                <a:solidFill>
                  <a:srgbClr val="5B72B7"/>
                </a:solidFill>
                <a:latin typeface="Abel"/>
                <a:ea typeface="Abel"/>
                <a:cs typeface="Abel"/>
                <a:sym typeface="Abel"/>
              </a:defRPr>
            </a:lvl7pPr>
            <a:lvl8pPr marL="3657600" lvl="7" indent="-304800">
              <a:lnSpc>
                <a:spcPct val="115000"/>
              </a:lnSpc>
              <a:spcBef>
                <a:spcPts val="1600"/>
              </a:spcBef>
              <a:spcAft>
                <a:spcPts val="0"/>
              </a:spcAft>
              <a:buClr>
                <a:srgbClr val="5B72B7"/>
              </a:buClr>
              <a:buSzPts val="1200"/>
              <a:buFont typeface="Abel"/>
              <a:buChar char="○"/>
              <a:defRPr sz="1200">
                <a:solidFill>
                  <a:srgbClr val="5B72B7"/>
                </a:solidFill>
                <a:latin typeface="Abel"/>
                <a:ea typeface="Abel"/>
                <a:cs typeface="Abel"/>
                <a:sym typeface="Abel"/>
              </a:defRPr>
            </a:lvl8pPr>
            <a:lvl9pPr marL="4114800" lvl="8" indent="-304800">
              <a:lnSpc>
                <a:spcPct val="115000"/>
              </a:lnSpc>
              <a:spcBef>
                <a:spcPts val="1600"/>
              </a:spcBef>
              <a:spcAft>
                <a:spcPts val="1600"/>
              </a:spcAft>
              <a:buClr>
                <a:srgbClr val="5B72B7"/>
              </a:buClr>
              <a:buSzPts val="1200"/>
              <a:buFont typeface="Abel"/>
              <a:buChar char="■"/>
              <a:defRPr sz="1200">
                <a:solidFill>
                  <a:srgbClr val="5B72B7"/>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6"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6.svg"/><Relationship Id="rId5" Type="http://schemas.openxmlformats.org/officeDocument/2006/relationships/image" Target="../media/image26.png"/><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9.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4.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9.svg"/><Relationship Id="rId10" Type="http://schemas.openxmlformats.org/officeDocument/2006/relationships/image" Target="../media/image33.svg"/><Relationship Id="rId4" Type="http://schemas.openxmlformats.org/officeDocument/2006/relationships/image" Target="../media/image18.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1.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pic>
        <p:nvPicPr>
          <p:cNvPr id="7" name="Picture 6">
            <a:extLst>
              <a:ext uri="{FF2B5EF4-FFF2-40B4-BE49-F238E27FC236}">
                <a16:creationId xmlns="" xmlns:a16="http://schemas.microsoft.com/office/drawing/2014/main" id="{C11DEEAB-A020-426F-9463-28F0ED907B79}"/>
              </a:ext>
            </a:extLst>
          </p:cNvPr>
          <p:cNvPicPr>
            <a:picLocks noChangeAspect="1"/>
          </p:cNvPicPr>
          <p:nvPr/>
        </p:nvPicPr>
        <p:blipFill>
          <a:blip r:embed="rId4"/>
          <a:stretch>
            <a:fillRect/>
          </a:stretch>
        </p:blipFill>
        <p:spPr>
          <a:xfrm>
            <a:off x="291558" y="2571751"/>
            <a:ext cx="2152650" cy="1443966"/>
          </a:xfrm>
          <a:prstGeom prst="rect">
            <a:avLst/>
          </a:prstGeom>
        </p:spPr>
      </p:pic>
      <p:pic>
        <p:nvPicPr>
          <p:cNvPr id="10" name="Picture 9">
            <a:extLst>
              <a:ext uri="{FF2B5EF4-FFF2-40B4-BE49-F238E27FC236}">
                <a16:creationId xmlns="" xmlns:a16="http://schemas.microsoft.com/office/drawing/2014/main" id="{B8C90E93-7C93-4FD7-B61C-77B7B553F395}"/>
              </a:ext>
            </a:extLst>
          </p:cNvPr>
          <p:cNvPicPr>
            <a:picLocks noChangeAspect="1"/>
          </p:cNvPicPr>
          <p:nvPr/>
        </p:nvPicPr>
        <p:blipFill>
          <a:blip r:embed="rId4"/>
          <a:stretch>
            <a:fillRect/>
          </a:stretch>
        </p:blipFill>
        <p:spPr>
          <a:xfrm>
            <a:off x="6889363" y="1386005"/>
            <a:ext cx="2152650" cy="1443966"/>
          </a:xfrm>
          <a:prstGeom prst="rect">
            <a:avLst/>
          </a:prstGeom>
        </p:spPr>
      </p:pic>
      <p:pic>
        <p:nvPicPr>
          <p:cNvPr id="11" name="Picture 10">
            <a:extLst>
              <a:ext uri="{FF2B5EF4-FFF2-40B4-BE49-F238E27FC236}">
                <a16:creationId xmlns="" xmlns:a16="http://schemas.microsoft.com/office/drawing/2014/main" id="{6A583A1E-ADED-416D-96CE-71CFB113F656}"/>
              </a:ext>
            </a:extLst>
          </p:cNvPr>
          <p:cNvPicPr>
            <a:picLocks noChangeAspect="1"/>
          </p:cNvPicPr>
          <p:nvPr/>
        </p:nvPicPr>
        <p:blipFill>
          <a:blip r:embed="rId4"/>
          <a:stretch>
            <a:fillRect/>
          </a:stretch>
        </p:blipFill>
        <p:spPr>
          <a:xfrm>
            <a:off x="421655" y="297366"/>
            <a:ext cx="1555828" cy="1937874"/>
          </a:xfrm>
          <a:prstGeom prst="rect">
            <a:avLst/>
          </a:prstGeom>
        </p:spPr>
      </p:pic>
      <p:sp>
        <p:nvSpPr>
          <p:cNvPr id="12" name="TextBox 11">
            <a:extLst>
              <a:ext uri="{FF2B5EF4-FFF2-40B4-BE49-F238E27FC236}">
                <a16:creationId xmlns="" xmlns:a16="http://schemas.microsoft.com/office/drawing/2014/main" id="{1E241DF6-256C-4C41-9538-9DBC345D8491}"/>
              </a:ext>
            </a:extLst>
          </p:cNvPr>
          <p:cNvSpPr txBox="1"/>
          <p:nvPr/>
        </p:nvSpPr>
        <p:spPr>
          <a:xfrm>
            <a:off x="101987" y="1412135"/>
            <a:ext cx="9357304" cy="1615827"/>
          </a:xfrm>
          <a:prstGeom prst="rect">
            <a:avLst/>
          </a:prstGeom>
        </p:spPr>
        <p:txBody>
          <a:bodyPr wrap="square" lIns="0" tIns="0" rIns="0" bIns="0" rtlCol="0" anchor="t">
            <a:spAutoFit/>
          </a:bodyPr>
          <a:lstStyle/>
          <a:p>
            <a:pPr algn="ctr">
              <a:lnSpc>
                <a:spcPct val="150000"/>
              </a:lnSpc>
            </a:pPr>
            <a:r>
              <a:rPr lang="vi-VN" sz="3500" b="1">
                <a:solidFill>
                  <a:schemeClr val="bg1"/>
                </a:solidFill>
                <a:latin typeface="Times New Roman" panose="02020603050405020304" pitchFamily="18" charset="0"/>
                <a:cs typeface="Times New Roman" panose="02020603050405020304" pitchFamily="18" charset="0"/>
              </a:rPr>
              <a:t>CHÀO MỪNG CÁC EM </a:t>
            </a:r>
            <a:endParaRPr lang="en-US" sz="3500" b="1">
              <a:solidFill>
                <a:schemeClr val="bg1"/>
              </a:solidFill>
              <a:latin typeface="Times New Roman" panose="02020603050405020304" pitchFamily="18" charset="0"/>
              <a:cs typeface="Times New Roman" panose="02020603050405020304" pitchFamily="18" charset="0"/>
            </a:endParaRPr>
          </a:p>
          <a:p>
            <a:pPr algn="ctr">
              <a:lnSpc>
                <a:spcPct val="150000"/>
              </a:lnSpc>
            </a:pPr>
            <a:r>
              <a:rPr lang="vi-VN" sz="3500" b="1">
                <a:solidFill>
                  <a:schemeClr val="bg1"/>
                </a:solidFill>
                <a:latin typeface="Times New Roman" panose="02020603050405020304" pitchFamily="18" charset="0"/>
                <a:cs typeface="Times New Roman" panose="02020603050405020304" pitchFamily="18" charset="0"/>
              </a:rPr>
              <a:t>CÙNG ĐẾN VỚI TIẾT HỌC HÔM NAY!</a:t>
            </a:r>
            <a:endParaRPr lang="en-US" sz="35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37"/>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3CB7996B-9C9F-46C0-9918-CEF0F01C8B3D}"/>
              </a:ext>
            </a:extLst>
          </p:cNvPr>
          <p:cNvSpPr/>
          <p:nvPr/>
        </p:nvSpPr>
        <p:spPr>
          <a:xfrm>
            <a:off x="635169" y="2599785"/>
            <a:ext cx="6783573" cy="1190846"/>
          </a:xfrm>
          <a:prstGeom prst="roundRect">
            <a:avLst/>
          </a:prstGeom>
          <a:solidFill>
            <a:srgbClr val="FFCCCC"/>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 xmlns:a16="http://schemas.microsoft.com/office/drawing/2014/main" id="{73C6A169-E84D-45A4-B544-3FE725B71D50}"/>
              </a:ext>
            </a:extLst>
          </p:cNvPr>
          <p:cNvSpPr txBox="1"/>
          <p:nvPr/>
        </p:nvSpPr>
        <p:spPr>
          <a:xfrm>
            <a:off x="805290" y="2715880"/>
            <a:ext cx="6875720" cy="1015663"/>
          </a:xfrm>
          <a:prstGeom prst="rect">
            <a:avLst/>
          </a:prstGeom>
          <a:noFill/>
        </p:spPr>
        <p:txBody>
          <a:bodyPr wrap="square" rtlCol="0">
            <a:spAutoFit/>
          </a:bodyPr>
          <a:lstStyle/>
          <a:p>
            <a:pPr>
              <a:lnSpc>
                <a:spcPct val="150000"/>
              </a:lnSpc>
            </a:pPr>
            <a:r>
              <a:rPr lang="en-US" sz="2000" b="1">
                <a:solidFill>
                  <a:srgbClr val="C00000"/>
                </a:solidFill>
                <a:latin typeface="Times New Roman" panose="02020603050405020304" pitchFamily="18" charset="0"/>
                <a:cs typeface="Times New Roman" panose="02020603050405020304" pitchFamily="18" charset="0"/>
              </a:rPr>
              <a:t>Nếu cơ quan hô hấp ngừng hoạt động thì cơ thể sẽ chết. Hãy chăm sóc và bảo vệ cơ quan hô hấp các bạn nhé!</a:t>
            </a:r>
          </a:p>
        </p:txBody>
      </p:sp>
      <p:pic>
        <p:nvPicPr>
          <p:cNvPr id="9218" name="Picture 2" descr="Con Ong, Chú Ong Và Cái Biển - KhoThietKe.Net">
            <a:extLst>
              <a:ext uri="{FF2B5EF4-FFF2-40B4-BE49-F238E27FC236}">
                <a16:creationId xmlns="" xmlns:a16="http://schemas.microsoft.com/office/drawing/2014/main" id="{1CD6706E-C080-4415-877D-84D611B0C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644" y="901968"/>
            <a:ext cx="1566528" cy="189085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Македонски јазик во ОУ ,,Коле Канински“-Битола: Предмет -видови предмет">
            <a:extLst>
              <a:ext uri="{FF2B5EF4-FFF2-40B4-BE49-F238E27FC236}">
                <a16:creationId xmlns="" xmlns:a16="http://schemas.microsoft.com/office/drawing/2014/main" id="{A3FDC80C-8500-470D-88A4-C4680C52008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18738" y="2381435"/>
            <a:ext cx="1823400" cy="1823400"/>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oogle Shape;976;p51">
            <a:extLst>
              <a:ext uri="{FF2B5EF4-FFF2-40B4-BE49-F238E27FC236}">
                <a16:creationId xmlns="" xmlns:a16="http://schemas.microsoft.com/office/drawing/2014/main" id="{A9039298-F83D-4173-9A23-484FE3B15C82}"/>
              </a:ext>
            </a:extLst>
          </p:cNvPr>
          <p:cNvGrpSpPr/>
          <p:nvPr/>
        </p:nvGrpSpPr>
        <p:grpSpPr>
          <a:xfrm>
            <a:off x="4818329" y="1016445"/>
            <a:ext cx="1958157" cy="1673747"/>
            <a:chOff x="5948275" y="2297825"/>
            <a:chExt cx="2178175" cy="2151575"/>
          </a:xfrm>
        </p:grpSpPr>
        <p:sp>
          <p:nvSpPr>
            <p:cNvPr id="88" name="Google Shape;977;p51">
              <a:extLst>
                <a:ext uri="{FF2B5EF4-FFF2-40B4-BE49-F238E27FC236}">
                  <a16:creationId xmlns="" xmlns:a16="http://schemas.microsoft.com/office/drawing/2014/main" id="{CF786E74-0A7B-4311-92A7-2A3556929C7C}"/>
                </a:ext>
              </a:extLst>
            </p:cNvPr>
            <p:cNvSpPr/>
            <p:nvPr/>
          </p:nvSpPr>
          <p:spPr>
            <a:xfrm rot="175061">
              <a:off x="6717042" y="3312008"/>
              <a:ext cx="572749" cy="556047"/>
            </a:xfrm>
            <a:custGeom>
              <a:avLst/>
              <a:gdLst/>
              <a:ahLst/>
              <a:cxnLst/>
              <a:rect l="l" t="t" r="r" b="b"/>
              <a:pathLst>
                <a:path w="21280" h="19965" extrusionOk="0">
                  <a:moveTo>
                    <a:pt x="2867" y="16725"/>
                  </a:moveTo>
                  <a:cubicBezTo>
                    <a:pt x="3003" y="16735"/>
                    <a:pt x="3055" y="16740"/>
                    <a:pt x="3029" y="16740"/>
                  </a:cubicBezTo>
                  <a:cubicBezTo>
                    <a:pt x="3006" y="16740"/>
                    <a:pt x="2920" y="16736"/>
                    <a:pt x="2775" y="16728"/>
                  </a:cubicBezTo>
                  <a:lnTo>
                    <a:pt x="2775" y="16728"/>
                  </a:lnTo>
                  <a:cubicBezTo>
                    <a:pt x="2806" y="16728"/>
                    <a:pt x="2836" y="16727"/>
                    <a:pt x="2867" y="16725"/>
                  </a:cubicBezTo>
                  <a:close/>
                  <a:moveTo>
                    <a:pt x="14319" y="1"/>
                  </a:moveTo>
                  <a:cubicBezTo>
                    <a:pt x="14140" y="1"/>
                    <a:pt x="13950" y="23"/>
                    <a:pt x="13747" y="69"/>
                  </a:cubicBezTo>
                  <a:cubicBezTo>
                    <a:pt x="12283" y="383"/>
                    <a:pt x="11446" y="948"/>
                    <a:pt x="10483" y="2099"/>
                  </a:cubicBezTo>
                  <a:cubicBezTo>
                    <a:pt x="10044" y="2643"/>
                    <a:pt x="9772" y="3271"/>
                    <a:pt x="9667" y="3961"/>
                  </a:cubicBezTo>
                  <a:cubicBezTo>
                    <a:pt x="9563" y="4631"/>
                    <a:pt x="9667" y="5468"/>
                    <a:pt x="9353" y="6095"/>
                  </a:cubicBezTo>
                  <a:cubicBezTo>
                    <a:pt x="9332" y="6158"/>
                    <a:pt x="9353" y="6179"/>
                    <a:pt x="9416" y="6179"/>
                  </a:cubicBezTo>
                  <a:cubicBezTo>
                    <a:pt x="9353" y="6179"/>
                    <a:pt x="9311" y="6200"/>
                    <a:pt x="9207" y="6242"/>
                  </a:cubicBezTo>
                  <a:cubicBezTo>
                    <a:pt x="8977" y="6305"/>
                    <a:pt x="8726" y="6347"/>
                    <a:pt x="8495" y="6367"/>
                  </a:cubicBezTo>
                  <a:cubicBezTo>
                    <a:pt x="8366" y="6382"/>
                    <a:pt x="8249" y="6389"/>
                    <a:pt x="8142" y="6389"/>
                  </a:cubicBezTo>
                  <a:cubicBezTo>
                    <a:pt x="7612" y="6389"/>
                    <a:pt x="7312" y="6217"/>
                    <a:pt x="6738" y="5886"/>
                  </a:cubicBezTo>
                  <a:cubicBezTo>
                    <a:pt x="6696" y="5865"/>
                    <a:pt x="6633" y="5823"/>
                    <a:pt x="6591" y="5782"/>
                  </a:cubicBezTo>
                  <a:cubicBezTo>
                    <a:pt x="6550" y="5510"/>
                    <a:pt x="6529" y="5217"/>
                    <a:pt x="6487" y="4924"/>
                  </a:cubicBezTo>
                  <a:cubicBezTo>
                    <a:pt x="6298" y="4087"/>
                    <a:pt x="5880" y="3543"/>
                    <a:pt x="5190" y="3041"/>
                  </a:cubicBezTo>
                  <a:cubicBezTo>
                    <a:pt x="4951" y="2866"/>
                    <a:pt x="4701" y="2788"/>
                    <a:pt x="4447" y="2788"/>
                  </a:cubicBezTo>
                  <a:cubicBezTo>
                    <a:pt x="4367" y="2788"/>
                    <a:pt x="4287" y="2795"/>
                    <a:pt x="4206" y="2810"/>
                  </a:cubicBezTo>
                  <a:cubicBezTo>
                    <a:pt x="4206" y="2497"/>
                    <a:pt x="4185" y="2204"/>
                    <a:pt x="4143" y="1890"/>
                  </a:cubicBezTo>
                  <a:cubicBezTo>
                    <a:pt x="4081" y="1045"/>
                    <a:pt x="3472" y="627"/>
                    <a:pt x="2854" y="627"/>
                  </a:cubicBezTo>
                  <a:cubicBezTo>
                    <a:pt x="2233" y="627"/>
                    <a:pt x="1601" y="1050"/>
                    <a:pt x="1507" y="1890"/>
                  </a:cubicBezTo>
                  <a:cubicBezTo>
                    <a:pt x="1381" y="3229"/>
                    <a:pt x="1151" y="4526"/>
                    <a:pt x="984" y="5844"/>
                  </a:cubicBezTo>
                  <a:cubicBezTo>
                    <a:pt x="754" y="6619"/>
                    <a:pt x="461" y="7414"/>
                    <a:pt x="461" y="8272"/>
                  </a:cubicBezTo>
                  <a:lnTo>
                    <a:pt x="461" y="8355"/>
                  </a:lnTo>
                  <a:cubicBezTo>
                    <a:pt x="461" y="8460"/>
                    <a:pt x="440" y="8564"/>
                    <a:pt x="440" y="8669"/>
                  </a:cubicBezTo>
                  <a:cubicBezTo>
                    <a:pt x="356" y="10134"/>
                    <a:pt x="21" y="11577"/>
                    <a:pt x="21" y="13042"/>
                  </a:cubicBezTo>
                  <a:cubicBezTo>
                    <a:pt x="0" y="14444"/>
                    <a:pt x="21" y="15595"/>
                    <a:pt x="1465" y="16306"/>
                  </a:cubicBezTo>
                  <a:cubicBezTo>
                    <a:pt x="1612" y="16390"/>
                    <a:pt x="1779" y="16432"/>
                    <a:pt x="1925" y="16515"/>
                  </a:cubicBezTo>
                  <a:cubicBezTo>
                    <a:pt x="1946" y="16515"/>
                    <a:pt x="1946" y="16536"/>
                    <a:pt x="1988" y="16536"/>
                  </a:cubicBezTo>
                  <a:cubicBezTo>
                    <a:pt x="2219" y="16643"/>
                    <a:pt x="2464" y="16719"/>
                    <a:pt x="2725" y="16727"/>
                  </a:cubicBezTo>
                  <a:lnTo>
                    <a:pt x="2725" y="16727"/>
                  </a:lnTo>
                  <a:cubicBezTo>
                    <a:pt x="3288" y="17042"/>
                    <a:pt x="3684" y="17668"/>
                    <a:pt x="4081" y="18168"/>
                  </a:cubicBezTo>
                  <a:cubicBezTo>
                    <a:pt x="4810" y="19098"/>
                    <a:pt x="5587" y="19964"/>
                    <a:pt x="6771" y="19964"/>
                  </a:cubicBezTo>
                  <a:cubicBezTo>
                    <a:pt x="6946" y="19964"/>
                    <a:pt x="7130" y="19945"/>
                    <a:pt x="7324" y="19905"/>
                  </a:cubicBezTo>
                  <a:cubicBezTo>
                    <a:pt x="8537" y="19654"/>
                    <a:pt x="9353" y="18629"/>
                    <a:pt x="10567" y="18399"/>
                  </a:cubicBezTo>
                  <a:cubicBezTo>
                    <a:pt x="11969" y="18106"/>
                    <a:pt x="13392" y="17896"/>
                    <a:pt x="14814" y="17896"/>
                  </a:cubicBezTo>
                  <a:cubicBezTo>
                    <a:pt x="15289" y="17896"/>
                    <a:pt x="15809" y="17850"/>
                    <a:pt x="16315" y="17850"/>
                  </a:cubicBezTo>
                  <a:cubicBezTo>
                    <a:pt x="16567" y="17850"/>
                    <a:pt x="16816" y="17862"/>
                    <a:pt x="17053" y="17896"/>
                  </a:cubicBezTo>
                  <a:cubicBezTo>
                    <a:pt x="17702" y="18001"/>
                    <a:pt x="18330" y="18378"/>
                    <a:pt x="18957" y="18587"/>
                  </a:cubicBezTo>
                  <a:cubicBezTo>
                    <a:pt x="19132" y="18652"/>
                    <a:pt x="19303" y="18681"/>
                    <a:pt x="19467" y="18681"/>
                  </a:cubicBezTo>
                  <a:cubicBezTo>
                    <a:pt x="20359" y="18681"/>
                    <a:pt x="21045" y="17800"/>
                    <a:pt x="21133" y="16934"/>
                  </a:cubicBezTo>
                  <a:cubicBezTo>
                    <a:pt x="21280" y="15386"/>
                    <a:pt x="20840" y="13816"/>
                    <a:pt x="20192" y="12310"/>
                  </a:cubicBezTo>
                  <a:cubicBezTo>
                    <a:pt x="19501" y="10761"/>
                    <a:pt x="18811" y="9380"/>
                    <a:pt x="18350" y="7728"/>
                  </a:cubicBezTo>
                  <a:cubicBezTo>
                    <a:pt x="17827" y="5886"/>
                    <a:pt x="17283" y="4087"/>
                    <a:pt x="16677" y="2287"/>
                  </a:cubicBezTo>
                  <a:cubicBezTo>
                    <a:pt x="16292" y="1096"/>
                    <a:pt x="15586" y="1"/>
                    <a:pt x="1431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89" name="Google Shape;978;p51">
              <a:extLst>
                <a:ext uri="{FF2B5EF4-FFF2-40B4-BE49-F238E27FC236}">
                  <a16:creationId xmlns="" xmlns:a16="http://schemas.microsoft.com/office/drawing/2014/main" id="{F6CC866D-2186-431D-8728-5439400FBD74}"/>
                </a:ext>
              </a:extLst>
            </p:cNvPr>
            <p:cNvSpPr/>
            <p:nvPr/>
          </p:nvSpPr>
          <p:spPr>
            <a:xfrm>
              <a:off x="6522650" y="3312000"/>
              <a:ext cx="230174" cy="162225"/>
            </a:xfrm>
            <a:custGeom>
              <a:avLst/>
              <a:gdLst/>
              <a:ahLst/>
              <a:cxnLst/>
              <a:rect l="l" t="t" r="r" b="b"/>
              <a:pathLst>
                <a:path w="8099" h="6489" extrusionOk="0">
                  <a:moveTo>
                    <a:pt x="2951" y="0"/>
                  </a:moveTo>
                  <a:cubicBezTo>
                    <a:pt x="2649" y="0"/>
                    <a:pt x="2337" y="121"/>
                    <a:pt x="2072" y="344"/>
                  </a:cubicBezTo>
                  <a:cubicBezTo>
                    <a:pt x="1612" y="742"/>
                    <a:pt x="1466" y="1307"/>
                    <a:pt x="1319" y="1872"/>
                  </a:cubicBezTo>
                  <a:cubicBezTo>
                    <a:pt x="1215" y="2332"/>
                    <a:pt x="943" y="2709"/>
                    <a:pt x="712" y="3085"/>
                  </a:cubicBezTo>
                  <a:cubicBezTo>
                    <a:pt x="1" y="4215"/>
                    <a:pt x="922" y="5596"/>
                    <a:pt x="2177" y="5638"/>
                  </a:cubicBezTo>
                  <a:cubicBezTo>
                    <a:pt x="2805" y="5659"/>
                    <a:pt x="3412" y="5805"/>
                    <a:pt x="4018" y="5994"/>
                  </a:cubicBezTo>
                  <a:cubicBezTo>
                    <a:pt x="4524" y="6308"/>
                    <a:pt x="5110" y="6488"/>
                    <a:pt x="5712" y="6488"/>
                  </a:cubicBezTo>
                  <a:cubicBezTo>
                    <a:pt x="6032" y="6488"/>
                    <a:pt x="6356" y="6437"/>
                    <a:pt x="6676" y="6328"/>
                  </a:cubicBezTo>
                  <a:cubicBezTo>
                    <a:pt x="7889" y="5952"/>
                    <a:pt x="8098" y="4759"/>
                    <a:pt x="8015" y="3608"/>
                  </a:cubicBezTo>
                  <a:cubicBezTo>
                    <a:pt x="7931" y="2709"/>
                    <a:pt x="7889" y="1788"/>
                    <a:pt x="7094" y="1160"/>
                  </a:cubicBezTo>
                  <a:cubicBezTo>
                    <a:pt x="6320" y="512"/>
                    <a:pt x="5295" y="135"/>
                    <a:pt x="4269" y="30"/>
                  </a:cubicBezTo>
                  <a:cubicBezTo>
                    <a:pt x="4165" y="9"/>
                    <a:pt x="4060" y="9"/>
                    <a:pt x="3935" y="9"/>
                  </a:cubicBezTo>
                  <a:cubicBezTo>
                    <a:pt x="3725" y="9"/>
                    <a:pt x="3537" y="30"/>
                    <a:pt x="3391" y="93"/>
                  </a:cubicBezTo>
                  <a:cubicBezTo>
                    <a:pt x="3251" y="30"/>
                    <a:pt x="3102" y="0"/>
                    <a:pt x="295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90" name="Google Shape;979;p51">
              <a:extLst>
                <a:ext uri="{FF2B5EF4-FFF2-40B4-BE49-F238E27FC236}">
                  <a16:creationId xmlns="" xmlns:a16="http://schemas.microsoft.com/office/drawing/2014/main" id="{E5D65766-1EF4-4B82-ABCA-24591F47BE00}"/>
                </a:ext>
              </a:extLst>
            </p:cNvPr>
            <p:cNvSpPr/>
            <p:nvPr/>
          </p:nvSpPr>
          <p:spPr>
            <a:xfrm>
              <a:off x="7158446" y="3377650"/>
              <a:ext cx="198155" cy="176131"/>
            </a:xfrm>
            <a:custGeom>
              <a:avLst/>
              <a:gdLst/>
              <a:ahLst/>
              <a:cxnLst/>
              <a:rect l="l" t="t" r="r" b="b"/>
              <a:pathLst>
                <a:path w="7513" h="6370" extrusionOk="0">
                  <a:moveTo>
                    <a:pt x="1962" y="0"/>
                  </a:moveTo>
                  <a:cubicBezTo>
                    <a:pt x="1717" y="0"/>
                    <a:pt x="1511" y="44"/>
                    <a:pt x="1319" y="131"/>
                  </a:cubicBezTo>
                  <a:cubicBezTo>
                    <a:pt x="1292" y="129"/>
                    <a:pt x="1266" y="128"/>
                    <a:pt x="1239" y="128"/>
                  </a:cubicBezTo>
                  <a:cubicBezTo>
                    <a:pt x="990" y="128"/>
                    <a:pt x="730" y="218"/>
                    <a:pt x="503" y="445"/>
                  </a:cubicBezTo>
                  <a:cubicBezTo>
                    <a:pt x="482" y="487"/>
                    <a:pt x="440" y="508"/>
                    <a:pt x="398" y="529"/>
                  </a:cubicBezTo>
                  <a:cubicBezTo>
                    <a:pt x="105" y="801"/>
                    <a:pt x="1" y="1240"/>
                    <a:pt x="105" y="1596"/>
                  </a:cubicBezTo>
                  <a:cubicBezTo>
                    <a:pt x="482" y="2747"/>
                    <a:pt x="796" y="4002"/>
                    <a:pt x="1256" y="5111"/>
                  </a:cubicBezTo>
                  <a:cubicBezTo>
                    <a:pt x="1549" y="5760"/>
                    <a:pt x="2407" y="6073"/>
                    <a:pt x="3056" y="6136"/>
                  </a:cubicBezTo>
                  <a:cubicBezTo>
                    <a:pt x="3078" y="6137"/>
                    <a:pt x="3102" y="6137"/>
                    <a:pt x="3125" y="6137"/>
                  </a:cubicBezTo>
                  <a:cubicBezTo>
                    <a:pt x="3505" y="6137"/>
                    <a:pt x="3970" y="6041"/>
                    <a:pt x="4397" y="6041"/>
                  </a:cubicBezTo>
                  <a:cubicBezTo>
                    <a:pt x="4647" y="6041"/>
                    <a:pt x="4885" y="6074"/>
                    <a:pt x="5085" y="6178"/>
                  </a:cubicBezTo>
                  <a:cubicBezTo>
                    <a:pt x="5336" y="6309"/>
                    <a:pt x="5601" y="6369"/>
                    <a:pt x="5858" y="6369"/>
                  </a:cubicBezTo>
                  <a:cubicBezTo>
                    <a:pt x="6672" y="6369"/>
                    <a:pt x="7413" y="5761"/>
                    <a:pt x="7429" y="4839"/>
                  </a:cubicBezTo>
                  <a:cubicBezTo>
                    <a:pt x="7449" y="3521"/>
                    <a:pt x="7512" y="2098"/>
                    <a:pt x="6675" y="1010"/>
                  </a:cubicBezTo>
                  <a:cubicBezTo>
                    <a:pt x="6173" y="382"/>
                    <a:pt x="5399" y="194"/>
                    <a:pt x="4625" y="194"/>
                  </a:cubicBezTo>
                  <a:cubicBezTo>
                    <a:pt x="4290" y="194"/>
                    <a:pt x="3955" y="278"/>
                    <a:pt x="3620" y="278"/>
                  </a:cubicBezTo>
                  <a:cubicBezTo>
                    <a:pt x="3601" y="278"/>
                    <a:pt x="3581" y="279"/>
                    <a:pt x="3560" y="279"/>
                  </a:cubicBezTo>
                  <a:cubicBezTo>
                    <a:pt x="3113" y="279"/>
                    <a:pt x="2596" y="66"/>
                    <a:pt x="2156" y="6"/>
                  </a:cubicBezTo>
                  <a:lnTo>
                    <a:pt x="2114" y="6"/>
                  </a:lnTo>
                  <a:cubicBezTo>
                    <a:pt x="2062" y="2"/>
                    <a:pt x="2011" y="0"/>
                    <a:pt x="196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91" name="Google Shape;980;p51">
              <a:extLst>
                <a:ext uri="{FF2B5EF4-FFF2-40B4-BE49-F238E27FC236}">
                  <a16:creationId xmlns="" xmlns:a16="http://schemas.microsoft.com/office/drawing/2014/main" id="{AE0B9E88-45FE-4E7E-A2EF-F405840005D8}"/>
                </a:ext>
              </a:extLst>
            </p:cNvPr>
            <p:cNvSpPr/>
            <p:nvPr/>
          </p:nvSpPr>
          <p:spPr>
            <a:xfrm>
              <a:off x="6407550" y="2525500"/>
              <a:ext cx="1196850" cy="951175"/>
            </a:xfrm>
            <a:custGeom>
              <a:avLst/>
              <a:gdLst/>
              <a:ahLst/>
              <a:cxnLst/>
              <a:rect l="l" t="t" r="r" b="b"/>
              <a:pathLst>
                <a:path w="47874" h="38047" extrusionOk="0">
                  <a:moveTo>
                    <a:pt x="18744" y="0"/>
                  </a:moveTo>
                  <a:cubicBezTo>
                    <a:pt x="18725" y="0"/>
                    <a:pt x="18705" y="0"/>
                    <a:pt x="18686" y="0"/>
                  </a:cubicBezTo>
                  <a:cubicBezTo>
                    <a:pt x="16468" y="21"/>
                    <a:pt x="14354" y="1318"/>
                    <a:pt x="12367" y="2176"/>
                  </a:cubicBezTo>
                  <a:cubicBezTo>
                    <a:pt x="10525" y="2950"/>
                    <a:pt x="8914" y="3662"/>
                    <a:pt x="6968" y="3662"/>
                  </a:cubicBezTo>
                  <a:cubicBezTo>
                    <a:pt x="6864" y="3641"/>
                    <a:pt x="6738" y="3641"/>
                    <a:pt x="6613" y="3641"/>
                  </a:cubicBezTo>
                  <a:lnTo>
                    <a:pt x="6215" y="3641"/>
                  </a:lnTo>
                  <a:cubicBezTo>
                    <a:pt x="5295" y="3641"/>
                    <a:pt x="4750" y="4101"/>
                    <a:pt x="4520" y="4708"/>
                  </a:cubicBezTo>
                  <a:cubicBezTo>
                    <a:pt x="3495" y="5461"/>
                    <a:pt x="2846" y="6570"/>
                    <a:pt x="2219" y="7721"/>
                  </a:cubicBezTo>
                  <a:cubicBezTo>
                    <a:pt x="1361" y="9290"/>
                    <a:pt x="315" y="10797"/>
                    <a:pt x="168" y="12638"/>
                  </a:cubicBezTo>
                  <a:cubicBezTo>
                    <a:pt x="147" y="13098"/>
                    <a:pt x="336" y="13517"/>
                    <a:pt x="649" y="13831"/>
                  </a:cubicBezTo>
                  <a:cubicBezTo>
                    <a:pt x="43" y="16614"/>
                    <a:pt x="1" y="19522"/>
                    <a:pt x="963" y="22242"/>
                  </a:cubicBezTo>
                  <a:cubicBezTo>
                    <a:pt x="2114" y="25402"/>
                    <a:pt x="4646" y="27850"/>
                    <a:pt x="7491" y="29523"/>
                  </a:cubicBezTo>
                  <a:cubicBezTo>
                    <a:pt x="10525" y="31302"/>
                    <a:pt x="14145" y="31909"/>
                    <a:pt x="17577" y="32348"/>
                  </a:cubicBezTo>
                  <a:lnTo>
                    <a:pt x="19062" y="32516"/>
                  </a:lnTo>
                  <a:cubicBezTo>
                    <a:pt x="18623" y="32641"/>
                    <a:pt x="18246" y="32976"/>
                    <a:pt x="18142" y="33520"/>
                  </a:cubicBezTo>
                  <a:cubicBezTo>
                    <a:pt x="18016" y="34399"/>
                    <a:pt x="18121" y="35131"/>
                    <a:pt x="18623" y="35863"/>
                  </a:cubicBezTo>
                  <a:cubicBezTo>
                    <a:pt x="18811" y="36135"/>
                    <a:pt x="19062" y="36428"/>
                    <a:pt x="19292" y="36700"/>
                  </a:cubicBezTo>
                  <a:cubicBezTo>
                    <a:pt x="19397" y="36805"/>
                    <a:pt x="19502" y="36930"/>
                    <a:pt x="19606" y="37056"/>
                  </a:cubicBezTo>
                  <a:cubicBezTo>
                    <a:pt x="19545" y="36989"/>
                    <a:pt x="19517" y="36963"/>
                    <a:pt x="19512" y="36963"/>
                  </a:cubicBezTo>
                  <a:cubicBezTo>
                    <a:pt x="19496" y="36963"/>
                    <a:pt x="19638" y="37151"/>
                    <a:pt x="19669" y="37182"/>
                  </a:cubicBezTo>
                  <a:cubicBezTo>
                    <a:pt x="19969" y="37781"/>
                    <a:pt x="20516" y="38046"/>
                    <a:pt x="21084" y="38046"/>
                  </a:cubicBezTo>
                  <a:cubicBezTo>
                    <a:pt x="21706" y="38046"/>
                    <a:pt x="22352" y="37728"/>
                    <a:pt x="22724" y="37182"/>
                  </a:cubicBezTo>
                  <a:cubicBezTo>
                    <a:pt x="23540" y="35968"/>
                    <a:pt x="23917" y="34441"/>
                    <a:pt x="23749" y="32997"/>
                  </a:cubicBezTo>
                  <a:cubicBezTo>
                    <a:pt x="23707" y="32829"/>
                    <a:pt x="23686" y="32662"/>
                    <a:pt x="23645" y="32516"/>
                  </a:cubicBezTo>
                  <a:cubicBezTo>
                    <a:pt x="25256" y="32369"/>
                    <a:pt x="26846" y="32097"/>
                    <a:pt x="28394" y="31616"/>
                  </a:cubicBezTo>
                  <a:cubicBezTo>
                    <a:pt x="31805" y="30611"/>
                    <a:pt x="34901" y="28666"/>
                    <a:pt x="37161" y="25925"/>
                  </a:cubicBezTo>
                  <a:cubicBezTo>
                    <a:pt x="38961" y="23728"/>
                    <a:pt x="40614" y="21091"/>
                    <a:pt x="41492" y="18308"/>
                  </a:cubicBezTo>
                  <a:cubicBezTo>
                    <a:pt x="41576" y="18392"/>
                    <a:pt x="41660" y="18476"/>
                    <a:pt x="41743" y="18518"/>
                  </a:cubicBezTo>
                  <a:cubicBezTo>
                    <a:pt x="41859" y="18617"/>
                    <a:pt x="42000" y="18742"/>
                    <a:pt x="42147" y="18841"/>
                  </a:cubicBezTo>
                  <a:lnTo>
                    <a:pt x="42147" y="18841"/>
                  </a:lnTo>
                  <a:cubicBezTo>
                    <a:pt x="42105" y="18815"/>
                    <a:pt x="42085" y="18804"/>
                    <a:pt x="42083" y="18804"/>
                  </a:cubicBezTo>
                  <a:lnTo>
                    <a:pt x="42083" y="18804"/>
                  </a:lnTo>
                  <a:cubicBezTo>
                    <a:pt x="42074" y="18804"/>
                    <a:pt x="42477" y="19067"/>
                    <a:pt x="42601" y="19145"/>
                  </a:cubicBezTo>
                  <a:cubicBezTo>
                    <a:pt x="42999" y="19438"/>
                    <a:pt x="43585" y="19564"/>
                    <a:pt x="44066" y="19585"/>
                  </a:cubicBezTo>
                  <a:cubicBezTo>
                    <a:pt x="44110" y="19587"/>
                    <a:pt x="44155" y="19588"/>
                    <a:pt x="44199" y="19588"/>
                  </a:cubicBezTo>
                  <a:cubicBezTo>
                    <a:pt x="45982" y="19588"/>
                    <a:pt x="47873" y="17970"/>
                    <a:pt x="47832" y="16132"/>
                  </a:cubicBezTo>
                  <a:cubicBezTo>
                    <a:pt x="47753" y="14243"/>
                    <a:pt x="45953" y="13469"/>
                    <a:pt x="44319" y="13469"/>
                  </a:cubicBezTo>
                  <a:cubicBezTo>
                    <a:pt x="44234" y="13469"/>
                    <a:pt x="44150" y="13471"/>
                    <a:pt x="44066" y="13475"/>
                  </a:cubicBezTo>
                  <a:cubicBezTo>
                    <a:pt x="43982" y="13475"/>
                    <a:pt x="43878" y="13496"/>
                    <a:pt x="43794" y="13496"/>
                  </a:cubicBezTo>
                  <a:cubicBezTo>
                    <a:pt x="43476" y="13178"/>
                    <a:pt x="43062" y="12969"/>
                    <a:pt x="42588" y="12969"/>
                  </a:cubicBezTo>
                  <a:cubicBezTo>
                    <a:pt x="42438" y="12969"/>
                    <a:pt x="42281" y="12990"/>
                    <a:pt x="42120" y="13036"/>
                  </a:cubicBezTo>
                  <a:cubicBezTo>
                    <a:pt x="42078" y="13057"/>
                    <a:pt x="42057" y="13057"/>
                    <a:pt x="41995" y="13078"/>
                  </a:cubicBezTo>
                  <a:cubicBezTo>
                    <a:pt x="41597" y="11299"/>
                    <a:pt x="40488" y="9855"/>
                    <a:pt x="38438" y="9102"/>
                  </a:cubicBezTo>
                  <a:cubicBezTo>
                    <a:pt x="37245" y="8663"/>
                    <a:pt x="35843" y="8642"/>
                    <a:pt x="34567" y="8537"/>
                  </a:cubicBezTo>
                  <a:cubicBezTo>
                    <a:pt x="33060" y="8391"/>
                    <a:pt x="31595" y="8056"/>
                    <a:pt x="30235" y="7344"/>
                  </a:cubicBezTo>
                  <a:cubicBezTo>
                    <a:pt x="26171" y="5302"/>
                    <a:pt x="23706" y="0"/>
                    <a:pt x="18744"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92" name="Google Shape;981;p51">
              <a:extLst>
                <a:ext uri="{FF2B5EF4-FFF2-40B4-BE49-F238E27FC236}">
                  <a16:creationId xmlns="" xmlns:a16="http://schemas.microsoft.com/office/drawing/2014/main" id="{EE374F5E-F5E7-4980-A8F5-2752BFF72A2E}"/>
                </a:ext>
              </a:extLst>
            </p:cNvPr>
            <p:cNvSpPr/>
            <p:nvPr/>
          </p:nvSpPr>
          <p:spPr>
            <a:xfrm>
              <a:off x="6180025" y="2450175"/>
              <a:ext cx="303400" cy="415400"/>
            </a:xfrm>
            <a:custGeom>
              <a:avLst/>
              <a:gdLst/>
              <a:ahLst/>
              <a:cxnLst/>
              <a:rect l="l" t="t" r="r" b="b"/>
              <a:pathLst>
                <a:path w="12136" h="16616" extrusionOk="0">
                  <a:moveTo>
                    <a:pt x="5236" y="1"/>
                  </a:moveTo>
                  <a:cubicBezTo>
                    <a:pt x="5118" y="1"/>
                    <a:pt x="4997" y="15"/>
                    <a:pt x="4875" y="42"/>
                  </a:cubicBezTo>
                  <a:cubicBezTo>
                    <a:pt x="4782" y="30"/>
                    <a:pt x="4688" y="25"/>
                    <a:pt x="4595" y="25"/>
                  </a:cubicBezTo>
                  <a:cubicBezTo>
                    <a:pt x="4354" y="25"/>
                    <a:pt x="4112" y="60"/>
                    <a:pt x="3871" y="105"/>
                  </a:cubicBezTo>
                  <a:cubicBezTo>
                    <a:pt x="3620" y="105"/>
                    <a:pt x="3452" y="189"/>
                    <a:pt x="3285" y="293"/>
                  </a:cubicBezTo>
                  <a:cubicBezTo>
                    <a:pt x="3267" y="292"/>
                    <a:pt x="3249" y="292"/>
                    <a:pt x="3231" y="292"/>
                  </a:cubicBezTo>
                  <a:cubicBezTo>
                    <a:pt x="2890" y="292"/>
                    <a:pt x="2523" y="476"/>
                    <a:pt x="2364" y="774"/>
                  </a:cubicBezTo>
                  <a:cubicBezTo>
                    <a:pt x="1255" y="2804"/>
                    <a:pt x="3808" y="4917"/>
                    <a:pt x="5503" y="6173"/>
                  </a:cubicBezTo>
                  <a:cubicBezTo>
                    <a:pt x="5398" y="6277"/>
                    <a:pt x="5294" y="6382"/>
                    <a:pt x="5189" y="6466"/>
                  </a:cubicBezTo>
                  <a:cubicBezTo>
                    <a:pt x="4938" y="6696"/>
                    <a:pt x="4708" y="6947"/>
                    <a:pt x="4457" y="7198"/>
                  </a:cubicBezTo>
                  <a:lnTo>
                    <a:pt x="4394" y="7282"/>
                  </a:lnTo>
                  <a:cubicBezTo>
                    <a:pt x="4310" y="7303"/>
                    <a:pt x="4227" y="7365"/>
                    <a:pt x="4122" y="7386"/>
                  </a:cubicBezTo>
                  <a:cubicBezTo>
                    <a:pt x="2971" y="7784"/>
                    <a:pt x="1590" y="8160"/>
                    <a:pt x="942" y="9290"/>
                  </a:cubicBezTo>
                  <a:cubicBezTo>
                    <a:pt x="0" y="10922"/>
                    <a:pt x="963" y="12492"/>
                    <a:pt x="2783" y="12513"/>
                  </a:cubicBezTo>
                  <a:cubicBezTo>
                    <a:pt x="2971" y="12513"/>
                    <a:pt x="3160" y="12492"/>
                    <a:pt x="3348" y="12450"/>
                  </a:cubicBezTo>
                  <a:lnTo>
                    <a:pt x="3348" y="12450"/>
                  </a:lnTo>
                  <a:cubicBezTo>
                    <a:pt x="3055" y="13245"/>
                    <a:pt x="2929" y="14103"/>
                    <a:pt x="2888" y="14919"/>
                  </a:cubicBezTo>
                  <a:cubicBezTo>
                    <a:pt x="2872" y="16060"/>
                    <a:pt x="3765" y="16615"/>
                    <a:pt x="4712" y="16615"/>
                  </a:cubicBezTo>
                  <a:cubicBezTo>
                    <a:pt x="5067" y="16615"/>
                    <a:pt x="5429" y="16537"/>
                    <a:pt x="5754" y="16383"/>
                  </a:cubicBezTo>
                  <a:cubicBezTo>
                    <a:pt x="6696" y="15902"/>
                    <a:pt x="7449" y="15065"/>
                    <a:pt x="8077" y="14207"/>
                  </a:cubicBezTo>
                  <a:cubicBezTo>
                    <a:pt x="8160" y="14082"/>
                    <a:pt x="8202" y="13956"/>
                    <a:pt x="8265" y="13810"/>
                  </a:cubicBezTo>
                  <a:cubicBezTo>
                    <a:pt x="8704" y="13224"/>
                    <a:pt x="9123" y="12596"/>
                    <a:pt x="9478" y="11969"/>
                  </a:cubicBezTo>
                  <a:cubicBezTo>
                    <a:pt x="10315" y="10567"/>
                    <a:pt x="11090" y="9186"/>
                    <a:pt x="11048" y="7491"/>
                  </a:cubicBezTo>
                  <a:cubicBezTo>
                    <a:pt x="11048" y="7177"/>
                    <a:pt x="10943" y="6884"/>
                    <a:pt x="10797" y="6654"/>
                  </a:cubicBezTo>
                  <a:cubicBezTo>
                    <a:pt x="10880" y="6319"/>
                    <a:pt x="10818" y="5943"/>
                    <a:pt x="10671" y="5629"/>
                  </a:cubicBezTo>
                  <a:cubicBezTo>
                    <a:pt x="11131" y="5378"/>
                    <a:pt x="11529" y="4980"/>
                    <a:pt x="11675" y="4373"/>
                  </a:cubicBezTo>
                  <a:cubicBezTo>
                    <a:pt x="12136" y="2804"/>
                    <a:pt x="10294" y="1988"/>
                    <a:pt x="9144" y="1528"/>
                  </a:cubicBezTo>
                  <a:cubicBezTo>
                    <a:pt x="8097" y="1088"/>
                    <a:pt x="7051" y="481"/>
                    <a:pt x="5963" y="189"/>
                  </a:cubicBezTo>
                  <a:cubicBezTo>
                    <a:pt x="5723" y="61"/>
                    <a:pt x="5483" y="1"/>
                    <a:pt x="5236" y="1"/>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93" name="Google Shape;982;p51">
              <a:extLst>
                <a:ext uri="{FF2B5EF4-FFF2-40B4-BE49-F238E27FC236}">
                  <a16:creationId xmlns="" xmlns:a16="http://schemas.microsoft.com/office/drawing/2014/main" id="{30D2FC9B-379F-45E9-9B7F-A797E6CBEF96}"/>
                </a:ext>
              </a:extLst>
            </p:cNvPr>
            <p:cNvSpPr/>
            <p:nvPr/>
          </p:nvSpPr>
          <p:spPr>
            <a:xfrm>
              <a:off x="6479225" y="2313075"/>
              <a:ext cx="1035975" cy="494250"/>
            </a:xfrm>
            <a:custGeom>
              <a:avLst/>
              <a:gdLst/>
              <a:ahLst/>
              <a:cxnLst/>
              <a:rect l="l" t="t" r="r" b="b"/>
              <a:pathLst>
                <a:path w="41439" h="19770" extrusionOk="0">
                  <a:moveTo>
                    <a:pt x="24925" y="962"/>
                  </a:moveTo>
                  <a:lnTo>
                    <a:pt x="24925" y="962"/>
                  </a:lnTo>
                  <a:cubicBezTo>
                    <a:pt x="24985" y="970"/>
                    <a:pt x="25047" y="978"/>
                    <a:pt x="25109" y="986"/>
                  </a:cubicBezTo>
                  <a:cubicBezTo>
                    <a:pt x="25026" y="975"/>
                    <a:pt x="24966" y="968"/>
                    <a:pt x="24925" y="962"/>
                  </a:cubicBezTo>
                  <a:close/>
                  <a:moveTo>
                    <a:pt x="18646" y="1"/>
                  </a:moveTo>
                  <a:cubicBezTo>
                    <a:pt x="17441" y="1"/>
                    <a:pt x="16148" y="370"/>
                    <a:pt x="15065" y="756"/>
                  </a:cubicBezTo>
                  <a:cubicBezTo>
                    <a:pt x="14207" y="1069"/>
                    <a:pt x="13308" y="1341"/>
                    <a:pt x="12450" y="1697"/>
                  </a:cubicBezTo>
                  <a:cubicBezTo>
                    <a:pt x="11278" y="2199"/>
                    <a:pt x="10190" y="2932"/>
                    <a:pt x="9039" y="3455"/>
                  </a:cubicBezTo>
                  <a:cubicBezTo>
                    <a:pt x="6905" y="4417"/>
                    <a:pt x="5043" y="5945"/>
                    <a:pt x="3285" y="7451"/>
                  </a:cubicBezTo>
                  <a:cubicBezTo>
                    <a:pt x="1779" y="8769"/>
                    <a:pt x="0" y="10443"/>
                    <a:pt x="335" y="12556"/>
                  </a:cubicBezTo>
                  <a:cubicBezTo>
                    <a:pt x="428" y="13146"/>
                    <a:pt x="897" y="13417"/>
                    <a:pt x="1398" y="13417"/>
                  </a:cubicBezTo>
                  <a:cubicBezTo>
                    <a:pt x="1803" y="13417"/>
                    <a:pt x="2228" y="13240"/>
                    <a:pt x="2490" y="12912"/>
                  </a:cubicBezTo>
                  <a:cubicBezTo>
                    <a:pt x="2703" y="13492"/>
                    <a:pt x="3183" y="13947"/>
                    <a:pt x="3849" y="13947"/>
                  </a:cubicBezTo>
                  <a:cubicBezTo>
                    <a:pt x="3904" y="13947"/>
                    <a:pt x="3960" y="13944"/>
                    <a:pt x="4018" y="13937"/>
                  </a:cubicBezTo>
                  <a:cubicBezTo>
                    <a:pt x="5378" y="13791"/>
                    <a:pt x="6424" y="13059"/>
                    <a:pt x="7449" y="12263"/>
                  </a:cubicBezTo>
                  <a:cubicBezTo>
                    <a:pt x="8098" y="11908"/>
                    <a:pt x="8726" y="11531"/>
                    <a:pt x="9416" y="11196"/>
                  </a:cubicBezTo>
                  <a:cubicBezTo>
                    <a:pt x="11090" y="10339"/>
                    <a:pt x="12952" y="9627"/>
                    <a:pt x="14689" y="8937"/>
                  </a:cubicBezTo>
                  <a:cubicBezTo>
                    <a:pt x="16195" y="8372"/>
                    <a:pt x="17806" y="8162"/>
                    <a:pt x="19125" y="7221"/>
                  </a:cubicBezTo>
                  <a:cubicBezTo>
                    <a:pt x="19334" y="7095"/>
                    <a:pt x="19501" y="6928"/>
                    <a:pt x="19689" y="6782"/>
                  </a:cubicBezTo>
                  <a:cubicBezTo>
                    <a:pt x="20087" y="7514"/>
                    <a:pt x="20526" y="8162"/>
                    <a:pt x="20945" y="8727"/>
                  </a:cubicBezTo>
                  <a:cubicBezTo>
                    <a:pt x="22933" y="11531"/>
                    <a:pt x="25653" y="14021"/>
                    <a:pt x="28456" y="16009"/>
                  </a:cubicBezTo>
                  <a:cubicBezTo>
                    <a:pt x="29837" y="16992"/>
                    <a:pt x="31469" y="17683"/>
                    <a:pt x="33060" y="18290"/>
                  </a:cubicBezTo>
                  <a:cubicBezTo>
                    <a:pt x="34394" y="18788"/>
                    <a:pt x="35517" y="19770"/>
                    <a:pt x="36955" y="19770"/>
                  </a:cubicBezTo>
                  <a:cubicBezTo>
                    <a:pt x="37208" y="19770"/>
                    <a:pt x="37471" y="19739"/>
                    <a:pt x="37747" y="19670"/>
                  </a:cubicBezTo>
                  <a:cubicBezTo>
                    <a:pt x="37998" y="19587"/>
                    <a:pt x="38228" y="19503"/>
                    <a:pt x="38479" y="19378"/>
                  </a:cubicBezTo>
                  <a:cubicBezTo>
                    <a:pt x="38763" y="19577"/>
                    <a:pt x="39098" y="19670"/>
                    <a:pt x="39434" y="19670"/>
                  </a:cubicBezTo>
                  <a:cubicBezTo>
                    <a:pt x="40435" y="19670"/>
                    <a:pt x="41439" y="18847"/>
                    <a:pt x="41094" y="17578"/>
                  </a:cubicBezTo>
                  <a:cubicBezTo>
                    <a:pt x="40864" y="16678"/>
                    <a:pt x="40488" y="15841"/>
                    <a:pt x="40195" y="14984"/>
                  </a:cubicBezTo>
                  <a:cubicBezTo>
                    <a:pt x="39881" y="14063"/>
                    <a:pt x="39839" y="13017"/>
                    <a:pt x="39379" y="12159"/>
                  </a:cubicBezTo>
                  <a:cubicBezTo>
                    <a:pt x="38584" y="10590"/>
                    <a:pt x="37684" y="9083"/>
                    <a:pt x="36638" y="7660"/>
                  </a:cubicBezTo>
                  <a:cubicBezTo>
                    <a:pt x="35529" y="6112"/>
                    <a:pt x="34231" y="5212"/>
                    <a:pt x="32683" y="4124"/>
                  </a:cubicBezTo>
                  <a:cubicBezTo>
                    <a:pt x="31114" y="3036"/>
                    <a:pt x="29189" y="2722"/>
                    <a:pt x="27599" y="1718"/>
                  </a:cubicBezTo>
                  <a:cubicBezTo>
                    <a:pt x="27348" y="1592"/>
                    <a:pt x="27117" y="1509"/>
                    <a:pt x="26908" y="1488"/>
                  </a:cubicBezTo>
                  <a:cubicBezTo>
                    <a:pt x="26908" y="1488"/>
                    <a:pt x="26887" y="1488"/>
                    <a:pt x="26887" y="1467"/>
                  </a:cubicBezTo>
                  <a:cubicBezTo>
                    <a:pt x="26511" y="1300"/>
                    <a:pt x="26134" y="1195"/>
                    <a:pt x="25715" y="1090"/>
                  </a:cubicBezTo>
                  <a:cubicBezTo>
                    <a:pt x="25666" y="1074"/>
                    <a:pt x="24817" y="954"/>
                    <a:pt x="24850" y="954"/>
                  </a:cubicBezTo>
                  <a:cubicBezTo>
                    <a:pt x="24854" y="954"/>
                    <a:pt x="24878" y="957"/>
                    <a:pt x="24925" y="962"/>
                  </a:cubicBezTo>
                  <a:lnTo>
                    <a:pt x="24925" y="962"/>
                  </a:lnTo>
                  <a:cubicBezTo>
                    <a:pt x="24492" y="908"/>
                    <a:pt x="24084" y="855"/>
                    <a:pt x="23644" y="818"/>
                  </a:cubicBezTo>
                  <a:cubicBezTo>
                    <a:pt x="23519" y="805"/>
                    <a:pt x="23395" y="799"/>
                    <a:pt x="23274" y="799"/>
                  </a:cubicBezTo>
                  <a:cubicBezTo>
                    <a:pt x="22607" y="799"/>
                    <a:pt x="22012" y="994"/>
                    <a:pt x="21552" y="1383"/>
                  </a:cubicBezTo>
                  <a:cubicBezTo>
                    <a:pt x="21365" y="786"/>
                    <a:pt x="20845" y="272"/>
                    <a:pt x="20275" y="272"/>
                  </a:cubicBezTo>
                  <a:cubicBezTo>
                    <a:pt x="20206" y="272"/>
                    <a:pt x="20136" y="279"/>
                    <a:pt x="20066" y="295"/>
                  </a:cubicBezTo>
                  <a:cubicBezTo>
                    <a:pt x="19794" y="149"/>
                    <a:pt x="19480" y="44"/>
                    <a:pt x="19145" y="23"/>
                  </a:cubicBezTo>
                  <a:cubicBezTo>
                    <a:pt x="18981" y="8"/>
                    <a:pt x="18815" y="1"/>
                    <a:pt x="18646" y="1"/>
                  </a:cubicBezTo>
                  <a:close/>
                </a:path>
              </a:pathLst>
            </a:custGeom>
            <a:solidFill>
              <a:schemeClr val="accent2"/>
            </a:solidFill>
            <a:ln w="28575" cap="flat" cmpd="sng">
              <a:solidFill>
                <a:schemeClr val="accent2"/>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94" name="Google Shape;983;p51">
              <a:extLst>
                <a:ext uri="{FF2B5EF4-FFF2-40B4-BE49-F238E27FC236}">
                  <a16:creationId xmlns="" xmlns:a16="http://schemas.microsoft.com/office/drawing/2014/main" id="{3BACDFC9-ECDF-4375-91C7-B5767864A556}"/>
                </a:ext>
              </a:extLst>
            </p:cNvPr>
            <p:cNvSpPr/>
            <p:nvPr/>
          </p:nvSpPr>
          <p:spPr>
            <a:xfrm>
              <a:off x="7460025" y="2769500"/>
              <a:ext cx="436800" cy="520250"/>
            </a:xfrm>
            <a:custGeom>
              <a:avLst/>
              <a:gdLst/>
              <a:ahLst/>
              <a:cxnLst/>
              <a:rect l="l" t="t" r="r" b="b"/>
              <a:pathLst>
                <a:path w="17472" h="20810" extrusionOk="0">
                  <a:moveTo>
                    <a:pt x="7524" y="0"/>
                  </a:moveTo>
                  <a:cubicBezTo>
                    <a:pt x="7106" y="0"/>
                    <a:pt x="6687" y="76"/>
                    <a:pt x="6235" y="263"/>
                  </a:cubicBezTo>
                  <a:cubicBezTo>
                    <a:pt x="5106" y="702"/>
                    <a:pt x="4373" y="1665"/>
                    <a:pt x="4687" y="2899"/>
                  </a:cubicBezTo>
                  <a:cubicBezTo>
                    <a:pt x="4830" y="3531"/>
                    <a:pt x="5490" y="3925"/>
                    <a:pt x="6104" y="3925"/>
                  </a:cubicBezTo>
                  <a:cubicBezTo>
                    <a:pt x="6120" y="3925"/>
                    <a:pt x="6136" y="3925"/>
                    <a:pt x="6152" y="3924"/>
                  </a:cubicBezTo>
                  <a:cubicBezTo>
                    <a:pt x="6654" y="4845"/>
                    <a:pt x="6717" y="5745"/>
                    <a:pt x="6507" y="6937"/>
                  </a:cubicBezTo>
                  <a:cubicBezTo>
                    <a:pt x="6298" y="8130"/>
                    <a:pt x="5252" y="9239"/>
                    <a:pt x="4101" y="9595"/>
                  </a:cubicBezTo>
                  <a:cubicBezTo>
                    <a:pt x="3139" y="9908"/>
                    <a:pt x="2093" y="9532"/>
                    <a:pt x="1151" y="10118"/>
                  </a:cubicBezTo>
                  <a:cubicBezTo>
                    <a:pt x="0" y="10808"/>
                    <a:pt x="84" y="12126"/>
                    <a:pt x="586" y="13193"/>
                  </a:cubicBezTo>
                  <a:cubicBezTo>
                    <a:pt x="670" y="15872"/>
                    <a:pt x="1737" y="19722"/>
                    <a:pt x="4478" y="20663"/>
                  </a:cubicBezTo>
                  <a:cubicBezTo>
                    <a:pt x="4770" y="20762"/>
                    <a:pt x="5068" y="20809"/>
                    <a:pt x="5359" y="20809"/>
                  </a:cubicBezTo>
                  <a:cubicBezTo>
                    <a:pt x="6612" y="20809"/>
                    <a:pt x="7742" y="19934"/>
                    <a:pt x="7742" y="18508"/>
                  </a:cubicBezTo>
                  <a:cubicBezTo>
                    <a:pt x="7742" y="18152"/>
                    <a:pt x="7742" y="17838"/>
                    <a:pt x="7721" y="17483"/>
                  </a:cubicBezTo>
                  <a:lnTo>
                    <a:pt x="7721" y="17483"/>
                  </a:lnTo>
                  <a:cubicBezTo>
                    <a:pt x="8034" y="17555"/>
                    <a:pt x="8356" y="17597"/>
                    <a:pt x="8675" y="17597"/>
                  </a:cubicBezTo>
                  <a:cubicBezTo>
                    <a:pt x="9187" y="17597"/>
                    <a:pt x="9689" y="17490"/>
                    <a:pt x="10127" y="17232"/>
                  </a:cubicBezTo>
                  <a:cubicBezTo>
                    <a:pt x="12157" y="15976"/>
                    <a:pt x="12157" y="13968"/>
                    <a:pt x="11592" y="11980"/>
                  </a:cubicBezTo>
                  <a:lnTo>
                    <a:pt x="11592" y="11980"/>
                  </a:lnTo>
                  <a:cubicBezTo>
                    <a:pt x="11676" y="12001"/>
                    <a:pt x="11780" y="12022"/>
                    <a:pt x="11843" y="12043"/>
                  </a:cubicBezTo>
                  <a:cubicBezTo>
                    <a:pt x="12253" y="12172"/>
                    <a:pt x="12663" y="12237"/>
                    <a:pt x="13063" y="12237"/>
                  </a:cubicBezTo>
                  <a:cubicBezTo>
                    <a:pt x="13826" y="12237"/>
                    <a:pt x="14552" y="12000"/>
                    <a:pt x="15170" y="11520"/>
                  </a:cubicBezTo>
                  <a:cubicBezTo>
                    <a:pt x="17032" y="10055"/>
                    <a:pt x="14124" y="6770"/>
                    <a:pt x="13098" y="5745"/>
                  </a:cubicBezTo>
                  <a:cubicBezTo>
                    <a:pt x="12973" y="5619"/>
                    <a:pt x="12847" y="5494"/>
                    <a:pt x="12722" y="5389"/>
                  </a:cubicBezTo>
                  <a:cubicBezTo>
                    <a:pt x="13203" y="5284"/>
                    <a:pt x="13684" y="5201"/>
                    <a:pt x="14207" y="5117"/>
                  </a:cubicBezTo>
                  <a:cubicBezTo>
                    <a:pt x="15400" y="4929"/>
                    <a:pt x="16593" y="4657"/>
                    <a:pt x="17053" y="3401"/>
                  </a:cubicBezTo>
                  <a:cubicBezTo>
                    <a:pt x="17471" y="2355"/>
                    <a:pt x="16655" y="1309"/>
                    <a:pt x="15672" y="1016"/>
                  </a:cubicBezTo>
                  <a:cubicBezTo>
                    <a:pt x="13496" y="367"/>
                    <a:pt x="11152" y="828"/>
                    <a:pt x="8976" y="242"/>
                  </a:cubicBezTo>
                  <a:cubicBezTo>
                    <a:pt x="8466" y="97"/>
                    <a:pt x="7996" y="0"/>
                    <a:pt x="7524"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95" name="Google Shape;984;p51">
              <a:extLst>
                <a:ext uri="{FF2B5EF4-FFF2-40B4-BE49-F238E27FC236}">
                  <a16:creationId xmlns="" xmlns:a16="http://schemas.microsoft.com/office/drawing/2014/main" id="{B9AD75D8-187C-4051-A907-8A827F28E618}"/>
                </a:ext>
              </a:extLst>
            </p:cNvPr>
            <p:cNvSpPr/>
            <p:nvPr/>
          </p:nvSpPr>
          <p:spPr>
            <a:xfrm>
              <a:off x="6348975" y="4066875"/>
              <a:ext cx="127125" cy="218269"/>
            </a:xfrm>
            <a:custGeom>
              <a:avLst/>
              <a:gdLst/>
              <a:ahLst/>
              <a:cxnLst/>
              <a:rect l="l" t="t" r="r" b="b"/>
              <a:pathLst>
                <a:path w="5085" h="7533" extrusionOk="0">
                  <a:moveTo>
                    <a:pt x="2379" y="1"/>
                  </a:moveTo>
                  <a:cubicBezTo>
                    <a:pt x="2320" y="1"/>
                    <a:pt x="2259" y="4"/>
                    <a:pt x="2197" y="10"/>
                  </a:cubicBezTo>
                  <a:cubicBezTo>
                    <a:pt x="168" y="178"/>
                    <a:pt x="0" y="2123"/>
                    <a:pt x="314" y="3776"/>
                  </a:cubicBezTo>
                  <a:cubicBezTo>
                    <a:pt x="628" y="5367"/>
                    <a:pt x="1047" y="7375"/>
                    <a:pt x="3202" y="7522"/>
                  </a:cubicBezTo>
                  <a:cubicBezTo>
                    <a:pt x="3253" y="7529"/>
                    <a:pt x="3303" y="7533"/>
                    <a:pt x="3351" y="7533"/>
                  </a:cubicBezTo>
                  <a:cubicBezTo>
                    <a:pt x="3580" y="7533"/>
                    <a:pt x="3779" y="7454"/>
                    <a:pt x="3934" y="7333"/>
                  </a:cubicBezTo>
                  <a:cubicBezTo>
                    <a:pt x="4478" y="7166"/>
                    <a:pt x="4917" y="6664"/>
                    <a:pt x="4980" y="5911"/>
                  </a:cubicBezTo>
                  <a:cubicBezTo>
                    <a:pt x="5085" y="4844"/>
                    <a:pt x="4855" y="3672"/>
                    <a:pt x="4604" y="2626"/>
                  </a:cubicBezTo>
                  <a:cubicBezTo>
                    <a:pt x="4363" y="1524"/>
                    <a:pt x="3701" y="1"/>
                    <a:pt x="2379"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96" name="Google Shape;985;p51">
              <a:extLst>
                <a:ext uri="{FF2B5EF4-FFF2-40B4-BE49-F238E27FC236}">
                  <a16:creationId xmlns="" xmlns:a16="http://schemas.microsoft.com/office/drawing/2014/main" id="{909BEE94-F141-45A9-A6E5-2098C0404226}"/>
                </a:ext>
              </a:extLst>
            </p:cNvPr>
            <p:cNvSpPr/>
            <p:nvPr/>
          </p:nvSpPr>
          <p:spPr>
            <a:xfrm>
              <a:off x="6741750" y="4185430"/>
              <a:ext cx="182131" cy="201850"/>
            </a:xfrm>
            <a:custGeom>
              <a:avLst/>
              <a:gdLst/>
              <a:ahLst/>
              <a:cxnLst/>
              <a:rect l="l" t="t" r="r" b="b"/>
              <a:pathLst>
                <a:path w="6801" h="8074" extrusionOk="0">
                  <a:moveTo>
                    <a:pt x="4239" y="1"/>
                  </a:moveTo>
                  <a:cubicBezTo>
                    <a:pt x="3725" y="1"/>
                    <a:pt x="3195" y="168"/>
                    <a:pt x="2699" y="400"/>
                  </a:cubicBezTo>
                  <a:cubicBezTo>
                    <a:pt x="1632" y="902"/>
                    <a:pt x="1193" y="1655"/>
                    <a:pt x="795" y="2743"/>
                  </a:cubicBezTo>
                  <a:cubicBezTo>
                    <a:pt x="419" y="3706"/>
                    <a:pt x="0" y="5066"/>
                    <a:pt x="377" y="6049"/>
                  </a:cubicBezTo>
                  <a:cubicBezTo>
                    <a:pt x="189" y="6865"/>
                    <a:pt x="502" y="7723"/>
                    <a:pt x="1423" y="7974"/>
                  </a:cubicBezTo>
                  <a:cubicBezTo>
                    <a:pt x="1701" y="8042"/>
                    <a:pt x="1970" y="8074"/>
                    <a:pt x="2230" y="8074"/>
                  </a:cubicBezTo>
                  <a:cubicBezTo>
                    <a:pt x="3968" y="8074"/>
                    <a:pt x="5290" y="6649"/>
                    <a:pt x="5963" y="5066"/>
                  </a:cubicBezTo>
                  <a:cubicBezTo>
                    <a:pt x="6570" y="3726"/>
                    <a:pt x="6800" y="1550"/>
                    <a:pt x="5545" y="483"/>
                  </a:cubicBezTo>
                  <a:cubicBezTo>
                    <a:pt x="5149" y="136"/>
                    <a:pt x="4701" y="1"/>
                    <a:pt x="4239"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97" name="Google Shape;986;p51">
              <a:extLst>
                <a:ext uri="{FF2B5EF4-FFF2-40B4-BE49-F238E27FC236}">
                  <a16:creationId xmlns="" xmlns:a16="http://schemas.microsoft.com/office/drawing/2014/main" id="{E6F73ACF-11F4-4056-8D82-7C7950A19663}"/>
                </a:ext>
              </a:extLst>
            </p:cNvPr>
            <p:cNvSpPr/>
            <p:nvPr/>
          </p:nvSpPr>
          <p:spPr>
            <a:xfrm>
              <a:off x="6164325" y="3984125"/>
              <a:ext cx="479893" cy="188329"/>
            </a:xfrm>
            <a:custGeom>
              <a:avLst/>
              <a:gdLst/>
              <a:ahLst/>
              <a:cxnLst/>
              <a:rect l="l" t="t" r="r" b="b"/>
              <a:pathLst>
                <a:path w="17236" h="6554" extrusionOk="0">
                  <a:moveTo>
                    <a:pt x="4234" y="0"/>
                  </a:moveTo>
                  <a:cubicBezTo>
                    <a:pt x="3456" y="0"/>
                    <a:pt x="2688" y="51"/>
                    <a:pt x="1946" y="162"/>
                  </a:cubicBezTo>
                  <a:cubicBezTo>
                    <a:pt x="1814" y="115"/>
                    <a:pt x="1672" y="91"/>
                    <a:pt x="1529" y="91"/>
                  </a:cubicBezTo>
                  <a:cubicBezTo>
                    <a:pt x="1041" y="91"/>
                    <a:pt x="548" y="370"/>
                    <a:pt x="419" y="936"/>
                  </a:cubicBezTo>
                  <a:cubicBezTo>
                    <a:pt x="377" y="1020"/>
                    <a:pt x="356" y="1104"/>
                    <a:pt x="356" y="1166"/>
                  </a:cubicBezTo>
                  <a:cubicBezTo>
                    <a:pt x="251" y="1543"/>
                    <a:pt x="356" y="1941"/>
                    <a:pt x="565" y="2254"/>
                  </a:cubicBezTo>
                  <a:cubicBezTo>
                    <a:pt x="440" y="2945"/>
                    <a:pt x="272" y="3677"/>
                    <a:pt x="147" y="4389"/>
                  </a:cubicBezTo>
                  <a:cubicBezTo>
                    <a:pt x="0" y="5351"/>
                    <a:pt x="544" y="6230"/>
                    <a:pt x="1570" y="6251"/>
                  </a:cubicBezTo>
                  <a:cubicBezTo>
                    <a:pt x="2022" y="6259"/>
                    <a:pt x="2466" y="6281"/>
                    <a:pt x="2905" y="6281"/>
                  </a:cubicBezTo>
                  <a:cubicBezTo>
                    <a:pt x="3642" y="6281"/>
                    <a:pt x="4363" y="6218"/>
                    <a:pt x="5085" y="5916"/>
                  </a:cubicBezTo>
                  <a:cubicBezTo>
                    <a:pt x="5566" y="5707"/>
                    <a:pt x="6005" y="5393"/>
                    <a:pt x="6215" y="4891"/>
                  </a:cubicBezTo>
                  <a:cubicBezTo>
                    <a:pt x="6298" y="4703"/>
                    <a:pt x="6382" y="4472"/>
                    <a:pt x="6487" y="4263"/>
                  </a:cubicBezTo>
                  <a:lnTo>
                    <a:pt x="6487" y="4263"/>
                  </a:lnTo>
                  <a:cubicBezTo>
                    <a:pt x="6485" y="4265"/>
                    <a:pt x="6484" y="4265"/>
                    <a:pt x="6484" y="4265"/>
                  </a:cubicBezTo>
                  <a:cubicBezTo>
                    <a:pt x="6471" y="4265"/>
                    <a:pt x="6801" y="3758"/>
                    <a:pt x="6821" y="3677"/>
                  </a:cubicBezTo>
                  <a:cubicBezTo>
                    <a:pt x="6863" y="3531"/>
                    <a:pt x="6926" y="3405"/>
                    <a:pt x="6947" y="3259"/>
                  </a:cubicBezTo>
                  <a:cubicBezTo>
                    <a:pt x="7575" y="3363"/>
                    <a:pt x="8202" y="3510"/>
                    <a:pt x="8830" y="3635"/>
                  </a:cubicBezTo>
                  <a:cubicBezTo>
                    <a:pt x="10065" y="3886"/>
                    <a:pt x="11257" y="4305"/>
                    <a:pt x="12450" y="4703"/>
                  </a:cubicBezTo>
                  <a:cubicBezTo>
                    <a:pt x="12994" y="4891"/>
                    <a:pt x="13810" y="5226"/>
                    <a:pt x="14061" y="5770"/>
                  </a:cubicBezTo>
                  <a:cubicBezTo>
                    <a:pt x="14325" y="6323"/>
                    <a:pt x="14763" y="6553"/>
                    <a:pt x="15214" y="6553"/>
                  </a:cubicBezTo>
                  <a:cubicBezTo>
                    <a:pt x="16194" y="6553"/>
                    <a:pt x="17235" y="5467"/>
                    <a:pt x="16676" y="4263"/>
                  </a:cubicBezTo>
                  <a:cubicBezTo>
                    <a:pt x="15651" y="2171"/>
                    <a:pt x="12513" y="1522"/>
                    <a:pt x="10525" y="936"/>
                  </a:cubicBezTo>
                  <a:cubicBezTo>
                    <a:pt x="8591" y="384"/>
                    <a:pt x="6375" y="0"/>
                    <a:pt x="4234" y="0"/>
                  </a:cubicBezTo>
                  <a:close/>
                </a:path>
              </a:pathLst>
            </a:custGeom>
            <a:solidFill>
              <a:schemeClr val="lt2"/>
            </a:solidFill>
            <a:ln>
              <a:noFill/>
            </a:ln>
          </p:spPr>
          <p:txBody>
            <a:bodyPr spcFirstLastPara="1" wrap="square" lIns="97520" tIns="97520" rIns="97520" bIns="97520" anchor="ctr" anchorCtr="0">
              <a:noAutofit/>
            </a:bodyPr>
            <a:lstStyle/>
            <a:p>
              <a:endParaRPr sz="1920"/>
            </a:p>
          </p:txBody>
        </p:sp>
        <p:sp>
          <p:nvSpPr>
            <p:cNvPr id="98" name="Google Shape;987;p51">
              <a:extLst>
                <a:ext uri="{FF2B5EF4-FFF2-40B4-BE49-F238E27FC236}">
                  <a16:creationId xmlns="" xmlns:a16="http://schemas.microsoft.com/office/drawing/2014/main" id="{0A3C8049-BAC3-4AAB-B713-F1C2DC742395}"/>
                </a:ext>
              </a:extLst>
            </p:cNvPr>
            <p:cNvSpPr/>
            <p:nvPr/>
          </p:nvSpPr>
          <p:spPr>
            <a:xfrm>
              <a:off x="6611050" y="3985425"/>
              <a:ext cx="765825" cy="407275"/>
            </a:xfrm>
            <a:custGeom>
              <a:avLst/>
              <a:gdLst/>
              <a:ahLst/>
              <a:cxnLst/>
              <a:rect l="l" t="t" r="r" b="b"/>
              <a:pathLst>
                <a:path w="30633" h="16291" extrusionOk="0">
                  <a:moveTo>
                    <a:pt x="29640" y="0"/>
                  </a:moveTo>
                  <a:cubicBezTo>
                    <a:pt x="29374" y="0"/>
                    <a:pt x="29110" y="101"/>
                    <a:pt x="28937" y="315"/>
                  </a:cubicBezTo>
                  <a:cubicBezTo>
                    <a:pt x="28833" y="378"/>
                    <a:pt x="28749" y="461"/>
                    <a:pt x="28686" y="503"/>
                  </a:cubicBezTo>
                  <a:cubicBezTo>
                    <a:pt x="28519" y="671"/>
                    <a:pt x="28414" y="817"/>
                    <a:pt x="28331" y="1026"/>
                  </a:cubicBezTo>
                  <a:cubicBezTo>
                    <a:pt x="28356" y="957"/>
                    <a:pt x="28362" y="931"/>
                    <a:pt x="28358" y="931"/>
                  </a:cubicBezTo>
                  <a:lnTo>
                    <a:pt x="28358" y="931"/>
                  </a:lnTo>
                  <a:cubicBezTo>
                    <a:pt x="28348" y="931"/>
                    <a:pt x="28283" y="1066"/>
                    <a:pt x="28268" y="1110"/>
                  </a:cubicBezTo>
                  <a:cubicBezTo>
                    <a:pt x="28205" y="1194"/>
                    <a:pt x="28184" y="1256"/>
                    <a:pt x="28121" y="1361"/>
                  </a:cubicBezTo>
                  <a:cubicBezTo>
                    <a:pt x="28101" y="1445"/>
                    <a:pt x="27975" y="1675"/>
                    <a:pt x="27975" y="1738"/>
                  </a:cubicBezTo>
                  <a:cubicBezTo>
                    <a:pt x="27954" y="1759"/>
                    <a:pt x="27954" y="1780"/>
                    <a:pt x="27912" y="1842"/>
                  </a:cubicBezTo>
                  <a:cubicBezTo>
                    <a:pt x="26929" y="2303"/>
                    <a:pt x="26196" y="3474"/>
                    <a:pt x="25548" y="4269"/>
                  </a:cubicBezTo>
                  <a:cubicBezTo>
                    <a:pt x="24355" y="5713"/>
                    <a:pt x="23372" y="7282"/>
                    <a:pt x="22158" y="8684"/>
                  </a:cubicBezTo>
                  <a:cubicBezTo>
                    <a:pt x="21070" y="9961"/>
                    <a:pt x="19898" y="11091"/>
                    <a:pt x="18706" y="12283"/>
                  </a:cubicBezTo>
                  <a:cubicBezTo>
                    <a:pt x="18476" y="12513"/>
                    <a:pt x="18225" y="12764"/>
                    <a:pt x="17994" y="13036"/>
                  </a:cubicBezTo>
                  <a:cubicBezTo>
                    <a:pt x="17890" y="12890"/>
                    <a:pt x="17764" y="12764"/>
                    <a:pt x="17618" y="12702"/>
                  </a:cubicBezTo>
                  <a:cubicBezTo>
                    <a:pt x="18329" y="12492"/>
                    <a:pt x="18727" y="11551"/>
                    <a:pt x="18518" y="10860"/>
                  </a:cubicBezTo>
                  <a:cubicBezTo>
                    <a:pt x="18204" y="9793"/>
                    <a:pt x="17199" y="8454"/>
                    <a:pt x="16383" y="7701"/>
                  </a:cubicBezTo>
                  <a:cubicBezTo>
                    <a:pt x="15274" y="6676"/>
                    <a:pt x="13663" y="6320"/>
                    <a:pt x="12220" y="6027"/>
                  </a:cubicBezTo>
                  <a:cubicBezTo>
                    <a:pt x="11124" y="5813"/>
                    <a:pt x="9978" y="5745"/>
                    <a:pt x="8834" y="5745"/>
                  </a:cubicBezTo>
                  <a:cubicBezTo>
                    <a:pt x="8187" y="5745"/>
                    <a:pt x="7540" y="5767"/>
                    <a:pt x="6905" y="5797"/>
                  </a:cubicBezTo>
                  <a:cubicBezTo>
                    <a:pt x="6068" y="5818"/>
                    <a:pt x="5252" y="5902"/>
                    <a:pt x="4436" y="6027"/>
                  </a:cubicBezTo>
                  <a:cubicBezTo>
                    <a:pt x="3808" y="6090"/>
                    <a:pt x="3515" y="6550"/>
                    <a:pt x="3118" y="6885"/>
                  </a:cubicBezTo>
                  <a:lnTo>
                    <a:pt x="2992" y="7010"/>
                  </a:lnTo>
                  <a:lnTo>
                    <a:pt x="2971" y="7010"/>
                  </a:lnTo>
                  <a:cubicBezTo>
                    <a:pt x="2684" y="6795"/>
                    <a:pt x="2305" y="6642"/>
                    <a:pt x="1926" y="6642"/>
                  </a:cubicBezTo>
                  <a:cubicBezTo>
                    <a:pt x="1863" y="6642"/>
                    <a:pt x="1800" y="6646"/>
                    <a:pt x="1737" y="6655"/>
                  </a:cubicBezTo>
                  <a:cubicBezTo>
                    <a:pt x="377" y="6759"/>
                    <a:pt x="0" y="8329"/>
                    <a:pt x="921" y="9061"/>
                  </a:cubicBezTo>
                  <a:cubicBezTo>
                    <a:pt x="921" y="9103"/>
                    <a:pt x="942" y="9145"/>
                    <a:pt x="942" y="9187"/>
                  </a:cubicBezTo>
                  <a:cubicBezTo>
                    <a:pt x="1025" y="9521"/>
                    <a:pt x="1214" y="9877"/>
                    <a:pt x="1465" y="10107"/>
                  </a:cubicBezTo>
                  <a:cubicBezTo>
                    <a:pt x="1792" y="10424"/>
                    <a:pt x="2198" y="10558"/>
                    <a:pt x="2614" y="10558"/>
                  </a:cubicBezTo>
                  <a:cubicBezTo>
                    <a:pt x="3076" y="10558"/>
                    <a:pt x="3548" y="10392"/>
                    <a:pt x="3934" y="10128"/>
                  </a:cubicBezTo>
                  <a:cubicBezTo>
                    <a:pt x="4080" y="10023"/>
                    <a:pt x="4227" y="9898"/>
                    <a:pt x="4373" y="9793"/>
                  </a:cubicBezTo>
                  <a:cubicBezTo>
                    <a:pt x="4478" y="9712"/>
                    <a:pt x="4536" y="9685"/>
                    <a:pt x="4556" y="9685"/>
                  </a:cubicBezTo>
                  <a:cubicBezTo>
                    <a:pt x="4588" y="9685"/>
                    <a:pt x="4522" y="9755"/>
                    <a:pt x="4394" y="9793"/>
                  </a:cubicBezTo>
                  <a:cubicBezTo>
                    <a:pt x="4373" y="9793"/>
                    <a:pt x="4959" y="9835"/>
                    <a:pt x="5126" y="9877"/>
                  </a:cubicBezTo>
                  <a:cubicBezTo>
                    <a:pt x="5221" y="9887"/>
                    <a:pt x="5314" y="9892"/>
                    <a:pt x="5404" y="9892"/>
                  </a:cubicBezTo>
                  <a:cubicBezTo>
                    <a:pt x="6270" y="9892"/>
                    <a:pt x="6925" y="9446"/>
                    <a:pt x="7323" y="8726"/>
                  </a:cubicBezTo>
                  <a:cubicBezTo>
                    <a:pt x="8265" y="8747"/>
                    <a:pt x="9248" y="8747"/>
                    <a:pt x="10190" y="8768"/>
                  </a:cubicBezTo>
                  <a:cubicBezTo>
                    <a:pt x="10734" y="8789"/>
                    <a:pt x="11278" y="8873"/>
                    <a:pt x="11801" y="8998"/>
                  </a:cubicBezTo>
                  <a:cubicBezTo>
                    <a:pt x="11759" y="9166"/>
                    <a:pt x="11759" y="9312"/>
                    <a:pt x="11780" y="9500"/>
                  </a:cubicBezTo>
                  <a:cubicBezTo>
                    <a:pt x="11885" y="10400"/>
                    <a:pt x="12240" y="10819"/>
                    <a:pt x="12701" y="11551"/>
                  </a:cubicBezTo>
                  <a:cubicBezTo>
                    <a:pt x="12743" y="11656"/>
                    <a:pt x="12826" y="11718"/>
                    <a:pt x="12931" y="11823"/>
                  </a:cubicBezTo>
                  <a:cubicBezTo>
                    <a:pt x="12178" y="12597"/>
                    <a:pt x="12345" y="14208"/>
                    <a:pt x="13600" y="14585"/>
                  </a:cubicBezTo>
                  <a:cubicBezTo>
                    <a:pt x="14542" y="14857"/>
                    <a:pt x="15421" y="15359"/>
                    <a:pt x="16383" y="15568"/>
                  </a:cubicBezTo>
                  <a:cubicBezTo>
                    <a:pt x="16510" y="15603"/>
                    <a:pt x="16637" y="15618"/>
                    <a:pt x="16760" y="15618"/>
                  </a:cubicBezTo>
                  <a:cubicBezTo>
                    <a:pt x="16861" y="15618"/>
                    <a:pt x="16959" y="15608"/>
                    <a:pt x="17053" y="15589"/>
                  </a:cubicBezTo>
                  <a:cubicBezTo>
                    <a:pt x="17053" y="15652"/>
                    <a:pt x="17095" y="15694"/>
                    <a:pt x="17095" y="15757"/>
                  </a:cubicBezTo>
                  <a:cubicBezTo>
                    <a:pt x="17185" y="16089"/>
                    <a:pt x="17494" y="16290"/>
                    <a:pt x="17816" y="16290"/>
                  </a:cubicBezTo>
                  <a:cubicBezTo>
                    <a:pt x="17940" y="16290"/>
                    <a:pt x="18066" y="16260"/>
                    <a:pt x="18183" y="16196"/>
                  </a:cubicBezTo>
                  <a:cubicBezTo>
                    <a:pt x="19208" y="15631"/>
                    <a:pt x="20024" y="14689"/>
                    <a:pt x="20945" y="13915"/>
                  </a:cubicBezTo>
                  <a:cubicBezTo>
                    <a:pt x="22242" y="12911"/>
                    <a:pt x="23414" y="11614"/>
                    <a:pt x="24460" y="10358"/>
                  </a:cubicBezTo>
                  <a:cubicBezTo>
                    <a:pt x="25548" y="9082"/>
                    <a:pt x="26448" y="7701"/>
                    <a:pt x="27410" y="6341"/>
                  </a:cubicBezTo>
                  <a:cubicBezTo>
                    <a:pt x="27996" y="5546"/>
                    <a:pt x="29021" y="4541"/>
                    <a:pt x="29461" y="3516"/>
                  </a:cubicBezTo>
                  <a:cubicBezTo>
                    <a:pt x="29900" y="3244"/>
                    <a:pt x="30193" y="2784"/>
                    <a:pt x="30318" y="2261"/>
                  </a:cubicBezTo>
                  <a:cubicBezTo>
                    <a:pt x="30381" y="2031"/>
                    <a:pt x="30444" y="1780"/>
                    <a:pt x="30486" y="1549"/>
                  </a:cubicBezTo>
                  <a:cubicBezTo>
                    <a:pt x="30507" y="1508"/>
                    <a:pt x="30528" y="1445"/>
                    <a:pt x="30528" y="1403"/>
                  </a:cubicBezTo>
                  <a:cubicBezTo>
                    <a:pt x="30632" y="1110"/>
                    <a:pt x="30611" y="880"/>
                    <a:pt x="30570" y="671"/>
                  </a:cubicBezTo>
                  <a:cubicBezTo>
                    <a:pt x="30468" y="239"/>
                    <a:pt x="30051" y="0"/>
                    <a:pt x="29640" y="0"/>
                  </a:cubicBezTo>
                  <a:close/>
                </a:path>
              </a:pathLst>
            </a:custGeom>
            <a:solidFill>
              <a:schemeClr val="lt2"/>
            </a:solidFill>
            <a:ln>
              <a:noFill/>
            </a:ln>
          </p:spPr>
          <p:txBody>
            <a:bodyPr spcFirstLastPara="1" wrap="square" lIns="97520" tIns="97520" rIns="97520" bIns="97520" anchor="ctr" anchorCtr="0">
              <a:noAutofit/>
            </a:bodyPr>
            <a:lstStyle/>
            <a:p>
              <a:endParaRPr sz="1920"/>
            </a:p>
          </p:txBody>
        </p:sp>
        <p:sp>
          <p:nvSpPr>
            <p:cNvPr id="99" name="Google Shape;988;p51">
              <a:extLst>
                <a:ext uri="{FF2B5EF4-FFF2-40B4-BE49-F238E27FC236}">
                  <a16:creationId xmlns="" xmlns:a16="http://schemas.microsoft.com/office/drawing/2014/main" id="{A37714EB-43EA-4C27-B9D0-3F6244A26DF9}"/>
                </a:ext>
              </a:extLst>
            </p:cNvPr>
            <p:cNvSpPr/>
            <p:nvPr/>
          </p:nvSpPr>
          <p:spPr>
            <a:xfrm>
              <a:off x="6155950" y="3714500"/>
              <a:ext cx="704618" cy="397832"/>
            </a:xfrm>
            <a:custGeom>
              <a:avLst/>
              <a:gdLst/>
              <a:ahLst/>
              <a:cxnLst/>
              <a:rect l="l" t="t" r="r" b="b"/>
              <a:pathLst>
                <a:path w="25716" h="14207" extrusionOk="0">
                  <a:moveTo>
                    <a:pt x="13717" y="1"/>
                  </a:moveTo>
                  <a:cubicBezTo>
                    <a:pt x="11882" y="1"/>
                    <a:pt x="10025" y="231"/>
                    <a:pt x="8265" y="585"/>
                  </a:cubicBezTo>
                  <a:cubicBezTo>
                    <a:pt x="7700" y="690"/>
                    <a:pt x="7177" y="1381"/>
                    <a:pt x="7219" y="1987"/>
                  </a:cubicBezTo>
                  <a:cubicBezTo>
                    <a:pt x="7219" y="2050"/>
                    <a:pt x="7261" y="2134"/>
                    <a:pt x="7261" y="2238"/>
                  </a:cubicBezTo>
                  <a:cubicBezTo>
                    <a:pt x="7261" y="2259"/>
                    <a:pt x="7261" y="2301"/>
                    <a:pt x="7282" y="2322"/>
                  </a:cubicBezTo>
                  <a:cubicBezTo>
                    <a:pt x="6152" y="3117"/>
                    <a:pt x="5169" y="3850"/>
                    <a:pt x="4227" y="4959"/>
                  </a:cubicBezTo>
                  <a:cubicBezTo>
                    <a:pt x="3139" y="6193"/>
                    <a:pt x="1" y="8264"/>
                    <a:pt x="2135" y="10064"/>
                  </a:cubicBezTo>
                  <a:cubicBezTo>
                    <a:pt x="2699" y="10549"/>
                    <a:pt x="3320" y="10688"/>
                    <a:pt x="3964" y="10688"/>
                  </a:cubicBezTo>
                  <a:cubicBezTo>
                    <a:pt x="4680" y="10688"/>
                    <a:pt x="5425" y="10517"/>
                    <a:pt x="6152" y="10461"/>
                  </a:cubicBezTo>
                  <a:cubicBezTo>
                    <a:pt x="6647" y="10430"/>
                    <a:pt x="7116" y="10412"/>
                    <a:pt x="7572" y="10412"/>
                  </a:cubicBezTo>
                  <a:cubicBezTo>
                    <a:pt x="8640" y="10412"/>
                    <a:pt x="9641" y="10511"/>
                    <a:pt x="10755" y="10775"/>
                  </a:cubicBezTo>
                  <a:cubicBezTo>
                    <a:pt x="11948" y="11047"/>
                    <a:pt x="13538" y="10985"/>
                    <a:pt x="14417" y="11863"/>
                  </a:cubicBezTo>
                  <a:cubicBezTo>
                    <a:pt x="14940" y="12386"/>
                    <a:pt x="14982" y="12365"/>
                    <a:pt x="15296" y="12972"/>
                  </a:cubicBezTo>
                  <a:cubicBezTo>
                    <a:pt x="15610" y="13558"/>
                    <a:pt x="16070" y="13956"/>
                    <a:pt x="16739" y="14144"/>
                  </a:cubicBezTo>
                  <a:cubicBezTo>
                    <a:pt x="16896" y="14186"/>
                    <a:pt x="17049" y="14206"/>
                    <a:pt x="17198" y="14206"/>
                  </a:cubicBezTo>
                  <a:cubicBezTo>
                    <a:pt x="17789" y="14206"/>
                    <a:pt x="18309" y="13892"/>
                    <a:pt x="18644" y="13391"/>
                  </a:cubicBezTo>
                  <a:cubicBezTo>
                    <a:pt x="19355" y="12282"/>
                    <a:pt x="20108" y="11529"/>
                    <a:pt x="21071" y="10713"/>
                  </a:cubicBezTo>
                  <a:cubicBezTo>
                    <a:pt x="21929" y="9980"/>
                    <a:pt x="22682" y="9164"/>
                    <a:pt x="23791" y="8788"/>
                  </a:cubicBezTo>
                  <a:cubicBezTo>
                    <a:pt x="24837" y="8390"/>
                    <a:pt x="25716" y="7637"/>
                    <a:pt x="25716" y="6423"/>
                  </a:cubicBezTo>
                  <a:cubicBezTo>
                    <a:pt x="25716" y="5147"/>
                    <a:pt x="24628" y="4226"/>
                    <a:pt x="23728" y="3473"/>
                  </a:cubicBezTo>
                  <a:cubicBezTo>
                    <a:pt x="21636" y="1694"/>
                    <a:pt x="19020" y="544"/>
                    <a:pt x="16300" y="167"/>
                  </a:cubicBezTo>
                  <a:cubicBezTo>
                    <a:pt x="15452" y="53"/>
                    <a:pt x="14587" y="1"/>
                    <a:pt x="13717" y="1"/>
                  </a:cubicBezTo>
                  <a:close/>
                </a:path>
              </a:pathLst>
            </a:custGeom>
            <a:solidFill>
              <a:schemeClr val="lt2"/>
            </a:solidFill>
            <a:ln>
              <a:noFill/>
            </a:ln>
          </p:spPr>
          <p:txBody>
            <a:bodyPr spcFirstLastPara="1" wrap="square" lIns="97520" tIns="97520" rIns="97520" bIns="97520" anchor="ctr" anchorCtr="0">
              <a:noAutofit/>
            </a:bodyPr>
            <a:lstStyle/>
            <a:p>
              <a:endParaRPr sz="1920"/>
            </a:p>
          </p:txBody>
        </p:sp>
        <p:sp>
          <p:nvSpPr>
            <p:cNvPr id="100" name="Google Shape;989;p51">
              <a:extLst>
                <a:ext uri="{FF2B5EF4-FFF2-40B4-BE49-F238E27FC236}">
                  <a16:creationId xmlns="" xmlns:a16="http://schemas.microsoft.com/office/drawing/2014/main" id="{AB12AE0E-736A-4027-9A2B-D05126357E90}"/>
                </a:ext>
              </a:extLst>
            </p:cNvPr>
            <p:cNvSpPr/>
            <p:nvPr/>
          </p:nvSpPr>
          <p:spPr>
            <a:xfrm>
              <a:off x="6622550" y="3830025"/>
              <a:ext cx="765813" cy="465926"/>
            </a:xfrm>
            <a:custGeom>
              <a:avLst/>
              <a:gdLst/>
              <a:ahLst/>
              <a:cxnLst/>
              <a:rect l="l" t="t" r="r" b="b"/>
              <a:pathLst>
                <a:path w="29210" h="15887" extrusionOk="0">
                  <a:moveTo>
                    <a:pt x="18738" y="0"/>
                  </a:moveTo>
                  <a:cubicBezTo>
                    <a:pt x="17431" y="0"/>
                    <a:pt x="16127" y="123"/>
                    <a:pt x="14835" y="233"/>
                  </a:cubicBezTo>
                  <a:cubicBezTo>
                    <a:pt x="13998" y="317"/>
                    <a:pt x="13203" y="338"/>
                    <a:pt x="12387" y="547"/>
                  </a:cubicBezTo>
                  <a:cubicBezTo>
                    <a:pt x="11634" y="735"/>
                    <a:pt x="10902" y="1070"/>
                    <a:pt x="10127" y="1154"/>
                  </a:cubicBezTo>
                  <a:cubicBezTo>
                    <a:pt x="9458" y="1195"/>
                    <a:pt x="9019" y="1593"/>
                    <a:pt x="8830" y="2095"/>
                  </a:cubicBezTo>
                  <a:cubicBezTo>
                    <a:pt x="8495" y="2221"/>
                    <a:pt x="8161" y="2409"/>
                    <a:pt x="7889" y="2597"/>
                  </a:cubicBezTo>
                  <a:cubicBezTo>
                    <a:pt x="7261" y="2953"/>
                    <a:pt x="6675" y="3455"/>
                    <a:pt x="6173" y="4020"/>
                  </a:cubicBezTo>
                  <a:cubicBezTo>
                    <a:pt x="5378" y="4962"/>
                    <a:pt x="4373" y="5673"/>
                    <a:pt x="3453" y="6489"/>
                  </a:cubicBezTo>
                  <a:cubicBezTo>
                    <a:pt x="2616" y="7200"/>
                    <a:pt x="2072" y="8163"/>
                    <a:pt x="1256" y="8895"/>
                  </a:cubicBezTo>
                  <a:cubicBezTo>
                    <a:pt x="398" y="9669"/>
                    <a:pt x="0" y="10485"/>
                    <a:pt x="231" y="11636"/>
                  </a:cubicBezTo>
                  <a:cubicBezTo>
                    <a:pt x="369" y="12331"/>
                    <a:pt x="1142" y="12881"/>
                    <a:pt x="1867" y="12881"/>
                  </a:cubicBezTo>
                  <a:cubicBezTo>
                    <a:pt x="2016" y="12881"/>
                    <a:pt x="2163" y="12858"/>
                    <a:pt x="2302" y="12808"/>
                  </a:cubicBezTo>
                  <a:cubicBezTo>
                    <a:pt x="3242" y="12455"/>
                    <a:pt x="4216" y="12349"/>
                    <a:pt x="5204" y="12349"/>
                  </a:cubicBezTo>
                  <a:cubicBezTo>
                    <a:pt x="6677" y="12349"/>
                    <a:pt x="8180" y="12586"/>
                    <a:pt x="9646" y="12599"/>
                  </a:cubicBezTo>
                  <a:cubicBezTo>
                    <a:pt x="11718" y="12641"/>
                    <a:pt x="14563" y="13185"/>
                    <a:pt x="15777" y="15047"/>
                  </a:cubicBezTo>
                  <a:cubicBezTo>
                    <a:pt x="16078" y="15521"/>
                    <a:pt x="16676" y="15886"/>
                    <a:pt x="17264" y="15886"/>
                  </a:cubicBezTo>
                  <a:cubicBezTo>
                    <a:pt x="17533" y="15886"/>
                    <a:pt x="17800" y="15810"/>
                    <a:pt x="18037" y="15633"/>
                  </a:cubicBezTo>
                  <a:cubicBezTo>
                    <a:pt x="18622" y="15214"/>
                    <a:pt x="18978" y="14754"/>
                    <a:pt x="19355" y="14147"/>
                  </a:cubicBezTo>
                  <a:cubicBezTo>
                    <a:pt x="19585" y="13791"/>
                    <a:pt x="20192" y="13226"/>
                    <a:pt x="20610" y="12871"/>
                  </a:cubicBezTo>
                  <a:cubicBezTo>
                    <a:pt x="21154" y="12390"/>
                    <a:pt x="21573" y="11929"/>
                    <a:pt x="21991" y="11301"/>
                  </a:cubicBezTo>
                  <a:cubicBezTo>
                    <a:pt x="22389" y="10716"/>
                    <a:pt x="23247" y="10234"/>
                    <a:pt x="23791" y="9774"/>
                  </a:cubicBezTo>
                  <a:cubicBezTo>
                    <a:pt x="25088" y="8707"/>
                    <a:pt x="26197" y="7431"/>
                    <a:pt x="27620" y="6531"/>
                  </a:cubicBezTo>
                  <a:cubicBezTo>
                    <a:pt x="28247" y="6154"/>
                    <a:pt x="28812" y="6008"/>
                    <a:pt x="29084" y="5213"/>
                  </a:cubicBezTo>
                  <a:cubicBezTo>
                    <a:pt x="29210" y="4480"/>
                    <a:pt x="28980" y="3685"/>
                    <a:pt x="28394" y="3162"/>
                  </a:cubicBezTo>
                  <a:cubicBezTo>
                    <a:pt x="26092" y="1028"/>
                    <a:pt x="23100" y="296"/>
                    <a:pt x="20024" y="45"/>
                  </a:cubicBezTo>
                  <a:cubicBezTo>
                    <a:pt x="19595" y="14"/>
                    <a:pt x="19167" y="0"/>
                    <a:pt x="18738" y="0"/>
                  </a:cubicBezTo>
                  <a:close/>
                </a:path>
              </a:pathLst>
            </a:custGeom>
            <a:solidFill>
              <a:schemeClr val="lt2"/>
            </a:solidFill>
            <a:ln>
              <a:noFill/>
            </a:ln>
          </p:spPr>
          <p:txBody>
            <a:bodyPr spcFirstLastPara="1" wrap="square" lIns="97520" tIns="97520" rIns="97520" bIns="97520" anchor="ctr" anchorCtr="0">
              <a:noAutofit/>
            </a:bodyPr>
            <a:lstStyle/>
            <a:p>
              <a:endParaRPr sz="1920"/>
            </a:p>
          </p:txBody>
        </p:sp>
        <p:sp>
          <p:nvSpPr>
            <p:cNvPr id="101" name="Google Shape;990;p51">
              <a:extLst>
                <a:ext uri="{FF2B5EF4-FFF2-40B4-BE49-F238E27FC236}">
                  <a16:creationId xmlns="" xmlns:a16="http://schemas.microsoft.com/office/drawing/2014/main" id="{10D66936-8D01-41CD-8C11-5B6198BFAE21}"/>
                </a:ext>
              </a:extLst>
            </p:cNvPr>
            <p:cNvSpPr/>
            <p:nvPr/>
          </p:nvSpPr>
          <p:spPr>
            <a:xfrm>
              <a:off x="6116800" y="4143325"/>
              <a:ext cx="244745" cy="61775"/>
            </a:xfrm>
            <a:custGeom>
              <a:avLst/>
              <a:gdLst/>
              <a:ahLst/>
              <a:cxnLst/>
              <a:rect l="l" t="t" r="r" b="b"/>
              <a:pathLst>
                <a:path w="9207" h="2471" extrusionOk="0">
                  <a:moveTo>
                    <a:pt x="784" y="0"/>
                  </a:moveTo>
                  <a:cubicBezTo>
                    <a:pt x="512" y="0"/>
                    <a:pt x="255" y="144"/>
                    <a:pt x="209" y="464"/>
                  </a:cubicBezTo>
                  <a:cubicBezTo>
                    <a:pt x="0" y="1866"/>
                    <a:pt x="1109" y="2306"/>
                    <a:pt x="2302" y="2431"/>
                  </a:cubicBezTo>
                  <a:cubicBezTo>
                    <a:pt x="2736" y="2459"/>
                    <a:pt x="3184" y="2471"/>
                    <a:pt x="3632" y="2471"/>
                  </a:cubicBezTo>
                  <a:cubicBezTo>
                    <a:pt x="4177" y="2471"/>
                    <a:pt x="4724" y="2454"/>
                    <a:pt x="5252" y="2431"/>
                  </a:cubicBezTo>
                  <a:cubicBezTo>
                    <a:pt x="6403" y="2347"/>
                    <a:pt x="7847" y="2452"/>
                    <a:pt x="8872" y="1824"/>
                  </a:cubicBezTo>
                  <a:cubicBezTo>
                    <a:pt x="9207" y="1615"/>
                    <a:pt x="9207" y="1155"/>
                    <a:pt x="8893" y="966"/>
                  </a:cubicBezTo>
                  <a:cubicBezTo>
                    <a:pt x="8348" y="654"/>
                    <a:pt x="7696" y="559"/>
                    <a:pt x="7016" y="559"/>
                  </a:cubicBezTo>
                  <a:cubicBezTo>
                    <a:pt x="6103" y="559"/>
                    <a:pt x="5138" y="730"/>
                    <a:pt x="4310" y="778"/>
                  </a:cubicBezTo>
                  <a:cubicBezTo>
                    <a:pt x="4149" y="791"/>
                    <a:pt x="3173" y="929"/>
                    <a:pt x="2413" y="929"/>
                  </a:cubicBezTo>
                  <a:cubicBezTo>
                    <a:pt x="1895" y="929"/>
                    <a:pt x="1477" y="865"/>
                    <a:pt x="1486" y="653"/>
                  </a:cubicBezTo>
                  <a:cubicBezTo>
                    <a:pt x="1509" y="240"/>
                    <a:pt x="1135" y="0"/>
                    <a:pt x="784" y="0"/>
                  </a:cubicBezTo>
                  <a:close/>
                </a:path>
              </a:pathLst>
            </a:custGeom>
            <a:solidFill>
              <a:schemeClr val="accent5"/>
            </a:solidFill>
            <a:ln>
              <a:noFill/>
            </a:ln>
          </p:spPr>
          <p:txBody>
            <a:bodyPr spcFirstLastPara="1" wrap="square" lIns="97520" tIns="97520" rIns="97520" bIns="97520" anchor="ctr" anchorCtr="0">
              <a:noAutofit/>
            </a:bodyPr>
            <a:lstStyle/>
            <a:p>
              <a:endParaRPr sz="1920"/>
            </a:p>
          </p:txBody>
        </p:sp>
        <p:sp>
          <p:nvSpPr>
            <p:cNvPr id="102" name="Google Shape;991;p51">
              <a:extLst>
                <a:ext uri="{FF2B5EF4-FFF2-40B4-BE49-F238E27FC236}">
                  <a16:creationId xmlns="" xmlns:a16="http://schemas.microsoft.com/office/drawing/2014/main" id="{E53D0290-82E7-4DF6-8F8E-2655352EAA00}"/>
                </a:ext>
              </a:extLst>
            </p:cNvPr>
            <p:cNvSpPr/>
            <p:nvPr/>
          </p:nvSpPr>
          <p:spPr>
            <a:xfrm>
              <a:off x="6463000" y="4165400"/>
              <a:ext cx="165845" cy="58650"/>
            </a:xfrm>
            <a:custGeom>
              <a:avLst/>
              <a:gdLst/>
              <a:ahLst/>
              <a:cxnLst/>
              <a:rect l="l" t="t" r="r" b="b"/>
              <a:pathLst>
                <a:path w="7729" h="2346" extrusionOk="0">
                  <a:moveTo>
                    <a:pt x="3258" y="1"/>
                  </a:moveTo>
                  <a:cubicBezTo>
                    <a:pt x="2015" y="1"/>
                    <a:pt x="866" y="123"/>
                    <a:pt x="524" y="193"/>
                  </a:cubicBezTo>
                  <a:cubicBezTo>
                    <a:pt x="1" y="298"/>
                    <a:pt x="43" y="1072"/>
                    <a:pt x="524" y="1218"/>
                  </a:cubicBezTo>
                  <a:cubicBezTo>
                    <a:pt x="2302" y="1658"/>
                    <a:pt x="4060" y="2076"/>
                    <a:pt x="5859" y="2327"/>
                  </a:cubicBezTo>
                  <a:cubicBezTo>
                    <a:pt x="5939" y="2339"/>
                    <a:pt x="6020" y="2346"/>
                    <a:pt x="6100" y="2346"/>
                  </a:cubicBezTo>
                  <a:cubicBezTo>
                    <a:pt x="6437" y="2346"/>
                    <a:pt x="6757" y="2226"/>
                    <a:pt x="6926" y="1888"/>
                  </a:cubicBezTo>
                  <a:cubicBezTo>
                    <a:pt x="7728" y="350"/>
                    <a:pt x="5358" y="1"/>
                    <a:pt x="3258" y="1"/>
                  </a:cubicBezTo>
                  <a:close/>
                </a:path>
              </a:pathLst>
            </a:custGeom>
            <a:solidFill>
              <a:schemeClr val="accent5"/>
            </a:solidFill>
            <a:ln>
              <a:noFill/>
            </a:ln>
          </p:spPr>
          <p:txBody>
            <a:bodyPr spcFirstLastPara="1" wrap="square" lIns="97520" tIns="97520" rIns="97520" bIns="97520" anchor="ctr" anchorCtr="0">
              <a:noAutofit/>
            </a:bodyPr>
            <a:lstStyle/>
            <a:p>
              <a:endParaRPr sz="1920"/>
            </a:p>
          </p:txBody>
        </p:sp>
        <p:sp>
          <p:nvSpPr>
            <p:cNvPr id="103" name="Google Shape;992;p51">
              <a:extLst>
                <a:ext uri="{FF2B5EF4-FFF2-40B4-BE49-F238E27FC236}">
                  <a16:creationId xmlns="" xmlns:a16="http://schemas.microsoft.com/office/drawing/2014/main" id="{233BD6B1-67C6-4B5B-B819-4098C88A7291}"/>
                </a:ext>
              </a:extLst>
            </p:cNvPr>
            <p:cNvSpPr/>
            <p:nvPr/>
          </p:nvSpPr>
          <p:spPr>
            <a:xfrm rot="862269">
              <a:off x="6646489" y="4221149"/>
              <a:ext cx="105149" cy="31603"/>
            </a:xfrm>
            <a:custGeom>
              <a:avLst/>
              <a:gdLst/>
              <a:ahLst/>
              <a:cxnLst/>
              <a:rect l="l" t="t" r="r" b="b"/>
              <a:pathLst>
                <a:path w="4206" h="2218" extrusionOk="0">
                  <a:moveTo>
                    <a:pt x="1192" y="1"/>
                  </a:moveTo>
                  <a:cubicBezTo>
                    <a:pt x="826" y="1"/>
                    <a:pt x="443" y="212"/>
                    <a:pt x="272" y="511"/>
                  </a:cubicBezTo>
                  <a:cubicBezTo>
                    <a:pt x="0" y="971"/>
                    <a:pt x="105" y="1703"/>
                    <a:pt x="628" y="1934"/>
                  </a:cubicBezTo>
                  <a:cubicBezTo>
                    <a:pt x="1164" y="2161"/>
                    <a:pt x="1734" y="2217"/>
                    <a:pt x="2305" y="2217"/>
                  </a:cubicBezTo>
                  <a:cubicBezTo>
                    <a:pt x="2626" y="2217"/>
                    <a:pt x="2948" y="2200"/>
                    <a:pt x="3264" y="2185"/>
                  </a:cubicBezTo>
                  <a:cubicBezTo>
                    <a:pt x="3955" y="2164"/>
                    <a:pt x="4206" y="1410"/>
                    <a:pt x="3787" y="929"/>
                  </a:cubicBezTo>
                  <a:cubicBezTo>
                    <a:pt x="3473" y="574"/>
                    <a:pt x="3034" y="469"/>
                    <a:pt x="2574" y="406"/>
                  </a:cubicBezTo>
                  <a:cubicBezTo>
                    <a:pt x="2197" y="364"/>
                    <a:pt x="1988" y="385"/>
                    <a:pt x="1674" y="155"/>
                  </a:cubicBezTo>
                  <a:cubicBezTo>
                    <a:pt x="1533" y="48"/>
                    <a:pt x="1364" y="1"/>
                    <a:pt x="1192" y="1"/>
                  </a:cubicBezTo>
                  <a:close/>
                </a:path>
              </a:pathLst>
            </a:custGeom>
            <a:solidFill>
              <a:schemeClr val="accent5"/>
            </a:solidFill>
            <a:ln>
              <a:noFill/>
            </a:ln>
          </p:spPr>
          <p:txBody>
            <a:bodyPr spcFirstLastPara="1" wrap="square" lIns="97520" tIns="97520" rIns="97520" bIns="97520" anchor="ctr" anchorCtr="0">
              <a:noAutofit/>
            </a:bodyPr>
            <a:lstStyle/>
            <a:p>
              <a:endParaRPr sz="1920"/>
            </a:p>
          </p:txBody>
        </p:sp>
        <p:sp>
          <p:nvSpPr>
            <p:cNvPr id="104" name="Google Shape;993;p51">
              <a:extLst>
                <a:ext uri="{FF2B5EF4-FFF2-40B4-BE49-F238E27FC236}">
                  <a16:creationId xmlns="" xmlns:a16="http://schemas.microsoft.com/office/drawing/2014/main" id="{1A768829-7A8F-4979-9062-DADC87D97232}"/>
                </a:ext>
              </a:extLst>
            </p:cNvPr>
            <p:cNvSpPr/>
            <p:nvPr/>
          </p:nvSpPr>
          <p:spPr>
            <a:xfrm>
              <a:off x="6885675" y="4320675"/>
              <a:ext cx="198150" cy="109975"/>
            </a:xfrm>
            <a:custGeom>
              <a:avLst/>
              <a:gdLst/>
              <a:ahLst/>
              <a:cxnLst/>
              <a:rect l="l" t="t" r="r" b="b"/>
              <a:pathLst>
                <a:path w="7926" h="4399" extrusionOk="0">
                  <a:moveTo>
                    <a:pt x="1011" y="0"/>
                  </a:moveTo>
                  <a:cubicBezTo>
                    <a:pt x="1" y="0"/>
                    <a:pt x="26" y="1616"/>
                    <a:pt x="1088" y="1677"/>
                  </a:cubicBezTo>
                  <a:cubicBezTo>
                    <a:pt x="2176" y="1782"/>
                    <a:pt x="3180" y="2681"/>
                    <a:pt x="4164" y="3121"/>
                  </a:cubicBezTo>
                  <a:cubicBezTo>
                    <a:pt x="4875" y="3435"/>
                    <a:pt x="5482" y="3853"/>
                    <a:pt x="6131" y="4251"/>
                  </a:cubicBezTo>
                  <a:cubicBezTo>
                    <a:pt x="6313" y="4353"/>
                    <a:pt x="6506" y="4399"/>
                    <a:pt x="6690" y="4399"/>
                  </a:cubicBezTo>
                  <a:cubicBezTo>
                    <a:pt x="7370" y="4399"/>
                    <a:pt x="7925" y="3775"/>
                    <a:pt x="7365" y="3100"/>
                  </a:cubicBezTo>
                  <a:cubicBezTo>
                    <a:pt x="7316" y="3039"/>
                    <a:pt x="7218" y="3006"/>
                    <a:pt x="7124" y="3006"/>
                  </a:cubicBezTo>
                  <a:cubicBezTo>
                    <a:pt x="7056" y="3006"/>
                    <a:pt x="6990" y="3023"/>
                    <a:pt x="6947" y="3058"/>
                  </a:cubicBezTo>
                  <a:cubicBezTo>
                    <a:pt x="6905" y="3058"/>
                    <a:pt x="6905" y="3079"/>
                    <a:pt x="6884" y="3079"/>
                  </a:cubicBezTo>
                  <a:cubicBezTo>
                    <a:pt x="6737" y="2953"/>
                    <a:pt x="6591" y="2807"/>
                    <a:pt x="6486" y="2681"/>
                  </a:cubicBezTo>
                  <a:cubicBezTo>
                    <a:pt x="6110" y="2263"/>
                    <a:pt x="5503" y="1970"/>
                    <a:pt x="5001" y="1719"/>
                  </a:cubicBezTo>
                  <a:cubicBezTo>
                    <a:pt x="3766" y="1007"/>
                    <a:pt x="2511" y="150"/>
                    <a:pt x="1088" y="3"/>
                  </a:cubicBezTo>
                  <a:cubicBezTo>
                    <a:pt x="1062" y="1"/>
                    <a:pt x="1036" y="0"/>
                    <a:pt x="1011" y="0"/>
                  </a:cubicBezTo>
                  <a:close/>
                </a:path>
              </a:pathLst>
            </a:custGeom>
            <a:solidFill>
              <a:schemeClr val="accent5"/>
            </a:solidFill>
            <a:ln>
              <a:noFill/>
            </a:ln>
          </p:spPr>
          <p:txBody>
            <a:bodyPr spcFirstLastPara="1" wrap="square" lIns="97520" tIns="97520" rIns="97520" bIns="97520" anchor="ctr" anchorCtr="0">
              <a:noAutofit/>
            </a:bodyPr>
            <a:lstStyle/>
            <a:p>
              <a:endParaRPr sz="1920"/>
            </a:p>
          </p:txBody>
        </p:sp>
        <p:sp>
          <p:nvSpPr>
            <p:cNvPr id="105" name="Google Shape;994;p51">
              <a:extLst>
                <a:ext uri="{FF2B5EF4-FFF2-40B4-BE49-F238E27FC236}">
                  <a16:creationId xmlns="" xmlns:a16="http://schemas.microsoft.com/office/drawing/2014/main" id="{4752017C-A1AB-47C2-887F-5467182048E4}"/>
                </a:ext>
              </a:extLst>
            </p:cNvPr>
            <p:cNvSpPr/>
            <p:nvPr/>
          </p:nvSpPr>
          <p:spPr>
            <a:xfrm>
              <a:off x="6437375" y="2553575"/>
              <a:ext cx="73825" cy="110300"/>
            </a:xfrm>
            <a:custGeom>
              <a:avLst/>
              <a:gdLst/>
              <a:ahLst/>
              <a:cxnLst/>
              <a:rect l="l" t="t" r="r" b="b"/>
              <a:pathLst>
                <a:path w="2953" h="4412" extrusionOk="0">
                  <a:moveTo>
                    <a:pt x="1965" y="0"/>
                  </a:moveTo>
                  <a:cubicBezTo>
                    <a:pt x="1898" y="0"/>
                    <a:pt x="1829" y="9"/>
                    <a:pt x="1758" y="28"/>
                  </a:cubicBezTo>
                  <a:cubicBezTo>
                    <a:pt x="900" y="237"/>
                    <a:pt x="503" y="823"/>
                    <a:pt x="210" y="1618"/>
                  </a:cubicBezTo>
                  <a:cubicBezTo>
                    <a:pt x="84" y="2016"/>
                    <a:pt x="21" y="2434"/>
                    <a:pt x="0" y="2832"/>
                  </a:cubicBezTo>
                  <a:cubicBezTo>
                    <a:pt x="0" y="3076"/>
                    <a:pt x="60" y="3379"/>
                    <a:pt x="178" y="3588"/>
                  </a:cubicBezTo>
                  <a:lnTo>
                    <a:pt x="178" y="3588"/>
                  </a:lnTo>
                  <a:cubicBezTo>
                    <a:pt x="173" y="3585"/>
                    <a:pt x="168" y="3585"/>
                    <a:pt x="168" y="3585"/>
                  </a:cubicBezTo>
                  <a:lnTo>
                    <a:pt x="168" y="3585"/>
                  </a:lnTo>
                  <a:cubicBezTo>
                    <a:pt x="189" y="3606"/>
                    <a:pt x="210" y="3669"/>
                    <a:pt x="210" y="3690"/>
                  </a:cubicBezTo>
                  <a:cubicBezTo>
                    <a:pt x="388" y="4171"/>
                    <a:pt x="780" y="4412"/>
                    <a:pt x="1177" y="4412"/>
                  </a:cubicBezTo>
                  <a:cubicBezTo>
                    <a:pt x="1575" y="4412"/>
                    <a:pt x="1978" y="4171"/>
                    <a:pt x="2177" y="3690"/>
                  </a:cubicBezTo>
                  <a:cubicBezTo>
                    <a:pt x="2197" y="3648"/>
                    <a:pt x="2197" y="3585"/>
                    <a:pt x="2218" y="3522"/>
                  </a:cubicBezTo>
                  <a:cubicBezTo>
                    <a:pt x="2239" y="3477"/>
                    <a:pt x="2247" y="3460"/>
                    <a:pt x="2249" y="3460"/>
                  </a:cubicBezTo>
                  <a:lnTo>
                    <a:pt x="2249" y="3460"/>
                  </a:lnTo>
                  <a:cubicBezTo>
                    <a:pt x="2253" y="3460"/>
                    <a:pt x="2196" y="3605"/>
                    <a:pt x="2208" y="3605"/>
                  </a:cubicBezTo>
                  <a:cubicBezTo>
                    <a:pt x="2212" y="3605"/>
                    <a:pt x="2227" y="3583"/>
                    <a:pt x="2260" y="3522"/>
                  </a:cubicBezTo>
                  <a:cubicBezTo>
                    <a:pt x="2428" y="3188"/>
                    <a:pt x="2428" y="2769"/>
                    <a:pt x="2469" y="2392"/>
                  </a:cubicBezTo>
                  <a:cubicBezTo>
                    <a:pt x="2469" y="2288"/>
                    <a:pt x="2469" y="2141"/>
                    <a:pt x="2490" y="2037"/>
                  </a:cubicBezTo>
                  <a:cubicBezTo>
                    <a:pt x="2490" y="1953"/>
                    <a:pt x="2511" y="1890"/>
                    <a:pt x="2511" y="1807"/>
                  </a:cubicBezTo>
                  <a:lnTo>
                    <a:pt x="2511" y="1807"/>
                  </a:lnTo>
                  <a:cubicBezTo>
                    <a:pt x="2501" y="1856"/>
                    <a:pt x="2496" y="1883"/>
                    <a:pt x="2496" y="1883"/>
                  </a:cubicBezTo>
                  <a:cubicBezTo>
                    <a:pt x="2495" y="1883"/>
                    <a:pt x="2500" y="1851"/>
                    <a:pt x="2511" y="1786"/>
                  </a:cubicBezTo>
                  <a:cubicBezTo>
                    <a:pt x="2532" y="1618"/>
                    <a:pt x="2574" y="1430"/>
                    <a:pt x="2595" y="1283"/>
                  </a:cubicBezTo>
                  <a:lnTo>
                    <a:pt x="2595" y="1242"/>
                  </a:lnTo>
                  <a:cubicBezTo>
                    <a:pt x="2953" y="714"/>
                    <a:pt x="2565" y="0"/>
                    <a:pt x="1965" y="0"/>
                  </a:cubicBezTo>
                  <a:close/>
                </a:path>
              </a:pathLst>
            </a:custGeom>
            <a:solidFill>
              <a:srgbClr val="E54654"/>
            </a:solidFill>
            <a:ln>
              <a:noFill/>
            </a:ln>
          </p:spPr>
          <p:txBody>
            <a:bodyPr spcFirstLastPara="1" wrap="square" lIns="97520" tIns="97520" rIns="97520" bIns="97520" anchor="ctr" anchorCtr="0">
              <a:noAutofit/>
            </a:bodyPr>
            <a:lstStyle/>
            <a:p>
              <a:endParaRPr sz="1920"/>
            </a:p>
          </p:txBody>
        </p:sp>
        <p:sp>
          <p:nvSpPr>
            <p:cNvPr id="106" name="Google Shape;995;p51">
              <a:extLst>
                <a:ext uri="{FF2B5EF4-FFF2-40B4-BE49-F238E27FC236}">
                  <a16:creationId xmlns="" xmlns:a16="http://schemas.microsoft.com/office/drawing/2014/main" id="{0BB9CE04-EC38-4E64-847F-EED4B1F3B91F}"/>
                </a:ext>
              </a:extLst>
            </p:cNvPr>
            <p:cNvSpPr/>
            <p:nvPr/>
          </p:nvSpPr>
          <p:spPr>
            <a:xfrm>
              <a:off x="6440125" y="2641075"/>
              <a:ext cx="1450" cy="1625"/>
            </a:xfrm>
            <a:custGeom>
              <a:avLst/>
              <a:gdLst/>
              <a:ahLst/>
              <a:cxnLst/>
              <a:rect l="l" t="t" r="r" b="b"/>
              <a:pathLst>
                <a:path w="58" h="65" extrusionOk="0">
                  <a:moveTo>
                    <a:pt x="3" y="0"/>
                  </a:moveTo>
                  <a:cubicBezTo>
                    <a:pt x="1" y="0"/>
                    <a:pt x="23" y="29"/>
                    <a:pt x="58" y="64"/>
                  </a:cubicBezTo>
                  <a:cubicBezTo>
                    <a:pt x="21" y="18"/>
                    <a:pt x="4" y="0"/>
                    <a:pt x="3" y="0"/>
                  </a:cubicBezTo>
                  <a:close/>
                </a:path>
              </a:pathLst>
            </a:custGeom>
            <a:solidFill>
              <a:srgbClr val="E54654"/>
            </a:solidFill>
            <a:ln>
              <a:noFill/>
            </a:ln>
          </p:spPr>
          <p:txBody>
            <a:bodyPr spcFirstLastPara="1" wrap="square" lIns="97520" tIns="97520" rIns="97520" bIns="97520" anchor="ctr" anchorCtr="0">
              <a:noAutofit/>
            </a:bodyPr>
            <a:lstStyle/>
            <a:p>
              <a:endParaRPr sz="1920"/>
            </a:p>
          </p:txBody>
        </p:sp>
        <p:sp>
          <p:nvSpPr>
            <p:cNvPr id="107" name="Google Shape;996;p51">
              <a:extLst>
                <a:ext uri="{FF2B5EF4-FFF2-40B4-BE49-F238E27FC236}">
                  <a16:creationId xmlns="" xmlns:a16="http://schemas.microsoft.com/office/drawing/2014/main" id="{137169A7-414D-489F-8F62-73F037AD45C4}"/>
                </a:ext>
              </a:extLst>
            </p:cNvPr>
            <p:cNvSpPr/>
            <p:nvPr/>
          </p:nvSpPr>
          <p:spPr>
            <a:xfrm>
              <a:off x="7449500" y="2712900"/>
              <a:ext cx="149150" cy="149900"/>
            </a:xfrm>
            <a:custGeom>
              <a:avLst/>
              <a:gdLst/>
              <a:ahLst/>
              <a:cxnLst/>
              <a:rect l="l" t="t" r="r" b="b"/>
              <a:pathLst>
                <a:path w="5966" h="5996" extrusionOk="0">
                  <a:moveTo>
                    <a:pt x="3653" y="1"/>
                  </a:moveTo>
                  <a:cubicBezTo>
                    <a:pt x="3403" y="1"/>
                    <a:pt x="3156" y="126"/>
                    <a:pt x="2995" y="413"/>
                  </a:cubicBezTo>
                  <a:cubicBezTo>
                    <a:pt x="2639" y="957"/>
                    <a:pt x="2262" y="1480"/>
                    <a:pt x="2095" y="2129"/>
                  </a:cubicBezTo>
                  <a:cubicBezTo>
                    <a:pt x="1990" y="2527"/>
                    <a:pt x="1949" y="2945"/>
                    <a:pt x="1907" y="3364"/>
                  </a:cubicBezTo>
                  <a:lnTo>
                    <a:pt x="1802" y="3364"/>
                  </a:lnTo>
                  <a:cubicBezTo>
                    <a:pt x="1783" y="3363"/>
                    <a:pt x="1765" y="3362"/>
                    <a:pt x="1746" y="3362"/>
                  </a:cubicBezTo>
                  <a:cubicBezTo>
                    <a:pt x="329" y="3362"/>
                    <a:pt x="1" y="5710"/>
                    <a:pt x="1467" y="5958"/>
                  </a:cubicBezTo>
                  <a:cubicBezTo>
                    <a:pt x="1641" y="5983"/>
                    <a:pt x="1809" y="5996"/>
                    <a:pt x="1971" y="5996"/>
                  </a:cubicBezTo>
                  <a:cubicBezTo>
                    <a:pt x="2744" y="5996"/>
                    <a:pt x="3386" y="5718"/>
                    <a:pt x="3957" y="5268"/>
                  </a:cubicBezTo>
                  <a:cubicBezTo>
                    <a:pt x="4355" y="5142"/>
                    <a:pt x="4690" y="4828"/>
                    <a:pt x="4794" y="4410"/>
                  </a:cubicBezTo>
                  <a:cubicBezTo>
                    <a:pt x="5234" y="3803"/>
                    <a:pt x="5568" y="3133"/>
                    <a:pt x="5819" y="2422"/>
                  </a:cubicBezTo>
                  <a:cubicBezTo>
                    <a:pt x="5966" y="1815"/>
                    <a:pt x="5652" y="1146"/>
                    <a:pt x="5129" y="832"/>
                  </a:cubicBezTo>
                  <a:cubicBezTo>
                    <a:pt x="4920" y="685"/>
                    <a:pt x="4710" y="644"/>
                    <a:pt x="4501" y="644"/>
                  </a:cubicBezTo>
                  <a:cubicBezTo>
                    <a:pt x="4501" y="623"/>
                    <a:pt x="4501" y="581"/>
                    <a:pt x="4480" y="581"/>
                  </a:cubicBezTo>
                  <a:cubicBezTo>
                    <a:pt x="4325" y="222"/>
                    <a:pt x="3986" y="1"/>
                    <a:pt x="3653" y="1"/>
                  </a:cubicBezTo>
                  <a:close/>
                </a:path>
              </a:pathLst>
            </a:custGeom>
            <a:solidFill>
              <a:srgbClr val="E54654"/>
            </a:solidFill>
            <a:ln>
              <a:noFill/>
            </a:ln>
          </p:spPr>
          <p:txBody>
            <a:bodyPr spcFirstLastPara="1" wrap="square" lIns="97520" tIns="97520" rIns="97520" bIns="97520" anchor="ctr" anchorCtr="0">
              <a:noAutofit/>
            </a:bodyPr>
            <a:lstStyle/>
            <a:p>
              <a:endParaRPr sz="1920"/>
            </a:p>
          </p:txBody>
        </p:sp>
        <p:sp>
          <p:nvSpPr>
            <p:cNvPr id="108" name="Google Shape;997;p51">
              <a:extLst>
                <a:ext uri="{FF2B5EF4-FFF2-40B4-BE49-F238E27FC236}">
                  <a16:creationId xmlns="" xmlns:a16="http://schemas.microsoft.com/office/drawing/2014/main" id="{C9549AD1-5026-43D1-B45C-C8529A335BDF}"/>
                </a:ext>
              </a:extLst>
            </p:cNvPr>
            <p:cNvSpPr/>
            <p:nvPr/>
          </p:nvSpPr>
          <p:spPr>
            <a:xfrm>
              <a:off x="6583325" y="2726875"/>
              <a:ext cx="45525" cy="57625"/>
            </a:xfrm>
            <a:custGeom>
              <a:avLst/>
              <a:gdLst/>
              <a:ahLst/>
              <a:cxnLst/>
              <a:rect l="l" t="t" r="r" b="b"/>
              <a:pathLst>
                <a:path w="1821" h="2305" extrusionOk="0">
                  <a:moveTo>
                    <a:pt x="1067" y="1"/>
                  </a:moveTo>
                  <a:cubicBezTo>
                    <a:pt x="649" y="1"/>
                    <a:pt x="419" y="315"/>
                    <a:pt x="335" y="691"/>
                  </a:cubicBezTo>
                  <a:cubicBezTo>
                    <a:pt x="314" y="712"/>
                    <a:pt x="314" y="733"/>
                    <a:pt x="293" y="754"/>
                  </a:cubicBezTo>
                  <a:cubicBezTo>
                    <a:pt x="188" y="921"/>
                    <a:pt x="105" y="1110"/>
                    <a:pt x="84" y="1277"/>
                  </a:cubicBezTo>
                  <a:cubicBezTo>
                    <a:pt x="0" y="1738"/>
                    <a:pt x="188" y="2177"/>
                    <a:pt x="649" y="2282"/>
                  </a:cubicBezTo>
                  <a:cubicBezTo>
                    <a:pt x="715" y="2297"/>
                    <a:pt x="781" y="2305"/>
                    <a:pt x="846" y="2305"/>
                  </a:cubicBezTo>
                  <a:cubicBezTo>
                    <a:pt x="1295" y="2305"/>
                    <a:pt x="1695" y="1944"/>
                    <a:pt x="1695" y="1486"/>
                  </a:cubicBezTo>
                  <a:lnTo>
                    <a:pt x="1695" y="1445"/>
                  </a:lnTo>
                  <a:cubicBezTo>
                    <a:pt x="1716" y="1382"/>
                    <a:pt x="1716" y="1340"/>
                    <a:pt x="1758" y="1277"/>
                  </a:cubicBezTo>
                  <a:cubicBezTo>
                    <a:pt x="1800" y="1152"/>
                    <a:pt x="1821" y="942"/>
                    <a:pt x="1800" y="733"/>
                  </a:cubicBezTo>
                  <a:cubicBezTo>
                    <a:pt x="1779" y="336"/>
                    <a:pt x="1486" y="1"/>
                    <a:pt x="1067" y="1"/>
                  </a:cubicBezTo>
                  <a:close/>
                </a:path>
              </a:pathLst>
            </a:custGeom>
            <a:solidFill>
              <a:srgbClr val="463131"/>
            </a:solidFill>
            <a:ln>
              <a:noFill/>
            </a:ln>
          </p:spPr>
          <p:txBody>
            <a:bodyPr spcFirstLastPara="1" wrap="square" lIns="97520" tIns="97520" rIns="97520" bIns="97520" anchor="ctr" anchorCtr="0">
              <a:noAutofit/>
            </a:bodyPr>
            <a:lstStyle/>
            <a:p>
              <a:endParaRPr sz="1920"/>
            </a:p>
          </p:txBody>
        </p:sp>
        <p:sp>
          <p:nvSpPr>
            <p:cNvPr id="109" name="Google Shape;998;p51">
              <a:extLst>
                <a:ext uri="{FF2B5EF4-FFF2-40B4-BE49-F238E27FC236}">
                  <a16:creationId xmlns="" xmlns:a16="http://schemas.microsoft.com/office/drawing/2014/main" id="{35CD08B3-BC68-4D9A-A31C-14DFBFD242A5}"/>
                </a:ext>
              </a:extLst>
            </p:cNvPr>
            <p:cNvSpPr/>
            <p:nvPr/>
          </p:nvSpPr>
          <p:spPr>
            <a:xfrm>
              <a:off x="7077125" y="2773250"/>
              <a:ext cx="46050" cy="53050"/>
            </a:xfrm>
            <a:custGeom>
              <a:avLst/>
              <a:gdLst/>
              <a:ahLst/>
              <a:cxnLst/>
              <a:rect l="l" t="t" r="r" b="b"/>
              <a:pathLst>
                <a:path w="1842" h="2122" extrusionOk="0">
                  <a:moveTo>
                    <a:pt x="782" y="1"/>
                  </a:moveTo>
                  <a:cubicBezTo>
                    <a:pt x="590" y="1"/>
                    <a:pt x="380" y="128"/>
                    <a:pt x="251" y="238"/>
                  </a:cubicBezTo>
                  <a:cubicBezTo>
                    <a:pt x="105" y="406"/>
                    <a:pt x="21" y="594"/>
                    <a:pt x="21" y="845"/>
                  </a:cubicBezTo>
                  <a:cubicBezTo>
                    <a:pt x="21" y="971"/>
                    <a:pt x="0" y="1096"/>
                    <a:pt x="0" y="1243"/>
                  </a:cubicBezTo>
                  <a:cubicBezTo>
                    <a:pt x="0" y="1305"/>
                    <a:pt x="21" y="1389"/>
                    <a:pt x="21" y="1473"/>
                  </a:cubicBezTo>
                  <a:cubicBezTo>
                    <a:pt x="63" y="1619"/>
                    <a:pt x="126" y="1724"/>
                    <a:pt x="251" y="1849"/>
                  </a:cubicBezTo>
                  <a:cubicBezTo>
                    <a:pt x="419" y="2017"/>
                    <a:pt x="649" y="2121"/>
                    <a:pt x="858" y="2121"/>
                  </a:cubicBezTo>
                  <a:cubicBezTo>
                    <a:pt x="1088" y="2121"/>
                    <a:pt x="1297" y="2017"/>
                    <a:pt x="1444" y="1849"/>
                  </a:cubicBezTo>
                  <a:lnTo>
                    <a:pt x="1590" y="1682"/>
                  </a:lnTo>
                  <a:cubicBezTo>
                    <a:pt x="1653" y="1577"/>
                    <a:pt x="1695" y="1452"/>
                    <a:pt x="1695" y="1305"/>
                  </a:cubicBezTo>
                  <a:cubicBezTo>
                    <a:pt x="1799" y="1138"/>
                    <a:pt x="1841" y="971"/>
                    <a:pt x="1841" y="824"/>
                  </a:cubicBezTo>
                  <a:cubicBezTo>
                    <a:pt x="1841" y="615"/>
                    <a:pt x="1779" y="406"/>
                    <a:pt x="1611" y="259"/>
                  </a:cubicBezTo>
                  <a:cubicBezTo>
                    <a:pt x="1486" y="134"/>
                    <a:pt x="1318" y="92"/>
                    <a:pt x="1172" y="50"/>
                  </a:cubicBezTo>
                  <a:cubicBezTo>
                    <a:pt x="1067" y="29"/>
                    <a:pt x="963" y="8"/>
                    <a:pt x="858" y="8"/>
                  </a:cubicBezTo>
                  <a:cubicBezTo>
                    <a:pt x="833" y="3"/>
                    <a:pt x="808" y="1"/>
                    <a:pt x="782" y="1"/>
                  </a:cubicBezTo>
                  <a:close/>
                </a:path>
              </a:pathLst>
            </a:custGeom>
            <a:solidFill>
              <a:srgbClr val="463131"/>
            </a:solidFill>
            <a:ln>
              <a:noFill/>
            </a:ln>
          </p:spPr>
          <p:txBody>
            <a:bodyPr spcFirstLastPara="1" wrap="square" lIns="97520" tIns="97520" rIns="97520" bIns="97520" anchor="ctr" anchorCtr="0">
              <a:noAutofit/>
            </a:bodyPr>
            <a:lstStyle/>
            <a:p>
              <a:endParaRPr sz="1920"/>
            </a:p>
          </p:txBody>
        </p:sp>
        <p:sp>
          <p:nvSpPr>
            <p:cNvPr id="110" name="Google Shape;999;p51">
              <a:extLst>
                <a:ext uri="{FF2B5EF4-FFF2-40B4-BE49-F238E27FC236}">
                  <a16:creationId xmlns="" xmlns:a16="http://schemas.microsoft.com/office/drawing/2014/main" id="{AC037DD8-6F3B-4AF7-B3E1-13823E532731}"/>
                </a:ext>
              </a:extLst>
            </p:cNvPr>
            <p:cNvSpPr/>
            <p:nvPr/>
          </p:nvSpPr>
          <p:spPr>
            <a:xfrm>
              <a:off x="5948275" y="2297825"/>
              <a:ext cx="2178175" cy="2151575"/>
            </a:xfrm>
            <a:custGeom>
              <a:avLst/>
              <a:gdLst/>
              <a:ahLst/>
              <a:cxnLst/>
              <a:rect l="l" t="t" r="r" b="b"/>
              <a:pathLst>
                <a:path w="87127" h="86063" extrusionOk="0">
                  <a:moveTo>
                    <a:pt x="21529" y="10767"/>
                  </a:moveTo>
                  <a:cubicBezTo>
                    <a:pt x="21558" y="10767"/>
                    <a:pt x="21587" y="10772"/>
                    <a:pt x="21615" y="10781"/>
                  </a:cubicBezTo>
                  <a:lnTo>
                    <a:pt x="21636" y="10781"/>
                  </a:lnTo>
                  <a:cubicBezTo>
                    <a:pt x="21197" y="11534"/>
                    <a:pt x="20799" y="12329"/>
                    <a:pt x="20904" y="12769"/>
                  </a:cubicBezTo>
                  <a:cubicBezTo>
                    <a:pt x="20778" y="12936"/>
                    <a:pt x="20778" y="13166"/>
                    <a:pt x="20862" y="13355"/>
                  </a:cubicBezTo>
                  <a:cubicBezTo>
                    <a:pt x="20904" y="13397"/>
                    <a:pt x="20925" y="13418"/>
                    <a:pt x="20945" y="13480"/>
                  </a:cubicBezTo>
                  <a:cubicBezTo>
                    <a:pt x="20841" y="13585"/>
                    <a:pt x="20736" y="13669"/>
                    <a:pt x="20632" y="13773"/>
                  </a:cubicBezTo>
                  <a:cubicBezTo>
                    <a:pt x="20590" y="13690"/>
                    <a:pt x="20506" y="13585"/>
                    <a:pt x="20422" y="13480"/>
                  </a:cubicBezTo>
                  <a:cubicBezTo>
                    <a:pt x="20171" y="13104"/>
                    <a:pt x="20276" y="12853"/>
                    <a:pt x="20464" y="12455"/>
                  </a:cubicBezTo>
                  <a:cubicBezTo>
                    <a:pt x="20632" y="12037"/>
                    <a:pt x="20736" y="11618"/>
                    <a:pt x="20987" y="11221"/>
                  </a:cubicBezTo>
                  <a:cubicBezTo>
                    <a:pt x="21080" y="11035"/>
                    <a:pt x="21304" y="10767"/>
                    <a:pt x="21529" y="10767"/>
                  </a:cubicBezTo>
                  <a:close/>
                  <a:moveTo>
                    <a:pt x="13891" y="6606"/>
                  </a:moveTo>
                  <a:cubicBezTo>
                    <a:pt x="14602" y="6606"/>
                    <a:pt x="15361" y="7112"/>
                    <a:pt x="15924" y="7433"/>
                  </a:cubicBezTo>
                  <a:cubicBezTo>
                    <a:pt x="16677" y="7873"/>
                    <a:pt x="17493" y="8291"/>
                    <a:pt x="18246" y="8752"/>
                  </a:cubicBezTo>
                  <a:cubicBezTo>
                    <a:pt x="18707" y="9003"/>
                    <a:pt x="19062" y="9275"/>
                    <a:pt x="19397" y="9651"/>
                  </a:cubicBezTo>
                  <a:cubicBezTo>
                    <a:pt x="19585" y="9840"/>
                    <a:pt x="19753" y="10049"/>
                    <a:pt x="19920" y="10216"/>
                  </a:cubicBezTo>
                  <a:cubicBezTo>
                    <a:pt x="19606" y="10572"/>
                    <a:pt x="19397" y="11053"/>
                    <a:pt x="19230" y="11513"/>
                  </a:cubicBezTo>
                  <a:cubicBezTo>
                    <a:pt x="18958" y="12225"/>
                    <a:pt x="18518" y="12894"/>
                    <a:pt x="18832" y="13669"/>
                  </a:cubicBezTo>
                  <a:cubicBezTo>
                    <a:pt x="19020" y="14108"/>
                    <a:pt x="19292" y="14464"/>
                    <a:pt x="19711" y="14631"/>
                  </a:cubicBezTo>
                  <a:cubicBezTo>
                    <a:pt x="19669" y="14673"/>
                    <a:pt x="19648" y="14736"/>
                    <a:pt x="19585" y="14778"/>
                  </a:cubicBezTo>
                  <a:cubicBezTo>
                    <a:pt x="18435" y="16347"/>
                    <a:pt x="17744" y="18104"/>
                    <a:pt x="17179" y="19883"/>
                  </a:cubicBezTo>
                  <a:cubicBezTo>
                    <a:pt x="17116" y="20113"/>
                    <a:pt x="17054" y="20385"/>
                    <a:pt x="16970" y="20636"/>
                  </a:cubicBezTo>
                  <a:cubicBezTo>
                    <a:pt x="16531" y="20804"/>
                    <a:pt x="16112" y="20929"/>
                    <a:pt x="15610" y="20950"/>
                  </a:cubicBezTo>
                  <a:cubicBezTo>
                    <a:pt x="15137" y="20991"/>
                    <a:pt x="14647" y="21014"/>
                    <a:pt x="14161" y="21014"/>
                  </a:cubicBezTo>
                  <a:cubicBezTo>
                    <a:pt x="13895" y="21014"/>
                    <a:pt x="13631" y="21007"/>
                    <a:pt x="13371" y="20992"/>
                  </a:cubicBezTo>
                  <a:cubicBezTo>
                    <a:pt x="12660" y="20929"/>
                    <a:pt x="13476" y="19883"/>
                    <a:pt x="13664" y="19485"/>
                  </a:cubicBezTo>
                  <a:cubicBezTo>
                    <a:pt x="13831" y="19130"/>
                    <a:pt x="14459" y="18544"/>
                    <a:pt x="14417" y="17811"/>
                  </a:cubicBezTo>
                  <a:cubicBezTo>
                    <a:pt x="14374" y="16940"/>
                    <a:pt x="13836" y="16758"/>
                    <a:pt x="13172" y="16758"/>
                  </a:cubicBezTo>
                  <a:cubicBezTo>
                    <a:pt x="12698" y="16758"/>
                    <a:pt x="12159" y="16851"/>
                    <a:pt x="11690" y="16851"/>
                  </a:cubicBezTo>
                  <a:cubicBezTo>
                    <a:pt x="11240" y="16851"/>
                    <a:pt x="10854" y="16765"/>
                    <a:pt x="10651" y="16431"/>
                  </a:cubicBezTo>
                  <a:cubicBezTo>
                    <a:pt x="10442" y="16096"/>
                    <a:pt x="11049" y="15384"/>
                    <a:pt x="11216" y="15154"/>
                  </a:cubicBezTo>
                  <a:cubicBezTo>
                    <a:pt x="11572" y="14715"/>
                    <a:pt x="12011" y="14317"/>
                    <a:pt x="12471" y="14024"/>
                  </a:cubicBezTo>
                  <a:cubicBezTo>
                    <a:pt x="13371" y="13501"/>
                    <a:pt x="15338" y="13041"/>
                    <a:pt x="15275" y="11702"/>
                  </a:cubicBezTo>
                  <a:cubicBezTo>
                    <a:pt x="15233" y="10363"/>
                    <a:pt x="13706" y="9798"/>
                    <a:pt x="12890" y="8961"/>
                  </a:cubicBezTo>
                  <a:cubicBezTo>
                    <a:pt x="12576" y="8647"/>
                    <a:pt x="12367" y="8249"/>
                    <a:pt x="12346" y="7810"/>
                  </a:cubicBezTo>
                  <a:cubicBezTo>
                    <a:pt x="12325" y="7287"/>
                    <a:pt x="12869" y="6973"/>
                    <a:pt x="13266" y="6764"/>
                  </a:cubicBezTo>
                  <a:cubicBezTo>
                    <a:pt x="13466" y="6652"/>
                    <a:pt x="13676" y="6606"/>
                    <a:pt x="13891" y="6606"/>
                  </a:cubicBezTo>
                  <a:close/>
                  <a:moveTo>
                    <a:pt x="62960" y="17142"/>
                  </a:moveTo>
                  <a:lnTo>
                    <a:pt x="62960" y="17142"/>
                  </a:lnTo>
                  <a:cubicBezTo>
                    <a:pt x="63190" y="17267"/>
                    <a:pt x="63379" y="17498"/>
                    <a:pt x="63630" y="17644"/>
                  </a:cubicBezTo>
                  <a:cubicBezTo>
                    <a:pt x="64048" y="17895"/>
                    <a:pt x="64508" y="18083"/>
                    <a:pt x="64718" y="18586"/>
                  </a:cubicBezTo>
                  <a:cubicBezTo>
                    <a:pt x="65052" y="19423"/>
                    <a:pt x="64718" y="20280"/>
                    <a:pt x="64215" y="20929"/>
                  </a:cubicBezTo>
                  <a:lnTo>
                    <a:pt x="63985" y="20929"/>
                  </a:lnTo>
                  <a:cubicBezTo>
                    <a:pt x="63274" y="20950"/>
                    <a:pt x="62374" y="21201"/>
                    <a:pt x="61726" y="21473"/>
                  </a:cubicBezTo>
                  <a:cubicBezTo>
                    <a:pt x="61495" y="21578"/>
                    <a:pt x="61286" y="21724"/>
                    <a:pt x="61098" y="21850"/>
                  </a:cubicBezTo>
                  <a:cubicBezTo>
                    <a:pt x="61056" y="21452"/>
                    <a:pt x="60993" y="21034"/>
                    <a:pt x="60951" y="20636"/>
                  </a:cubicBezTo>
                  <a:cubicBezTo>
                    <a:pt x="61182" y="20594"/>
                    <a:pt x="61474" y="20511"/>
                    <a:pt x="61726" y="20427"/>
                  </a:cubicBezTo>
                  <a:cubicBezTo>
                    <a:pt x="61746" y="20490"/>
                    <a:pt x="61746" y="20532"/>
                    <a:pt x="61788" y="20615"/>
                  </a:cubicBezTo>
                  <a:cubicBezTo>
                    <a:pt x="61872" y="20887"/>
                    <a:pt x="62113" y="21023"/>
                    <a:pt x="62351" y="21023"/>
                  </a:cubicBezTo>
                  <a:cubicBezTo>
                    <a:pt x="62589" y="21023"/>
                    <a:pt x="62824" y="20887"/>
                    <a:pt x="62897" y="20615"/>
                  </a:cubicBezTo>
                  <a:cubicBezTo>
                    <a:pt x="63274" y="19423"/>
                    <a:pt x="63086" y="18314"/>
                    <a:pt x="62960" y="17142"/>
                  </a:cubicBezTo>
                  <a:close/>
                  <a:moveTo>
                    <a:pt x="63985" y="22247"/>
                  </a:moveTo>
                  <a:cubicBezTo>
                    <a:pt x="65178" y="22247"/>
                    <a:pt x="65973" y="23147"/>
                    <a:pt x="66182" y="24256"/>
                  </a:cubicBezTo>
                  <a:cubicBezTo>
                    <a:pt x="66412" y="25386"/>
                    <a:pt x="65827" y="26558"/>
                    <a:pt x="65052" y="27332"/>
                  </a:cubicBezTo>
                  <a:cubicBezTo>
                    <a:pt x="64048" y="28315"/>
                    <a:pt x="62563" y="28273"/>
                    <a:pt x="61286" y="28315"/>
                  </a:cubicBezTo>
                  <a:lnTo>
                    <a:pt x="61182" y="28315"/>
                  </a:lnTo>
                  <a:cubicBezTo>
                    <a:pt x="61391" y="26578"/>
                    <a:pt x="61391" y="24821"/>
                    <a:pt x="61223" y="23084"/>
                  </a:cubicBezTo>
                  <a:cubicBezTo>
                    <a:pt x="61788" y="22289"/>
                    <a:pt x="63107" y="22268"/>
                    <a:pt x="63985" y="22247"/>
                  </a:cubicBezTo>
                  <a:close/>
                  <a:moveTo>
                    <a:pt x="71492" y="19296"/>
                  </a:moveTo>
                  <a:cubicBezTo>
                    <a:pt x="72995" y="19296"/>
                    <a:pt x="74514" y="19510"/>
                    <a:pt x="75828" y="20280"/>
                  </a:cubicBezTo>
                  <a:cubicBezTo>
                    <a:pt x="76435" y="20636"/>
                    <a:pt x="77314" y="21013"/>
                    <a:pt x="77397" y="21829"/>
                  </a:cubicBezTo>
                  <a:cubicBezTo>
                    <a:pt x="77481" y="22687"/>
                    <a:pt x="76142" y="23126"/>
                    <a:pt x="75514" y="23293"/>
                  </a:cubicBezTo>
                  <a:cubicBezTo>
                    <a:pt x="74363" y="23607"/>
                    <a:pt x="72962" y="24172"/>
                    <a:pt x="73317" y="25616"/>
                  </a:cubicBezTo>
                  <a:cubicBezTo>
                    <a:pt x="73673" y="27102"/>
                    <a:pt x="75472" y="27687"/>
                    <a:pt x="76267" y="28859"/>
                  </a:cubicBezTo>
                  <a:cubicBezTo>
                    <a:pt x="76707" y="29529"/>
                    <a:pt x="75849" y="30407"/>
                    <a:pt x="75242" y="30638"/>
                  </a:cubicBezTo>
                  <a:cubicBezTo>
                    <a:pt x="74887" y="30763"/>
                    <a:pt x="74510" y="30931"/>
                    <a:pt x="74154" y="31014"/>
                  </a:cubicBezTo>
                  <a:cubicBezTo>
                    <a:pt x="74026" y="31048"/>
                    <a:pt x="73897" y="31060"/>
                    <a:pt x="73769" y="31060"/>
                  </a:cubicBezTo>
                  <a:cubicBezTo>
                    <a:pt x="73500" y="31060"/>
                    <a:pt x="73231" y="31008"/>
                    <a:pt x="72962" y="30993"/>
                  </a:cubicBezTo>
                  <a:cubicBezTo>
                    <a:pt x="72936" y="30992"/>
                    <a:pt x="72911" y="30992"/>
                    <a:pt x="72886" y="30992"/>
                  </a:cubicBezTo>
                  <a:cubicBezTo>
                    <a:pt x="72052" y="30992"/>
                    <a:pt x="71536" y="31665"/>
                    <a:pt x="71455" y="32437"/>
                  </a:cubicBezTo>
                  <a:cubicBezTo>
                    <a:pt x="71392" y="33148"/>
                    <a:pt x="71811" y="33923"/>
                    <a:pt x="71874" y="34634"/>
                  </a:cubicBezTo>
                  <a:cubicBezTo>
                    <a:pt x="71936" y="35387"/>
                    <a:pt x="71371" y="35764"/>
                    <a:pt x="70806" y="36078"/>
                  </a:cubicBezTo>
                  <a:cubicBezTo>
                    <a:pt x="70543" y="36216"/>
                    <a:pt x="70097" y="36428"/>
                    <a:pt x="69728" y="36428"/>
                  </a:cubicBezTo>
                  <a:cubicBezTo>
                    <a:pt x="69539" y="36428"/>
                    <a:pt x="69371" y="36373"/>
                    <a:pt x="69258" y="36224"/>
                  </a:cubicBezTo>
                  <a:cubicBezTo>
                    <a:pt x="69136" y="36064"/>
                    <a:pt x="68969" y="35996"/>
                    <a:pt x="68796" y="35996"/>
                  </a:cubicBezTo>
                  <a:cubicBezTo>
                    <a:pt x="68406" y="35996"/>
                    <a:pt x="67988" y="36341"/>
                    <a:pt x="68003" y="36747"/>
                  </a:cubicBezTo>
                  <a:cubicBezTo>
                    <a:pt x="68024" y="37208"/>
                    <a:pt x="68128" y="37773"/>
                    <a:pt x="67919" y="38191"/>
                  </a:cubicBezTo>
                  <a:cubicBezTo>
                    <a:pt x="67668" y="38693"/>
                    <a:pt x="67480" y="38840"/>
                    <a:pt x="66977" y="39049"/>
                  </a:cubicBezTo>
                  <a:cubicBezTo>
                    <a:pt x="66641" y="39190"/>
                    <a:pt x="66335" y="39255"/>
                    <a:pt x="66051" y="39255"/>
                  </a:cubicBezTo>
                  <a:cubicBezTo>
                    <a:pt x="65362" y="39255"/>
                    <a:pt x="64799" y="38870"/>
                    <a:pt x="64236" y="38233"/>
                  </a:cubicBezTo>
                  <a:cubicBezTo>
                    <a:pt x="63588" y="37480"/>
                    <a:pt x="62939" y="36392"/>
                    <a:pt x="62625" y="35450"/>
                  </a:cubicBezTo>
                  <a:cubicBezTo>
                    <a:pt x="62437" y="34864"/>
                    <a:pt x="62270" y="34299"/>
                    <a:pt x="62144" y="33713"/>
                  </a:cubicBezTo>
                  <a:cubicBezTo>
                    <a:pt x="62102" y="33358"/>
                    <a:pt x="62039" y="33002"/>
                    <a:pt x="61935" y="32667"/>
                  </a:cubicBezTo>
                  <a:cubicBezTo>
                    <a:pt x="61809" y="32228"/>
                    <a:pt x="61516" y="31642"/>
                    <a:pt x="61516" y="31182"/>
                  </a:cubicBezTo>
                  <a:cubicBezTo>
                    <a:pt x="61516" y="30889"/>
                    <a:pt x="61516" y="30596"/>
                    <a:pt x="61537" y="30324"/>
                  </a:cubicBezTo>
                  <a:cubicBezTo>
                    <a:pt x="61537" y="30135"/>
                    <a:pt x="61579" y="29926"/>
                    <a:pt x="61600" y="29738"/>
                  </a:cubicBezTo>
                  <a:cubicBezTo>
                    <a:pt x="61621" y="29654"/>
                    <a:pt x="61621" y="29591"/>
                    <a:pt x="61642" y="29508"/>
                  </a:cubicBezTo>
                  <a:cubicBezTo>
                    <a:pt x="62119" y="29791"/>
                    <a:pt x="62630" y="29915"/>
                    <a:pt x="63149" y="29915"/>
                  </a:cubicBezTo>
                  <a:cubicBezTo>
                    <a:pt x="64201" y="29915"/>
                    <a:pt x="65285" y="29406"/>
                    <a:pt x="66182" y="28692"/>
                  </a:cubicBezTo>
                  <a:cubicBezTo>
                    <a:pt x="67668" y="27520"/>
                    <a:pt x="68170" y="25365"/>
                    <a:pt x="67752" y="23586"/>
                  </a:cubicBezTo>
                  <a:cubicBezTo>
                    <a:pt x="67480" y="22540"/>
                    <a:pt x="66747" y="21745"/>
                    <a:pt x="65806" y="21285"/>
                  </a:cubicBezTo>
                  <a:cubicBezTo>
                    <a:pt x="65889" y="21201"/>
                    <a:pt x="65973" y="21055"/>
                    <a:pt x="66015" y="20908"/>
                  </a:cubicBezTo>
                  <a:cubicBezTo>
                    <a:pt x="66182" y="20573"/>
                    <a:pt x="66245" y="20197"/>
                    <a:pt x="66287" y="19799"/>
                  </a:cubicBezTo>
                  <a:cubicBezTo>
                    <a:pt x="67605" y="19213"/>
                    <a:pt x="69153" y="19381"/>
                    <a:pt x="70618" y="19318"/>
                  </a:cubicBezTo>
                  <a:cubicBezTo>
                    <a:pt x="70908" y="19304"/>
                    <a:pt x="71200" y="19296"/>
                    <a:pt x="71492" y="19296"/>
                  </a:cubicBezTo>
                  <a:close/>
                  <a:moveTo>
                    <a:pt x="25758" y="40409"/>
                  </a:moveTo>
                  <a:cubicBezTo>
                    <a:pt x="27787" y="41476"/>
                    <a:pt x="29984" y="42208"/>
                    <a:pt x="32202" y="42731"/>
                  </a:cubicBezTo>
                  <a:cubicBezTo>
                    <a:pt x="32077" y="43024"/>
                    <a:pt x="31993" y="43317"/>
                    <a:pt x="31888" y="43631"/>
                  </a:cubicBezTo>
                  <a:cubicBezTo>
                    <a:pt x="31679" y="44447"/>
                    <a:pt x="31407" y="45242"/>
                    <a:pt x="31198" y="46058"/>
                  </a:cubicBezTo>
                  <a:cubicBezTo>
                    <a:pt x="31135" y="46351"/>
                    <a:pt x="31072" y="46602"/>
                    <a:pt x="30989" y="46895"/>
                  </a:cubicBezTo>
                  <a:cubicBezTo>
                    <a:pt x="30944" y="46898"/>
                    <a:pt x="30899" y="46899"/>
                    <a:pt x="30854" y="46899"/>
                  </a:cubicBezTo>
                  <a:cubicBezTo>
                    <a:pt x="29660" y="46899"/>
                    <a:pt x="28665" y="46110"/>
                    <a:pt x="27515" y="45807"/>
                  </a:cubicBezTo>
                  <a:cubicBezTo>
                    <a:pt x="26595" y="45577"/>
                    <a:pt x="25716" y="45284"/>
                    <a:pt x="24858" y="44887"/>
                  </a:cubicBezTo>
                  <a:cubicBezTo>
                    <a:pt x="24482" y="44698"/>
                    <a:pt x="24084" y="44531"/>
                    <a:pt x="23812" y="44196"/>
                  </a:cubicBezTo>
                  <a:lnTo>
                    <a:pt x="23770" y="44175"/>
                  </a:lnTo>
                  <a:cubicBezTo>
                    <a:pt x="23875" y="43820"/>
                    <a:pt x="24335" y="43443"/>
                    <a:pt x="24565" y="43150"/>
                  </a:cubicBezTo>
                  <a:cubicBezTo>
                    <a:pt x="25130" y="42480"/>
                    <a:pt x="25570" y="41413"/>
                    <a:pt x="25758" y="40409"/>
                  </a:cubicBezTo>
                  <a:close/>
                  <a:moveTo>
                    <a:pt x="36847" y="43527"/>
                  </a:moveTo>
                  <a:cubicBezTo>
                    <a:pt x="38142" y="43639"/>
                    <a:pt x="39454" y="43718"/>
                    <a:pt x="40782" y="43718"/>
                  </a:cubicBezTo>
                  <a:cubicBezTo>
                    <a:pt x="40935" y="43718"/>
                    <a:pt x="41088" y="43717"/>
                    <a:pt x="41241" y="43715"/>
                  </a:cubicBezTo>
                  <a:lnTo>
                    <a:pt x="41241" y="43715"/>
                  </a:lnTo>
                  <a:cubicBezTo>
                    <a:pt x="41095" y="44761"/>
                    <a:pt x="41032" y="45870"/>
                    <a:pt x="40237" y="46686"/>
                  </a:cubicBezTo>
                  <a:cubicBezTo>
                    <a:pt x="40061" y="46856"/>
                    <a:pt x="39872" y="46922"/>
                    <a:pt x="39681" y="46922"/>
                  </a:cubicBezTo>
                  <a:cubicBezTo>
                    <a:pt x="39261" y="46922"/>
                    <a:pt x="38831" y="46602"/>
                    <a:pt x="38500" y="46372"/>
                  </a:cubicBezTo>
                  <a:cubicBezTo>
                    <a:pt x="37642" y="45765"/>
                    <a:pt x="36806" y="44698"/>
                    <a:pt x="36847" y="43610"/>
                  </a:cubicBezTo>
                  <a:lnTo>
                    <a:pt x="36847" y="43527"/>
                  </a:lnTo>
                  <a:close/>
                  <a:moveTo>
                    <a:pt x="48021" y="42773"/>
                  </a:moveTo>
                  <a:cubicBezTo>
                    <a:pt x="48083" y="42815"/>
                    <a:pt x="48125" y="42878"/>
                    <a:pt x="48230" y="42920"/>
                  </a:cubicBezTo>
                  <a:cubicBezTo>
                    <a:pt x="49966" y="43506"/>
                    <a:pt x="51703" y="43527"/>
                    <a:pt x="53482" y="43757"/>
                  </a:cubicBezTo>
                  <a:cubicBezTo>
                    <a:pt x="54360" y="43861"/>
                    <a:pt x="55135" y="44029"/>
                    <a:pt x="55951" y="44343"/>
                  </a:cubicBezTo>
                  <a:cubicBezTo>
                    <a:pt x="56264" y="44468"/>
                    <a:pt x="55972" y="44740"/>
                    <a:pt x="55888" y="44991"/>
                  </a:cubicBezTo>
                  <a:cubicBezTo>
                    <a:pt x="55783" y="45326"/>
                    <a:pt x="55574" y="45786"/>
                    <a:pt x="55574" y="46142"/>
                  </a:cubicBezTo>
                  <a:cubicBezTo>
                    <a:pt x="55553" y="46561"/>
                    <a:pt x="55553" y="46979"/>
                    <a:pt x="55511" y="47418"/>
                  </a:cubicBezTo>
                  <a:cubicBezTo>
                    <a:pt x="55448" y="47900"/>
                    <a:pt x="55260" y="48360"/>
                    <a:pt x="55260" y="48841"/>
                  </a:cubicBezTo>
                  <a:cubicBezTo>
                    <a:pt x="55260" y="48982"/>
                    <a:pt x="55221" y="49513"/>
                    <a:pt x="55406" y="49513"/>
                  </a:cubicBezTo>
                  <a:cubicBezTo>
                    <a:pt x="55409" y="49513"/>
                    <a:pt x="55412" y="49513"/>
                    <a:pt x="55415" y="49513"/>
                  </a:cubicBezTo>
                  <a:lnTo>
                    <a:pt x="55415" y="49513"/>
                  </a:lnTo>
                  <a:cubicBezTo>
                    <a:pt x="55377" y="49518"/>
                    <a:pt x="55339" y="49520"/>
                    <a:pt x="55301" y="49520"/>
                  </a:cubicBezTo>
                  <a:cubicBezTo>
                    <a:pt x="55076" y="49520"/>
                    <a:pt x="54862" y="49435"/>
                    <a:pt x="54632" y="49364"/>
                  </a:cubicBezTo>
                  <a:cubicBezTo>
                    <a:pt x="54088" y="49197"/>
                    <a:pt x="53544" y="48967"/>
                    <a:pt x="53000" y="48778"/>
                  </a:cubicBezTo>
                  <a:cubicBezTo>
                    <a:pt x="52268" y="48527"/>
                    <a:pt x="51557" y="48130"/>
                    <a:pt x="50803" y="47962"/>
                  </a:cubicBezTo>
                  <a:cubicBezTo>
                    <a:pt x="50767" y="47957"/>
                    <a:pt x="50730" y="47955"/>
                    <a:pt x="50694" y="47955"/>
                  </a:cubicBezTo>
                  <a:cubicBezTo>
                    <a:pt x="50586" y="47955"/>
                    <a:pt x="50484" y="47978"/>
                    <a:pt x="50406" y="48025"/>
                  </a:cubicBezTo>
                  <a:cubicBezTo>
                    <a:pt x="50218" y="47565"/>
                    <a:pt x="50008" y="47105"/>
                    <a:pt x="49820" y="46665"/>
                  </a:cubicBezTo>
                  <a:cubicBezTo>
                    <a:pt x="49234" y="45305"/>
                    <a:pt x="48523" y="44071"/>
                    <a:pt x="47728" y="42836"/>
                  </a:cubicBezTo>
                  <a:cubicBezTo>
                    <a:pt x="47832" y="42815"/>
                    <a:pt x="47916" y="42794"/>
                    <a:pt x="48021" y="42773"/>
                  </a:cubicBezTo>
                  <a:close/>
                  <a:moveTo>
                    <a:pt x="32977" y="42899"/>
                  </a:moveTo>
                  <a:cubicBezTo>
                    <a:pt x="33186" y="42962"/>
                    <a:pt x="33395" y="42983"/>
                    <a:pt x="33646" y="43024"/>
                  </a:cubicBezTo>
                  <a:cubicBezTo>
                    <a:pt x="34441" y="43192"/>
                    <a:pt x="35257" y="43317"/>
                    <a:pt x="36073" y="43401"/>
                  </a:cubicBezTo>
                  <a:cubicBezTo>
                    <a:pt x="36073" y="43422"/>
                    <a:pt x="36073" y="43422"/>
                    <a:pt x="36031" y="43443"/>
                  </a:cubicBezTo>
                  <a:cubicBezTo>
                    <a:pt x="35787" y="45307"/>
                    <a:pt x="37558" y="48136"/>
                    <a:pt x="39622" y="48136"/>
                  </a:cubicBezTo>
                  <a:cubicBezTo>
                    <a:pt x="39852" y="48136"/>
                    <a:pt x="40086" y="48101"/>
                    <a:pt x="40321" y="48025"/>
                  </a:cubicBezTo>
                  <a:cubicBezTo>
                    <a:pt x="41241" y="47732"/>
                    <a:pt x="41764" y="46853"/>
                    <a:pt x="42078" y="46017"/>
                  </a:cubicBezTo>
                  <a:cubicBezTo>
                    <a:pt x="42371" y="45305"/>
                    <a:pt x="42580" y="44405"/>
                    <a:pt x="42580" y="43610"/>
                  </a:cubicBezTo>
                  <a:cubicBezTo>
                    <a:pt x="43982" y="43527"/>
                    <a:pt x="45384" y="43317"/>
                    <a:pt x="46765" y="43024"/>
                  </a:cubicBezTo>
                  <a:cubicBezTo>
                    <a:pt x="48418" y="45640"/>
                    <a:pt x="49318" y="48737"/>
                    <a:pt x="50427" y="51582"/>
                  </a:cubicBezTo>
                  <a:cubicBezTo>
                    <a:pt x="51034" y="53151"/>
                    <a:pt x="51431" y="54721"/>
                    <a:pt x="51766" y="56311"/>
                  </a:cubicBezTo>
                  <a:cubicBezTo>
                    <a:pt x="51954" y="57148"/>
                    <a:pt x="52122" y="58027"/>
                    <a:pt x="52226" y="58864"/>
                  </a:cubicBezTo>
                  <a:cubicBezTo>
                    <a:pt x="52310" y="59596"/>
                    <a:pt x="52226" y="60265"/>
                    <a:pt x="52519" y="60914"/>
                  </a:cubicBezTo>
                  <a:cubicBezTo>
                    <a:pt x="51098" y="60305"/>
                    <a:pt x="49578" y="59972"/>
                    <a:pt x="48017" y="59972"/>
                  </a:cubicBezTo>
                  <a:cubicBezTo>
                    <a:pt x="47969" y="59972"/>
                    <a:pt x="47922" y="59972"/>
                    <a:pt x="47874" y="59973"/>
                  </a:cubicBezTo>
                  <a:cubicBezTo>
                    <a:pt x="45845" y="60014"/>
                    <a:pt x="43815" y="60286"/>
                    <a:pt x="41848" y="60705"/>
                  </a:cubicBezTo>
                  <a:cubicBezTo>
                    <a:pt x="40927" y="60914"/>
                    <a:pt x="40028" y="61165"/>
                    <a:pt x="39128" y="61395"/>
                  </a:cubicBezTo>
                  <a:cubicBezTo>
                    <a:pt x="38689" y="61521"/>
                    <a:pt x="38249" y="61626"/>
                    <a:pt x="37789" y="61751"/>
                  </a:cubicBezTo>
                  <a:cubicBezTo>
                    <a:pt x="37642" y="61814"/>
                    <a:pt x="37517" y="61856"/>
                    <a:pt x="37370" y="61939"/>
                  </a:cubicBezTo>
                  <a:cubicBezTo>
                    <a:pt x="37119" y="61542"/>
                    <a:pt x="36785" y="61186"/>
                    <a:pt x="36534" y="60872"/>
                  </a:cubicBezTo>
                  <a:cubicBezTo>
                    <a:pt x="35864" y="60035"/>
                    <a:pt x="35027" y="59449"/>
                    <a:pt x="34085" y="58989"/>
                  </a:cubicBezTo>
                  <a:cubicBezTo>
                    <a:pt x="33081" y="58466"/>
                    <a:pt x="32098" y="57901"/>
                    <a:pt x="31093" y="57420"/>
                  </a:cubicBezTo>
                  <a:cubicBezTo>
                    <a:pt x="31093" y="57232"/>
                    <a:pt x="31135" y="57085"/>
                    <a:pt x="31135" y="56897"/>
                  </a:cubicBezTo>
                  <a:cubicBezTo>
                    <a:pt x="31282" y="55181"/>
                    <a:pt x="31554" y="53486"/>
                    <a:pt x="31721" y="51770"/>
                  </a:cubicBezTo>
                  <a:cubicBezTo>
                    <a:pt x="31909" y="50034"/>
                    <a:pt x="32098" y="48360"/>
                    <a:pt x="32412" y="46665"/>
                  </a:cubicBezTo>
                  <a:cubicBezTo>
                    <a:pt x="32537" y="45912"/>
                    <a:pt x="32809" y="45096"/>
                    <a:pt x="32851" y="44301"/>
                  </a:cubicBezTo>
                  <a:cubicBezTo>
                    <a:pt x="32872" y="43840"/>
                    <a:pt x="32914" y="43359"/>
                    <a:pt x="32977" y="42899"/>
                  </a:cubicBezTo>
                  <a:close/>
                  <a:moveTo>
                    <a:pt x="23613" y="57104"/>
                  </a:moveTo>
                  <a:cubicBezTo>
                    <a:pt x="23672" y="57104"/>
                    <a:pt x="23731" y="57105"/>
                    <a:pt x="23791" y="57106"/>
                  </a:cubicBezTo>
                  <a:cubicBezTo>
                    <a:pt x="24879" y="57127"/>
                    <a:pt x="25946" y="57294"/>
                    <a:pt x="26992" y="57524"/>
                  </a:cubicBezTo>
                  <a:cubicBezTo>
                    <a:pt x="29001" y="57985"/>
                    <a:pt x="30780" y="59031"/>
                    <a:pt x="32579" y="60035"/>
                  </a:cubicBezTo>
                  <a:cubicBezTo>
                    <a:pt x="33416" y="60496"/>
                    <a:pt x="34253" y="60872"/>
                    <a:pt x="34943" y="61542"/>
                  </a:cubicBezTo>
                  <a:cubicBezTo>
                    <a:pt x="35278" y="61877"/>
                    <a:pt x="35550" y="62337"/>
                    <a:pt x="35864" y="62734"/>
                  </a:cubicBezTo>
                  <a:cubicBezTo>
                    <a:pt x="35718" y="62734"/>
                    <a:pt x="35571" y="62776"/>
                    <a:pt x="35445" y="62902"/>
                  </a:cubicBezTo>
                  <a:cubicBezTo>
                    <a:pt x="34609" y="63927"/>
                    <a:pt x="33604" y="64743"/>
                    <a:pt x="32558" y="65517"/>
                  </a:cubicBezTo>
                  <a:cubicBezTo>
                    <a:pt x="31616" y="66229"/>
                    <a:pt x="30989" y="67296"/>
                    <a:pt x="30173" y="68133"/>
                  </a:cubicBezTo>
                  <a:cubicBezTo>
                    <a:pt x="29336" y="69012"/>
                    <a:pt x="28478" y="69807"/>
                    <a:pt x="27767" y="70790"/>
                  </a:cubicBezTo>
                  <a:cubicBezTo>
                    <a:pt x="27495" y="71209"/>
                    <a:pt x="27223" y="71648"/>
                    <a:pt x="26971" y="72066"/>
                  </a:cubicBezTo>
                  <a:cubicBezTo>
                    <a:pt x="26867" y="72171"/>
                    <a:pt x="26804" y="72213"/>
                    <a:pt x="26762" y="72297"/>
                  </a:cubicBezTo>
                  <a:cubicBezTo>
                    <a:pt x="25779" y="71146"/>
                    <a:pt x="24921" y="69911"/>
                    <a:pt x="23728" y="69012"/>
                  </a:cubicBezTo>
                  <a:cubicBezTo>
                    <a:pt x="22285" y="67903"/>
                    <a:pt x="20590" y="67191"/>
                    <a:pt x="18832" y="66815"/>
                  </a:cubicBezTo>
                  <a:cubicBezTo>
                    <a:pt x="17826" y="66593"/>
                    <a:pt x="16796" y="66518"/>
                    <a:pt x="15762" y="66518"/>
                  </a:cubicBezTo>
                  <a:cubicBezTo>
                    <a:pt x="14839" y="66518"/>
                    <a:pt x="13912" y="66578"/>
                    <a:pt x="12994" y="66647"/>
                  </a:cubicBezTo>
                  <a:cubicBezTo>
                    <a:pt x="12053" y="66731"/>
                    <a:pt x="11090" y="66877"/>
                    <a:pt x="10149" y="66919"/>
                  </a:cubicBezTo>
                  <a:cubicBezTo>
                    <a:pt x="10044" y="66919"/>
                    <a:pt x="9919" y="66940"/>
                    <a:pt x="9793" y="66940"/>
                  </a:cubicBezTo>
                  <a:cubicBezTo>
                    <a:pt x="10044" y="66563"/>
                    <a:pt x="10274" y="66208"/>
                    <a:pt x="10546" y="65873"/>
                  </a:cubicBezTo>
                  <a:cubicBezTo>
                    <a:pt x="11153" y="64973"/>
                    <a:pt x="11906" y="64199"/>
                    <a:pt x="12471" y="63299"/>
                  </a:cubicBezTo>
                  <a:cubicBezTo>
                    <a:pt x="13099" y="62337"/>
                    <a:pt x="13790" y="61416"/>
                    <a:pt x="14522" y="60537"/>
                  </a:cubicBezTo>
                  <a:cubicBezTo>
                    <a:pt x="15171" y="59721"/>
                    <a:pt x="15715" y="58801"/>
                    <a:pt x="16405" y="58027"/>
                  </a:cubicBezTo>
                  <a:cubicBezTo>
                    <a:pt x="16426" y="58027"/>
                    <a:pt x="16468" y="58027"/>
                    <a:pt x="16510" y="57985"/>
                  </a:cubicBezTo>
                  <a:cubicBezTo>
                    <a:pt x="16928" y="57880"/>
                    <a:pt x="17347" y="57797"/>
                    <a:pt x="17765" y="57755"/>
                  </a:cubicBezTo>
                  <a:cubicBezTo>
                    <a:pt x="18748" y="57608"/>
                    <a:pt x="19753" y="57608"/>
                    <a:pt x="20736" y="57441"/>
                  </a:cubicBezTo>
                  <a:cubicBezTo>
                    <a:pt x="21703" y="57263"/>
                    <a:pt x="22633" y="57104"/>
                    <a:pt x="23613" y="57104"/>
                  </a:cubicBezTo>
                  <a:close/>
                  <a:moveTo>
                    <a:pt x="9479" y="70957"/>
                  </a:moveTo>
                  <a:cubicBezTo>
                    <a:pt x="10463" y="71125"/>
                    <a:pt x="11467" y="71229"/>
                    <a:pt x="12450" y="71418"/>
                  </a:cubicBezTo>
                  <a:cubicBezTo>
                    <a:pt x="12739" y="71464"/>
                    <a:pt x="13019" y="71485"/>
                    <a:pt x="13293" y="71485"/>
                  </a:cubicBezTo>
                  <a:cubicBezTo>
                    <a:pt x="14010" y="71485"/>
                    <a:pt x="14689" y="71343"/>
                    <a:pt x="15401" y="71146"/>
                  </a:cubicBezTo>
                  <a:lnTo>
                    <a:pt x="15401" y="71146"/>
                  </a:lnTo>
                  <a:cubicBezTo>
                    <a:pt x="15087" y="71564"/>
                    <a:pt x="14919" y="72066"/>
                    <a:pt x="14836" y="72631"/>
                  </a:cubicBezTo>
                  <a:cubicBezTo>
                    <a:pt x="14836" y="72569"/>
                    <a:pt x="14773" y="72506"/>
                    <a:pt x="14710" y="72485"/>
                  </a:cubicBezTo>
                  <a:cubicBezTo>
                    <a:pt x="13894" y="72108"/>
                    <a:pt x="13057" y="72087"/>
                    <a:pt x="12158" y="72087"/>
                  </a:cubicBezTo>
                  <a:cubicBezTo>
                    <a:pt x="11279" y="72087"/>
                    <a:pt x="10316" y="72150"/>
                    <a:pt x="9437" y="72380"/>
                  </a:cubicBezTo>
                  <a:cubicBezTo>
                    <a:pt x="9417" y="72380"/>
                    <a:pt x="9396" y="72401"/>
                    <a:pt x="9396" y="72401"/>
                  </a:cubicBezTo>
                  <a:lnTo>
                    <a:pt x="9396" y="72380"/>
                  </a:lnTo>
                  <a:cubicBezTo>
                    <a:pt x="9375" y="72297"/>
                    <a:pt x="8998" y="71962"/>
                    <a:pt x="8873" y="71836"/>
                  </a:cubicBezTo>
                  <a:cubicBezTo>
                    <a:pt x="8998" y="71732"/>
                    <a:pt x="9103" y="71627"/>
                    <a:pt x="9207" y="71481"/>
                  </a:cubicBezTo>
                  <a:cubicBezTo>
                    <a:pt x="9333" y="71334"/>
                    <a:pt x="9417" y="71146"/>
                    <a:pt x="9479" y="70957"/>
                  </a:cubicBezTo>
                  <a:close/>
                  <a:moveTo>
                    <a:pt x="9500" y="72589"/>
                  </a:moveTo>
                  <a:lnTo>
                    <a:pt x="9500" y="72589"/>
                  </a:lnTo>
                  <a:cubicBezTo>
                    <a:pt x="10036" y="72720"/>
                    <a:pt x="10602" y="72740"/>
                    <a:pt x="11164" y="72740"/>
                  </a:cubicBezTo>
                  <a:cubicBezTo>
                    <a:pt x="11413" y="72740"/>
                    <a:pt x="11662" y="72736"/>
                    <a:pt x="11906" y="72736"/>
                  </a:cubicBezTo>
                  <a:cubicBezTo>
                    <a:pt x="12785" y="72736"/>
                    <a:pt x="13685" y="72903"/>
                    <a:pt x="14606" y="72924"/>
                  </a:cubicBezTo>
                  <a:cubicBezTo>
                    <a:pt x="14710" y="72924"/>
                    <a:pt x="14773" y="72841"/>
                    <a:pt x="14836" y="72778"/>
                  </a:cubicBezTo>
                  <a:lnTo>
                    <a:pt x="14836" y="72778"/>
                  </a:lnTo>
                  <a:cubicBezTo>
                    <a:pt x="14815" y="73050"/>
                    <a:pt x="14773" y="73343"/>
                    <a:pt x="14773" y="73636"/>
                  </a:cubicBezTo>
                  <a:cubicBezTo>
                    <a:pt x="14020" y="73678"/>
                    <a:pt x="13287" y="73761"/>
                    <a:pt x="12534" y="73866"/>
                  </a:cubicBezTo>
                  <a:cubicBezTo>
                    <a:pt x="12011" y="73950"/>
                    <a:pt x="11488" y="73991"/>
                    <a:pt x="10986" y="74138"/>
                  </a:cubicBezTo>
                  <a:cubicBezTo>
                    <a:pt x="10777" y="74180"/>
                    <a:pt x="10588" y="74201"/>
                    <a:pt x="10379" y="74263"/>
                  </a:cubicBezTo>
                  <a:cubicBezTo>
                    <a:pt x="10308" y="74107"/>
                    <a:pt x="10121" y="73970"/>
                    <a:pt x="9917" y="73970"/>
                  </a:cubicBezTo>
                  <a:cubicBezTo>
                    <a:pt x="9821" y="73970"/>
                    <a:pt x="9720" y="74001"/>
                    <a:pt x="9626" y="74075"/>
                  </a:cubicBezTo>
                  <a:lnTo>
                    <a:pt x="9479" y="74242"/>
                  </a:lnTo>
                  <a:cubicBezTo>
                    <a:pt x="9417" y="74180"/>
                    <a:pt x="9396" y="74138"/>
                    <a:pt x="9333" y="74075"/>
                  </a:cubicBezTo>
                  <a:cubicBezTo>
                    <a:pt x="9417" y="73887"/>
                    <a:pt x="9521" y="73719"/>
                    <a:pt x="9584" y="73531"/>
                  </a:cubicBezTo>
                  <a:cubicBezTo>
                    <a:pt x="9689" y="73217"/>
                    <a:pt x="9605" y="72903"/>
                    <a:pt x="9500" y="72589"/>
                  </a:cubicBezTo>
                  <a:close/>
                  <a:moveTo>
                    <a:pt x="15509" y="68276"/>
                  </a:moveTo>
                  <a:cubicBezTo>
                    <a:pt x="16122" y="68276"/>
                    <a:pt x="16729" y="68298"/>
                    <a:pt x="17326" y="68342"/>
                  </a:cubicBezTo>
                  <a:cubicBezTo>
                    <a:pt x="19104" y="68509"/>
                    <a:pt x="20820" y="69158"/>
                    <a:pt x="22305" y="70121"/>
                  </a:cubicBezTo>
                  <a:cubicBezTo>
                    <a:pt x="23875" y="71146"/>
                    <a:pt x="24754" y="72841"/>
                    <a:pt x="26051" y="74117"/>
                  </a:cubicBezTo>
                  <a:cubicBezTo>
                    <a:pt x="26072" y="74180"/>
                    <a:pt x="26134" y="74222"/>
                    <a:pt x="26176" y="74284"/>
                  </a:cubicBezTo>
                  <a:cubicBezTo>
                    <a:pt x="26134" y="74452"/>
                    <a:pt x="26114" y="74619"/>
                    <a:pt x="26072" y="74786"/>
                  </a:cubicBezTo>
                  <a:cubicBezTo>
                    <a:pt x="25507" y="74326"/>
                    <a:pt x="24774" y="74033"/>
                    <a:pt x="24063" y="73845"/>
                  </a:cubicBezTo>
                  <a:cubicBezTo>
                    <a:pt x="23080" y="73552"/>
                    <a:pt x="22033" y="73447"/>
                    <a:pt x="20987" y="73426"/>
                  </a:cubicBezTo>
                  <a:cubicBezTo>
                    <a:pt x="20244" y="71841"/>
                    <a:pt x="18928" y="70113"/>
                    <a:pt x="17377" y="70113"/>
                  </a:cubicBezTo>
                  <a:cubicBezTo>
                    <a:pt x="16963" y="70113"/>
                    <a:pt x="16532" y="70236"/>
                    <a:pt x="16091" y="70518"/>
                  </a:cubicBezTo>
                  <a:cubicBezTo>
                    <a:pt x="16028" y="70539"/>
                    <a:pt x="15987" y="70602"/>
                    <a:pt x="15903" y="70644"/>
                  </a:cubicBezTo>
                  <a:cubicBezTo>
                    <a:pt x="15882" y="70581"/>
                    <a:pt x="15798" y="70518"/>
                    <a:pt x="15715" y="70497"/>
                  </a:cubicBezTo>
                  <a:cubicBezTo>
                    <a:pt x="15313" y="70402"/>
                    <a:pt x="14911" y="70376"/>
                    <a:pt x="14509" y="70376"/>
                  </a:cubicBezTo>
                  <a:cubicBezTo>
                    <a:pt x="14016" y="70376"/>
                    <a:pt x="13522" y="70415"/>
                    <a:pt x="13026" y="70415"/>
                  </a:cubicBezTo>
                  <a:cubicBezTo>
                    <a:pt x="12765" y="70415"/>
                    <a:pt x="12504" y="70404"/>
                    <a:pt x="12241" y="70372"/>
                  </a:cubicBezTo>
                  <a:cubicBezTo>
                    <a:pt x="11697" y="70288"/>
                    <a:pt x="11174" y="70309"/>
                    <a:pt x="10630" y="70288"/>
                  </a:cubicBezTo>
                  <a:cubicBezTo>
                    <a:pt x="10170" y="70267"/>
                    <a:pt x="9751" y="70225"/>
                    <a:pt x="9312" y="70225"/>
                  </a:cubicBezTo>
                  <a:cubicBezTo>
                    <a:pt x="9228" y="70100"/>
                    <a:pt x="9124" y="69995"/>
                    <a:pt x="9019" y="69890"/>
                  </a:cubicBezTo>
                  <a:cubicBezTo>
                    <a:pt x="8768" y="69681"/>
                    <a:pt x="8454" y="69535"/>
                    <a:pt x="8182" y="69346"/>
                  </a:cubicBezTo>
                  <a:cubicBezTo>
                    <a:pt x="7952" y="69179"/>
                    <a:pt x="8475" y="68865"/>
                    <a:pt x="8663" y="68719"/>
                  </a:cubicBezTo>
                  <a:cubicBezTo>
                    <a:pt x="8898" y="68753"/>
                    <a:pt x="9145" y="68767"/>
                    <a:pt x="9394" y="68767"/>
                  </a:cubicBezTo>
                  <a:cubicBezTo>
                    <a:pt x="10054" y="68767"/>
                    <a:pt x="10738" y="68669"/>
                    <a:pt x="11300" y="68593"/>
                  </a:cubicBezTo>
                  <a:cubicBezTo>
                    <a:pt x="12670" y="68389"/>
                    <a:pt x="14102" y="68276"/>
                    <a:pt x="15509" y="68276"/>
                  </a:cubicBezTo>
                  <a:close/>
                  <a:moveTo>
                    <a:pt x="8036" y="74305"/>
                  </a:moveTo>
                  <a:cubicBezTo>
                    <a:pt x="8056" y="74368"/>
                    <a:pt x="8056" y="74410"/>
                    <a:pt x="8119" y="74494"/>
                  </a:cubicBezTo>
                  <a:cubicBezTo>
                    <a:pt x="8391" y="74975"/>
                    <a:pt x="8663" y="75100"/>
                    <a:pt x="9165" y="75247"/>
                  </a:cubicBezTo>
                  <a:cubicBezTo>
                    <a:pt x="9214" y="75261"/>
                    <a:pt x="9260" y="75268"/>
                    <a:pt x="9302" y="75268"/>
                  </a:cubicBezTo>
                  <a:cubicBezTo>
                    <a:pt x="9441" y="75268"/>
                    <a:pt x="9546" y="75197"/>
                    <a:pt x="9626" y="75100"/>
                  </a:cubicBezTo>
                  <a:cubicBezTo>
                    <a:pt x="9869" y="75195"/>
                    <a:pt x="10130" y="75220"/>
                    <a:pt x="10386" y="75220"/>
                  </a:cubicBezTo>
                  <a:cubicBezTo>
                    <a:pt x="10526" y="75220"/>
                    <a:pt x="10664" y="75212"/>
                    <a:pt x="10797" y="75205"/>
                  </a:cubicBezTo>
                  <a:cubicBezTo>
                    <a:pt x="12158" y="75142"/>
                    <a:pt x="13518" y="75038"/>
                    <a:pt x="14878" y="74975"/>
                  </a:cubicBezTo>
                  <a:cubicBezTo>
                    <a:pt x="14919" y="75142"/>
                    <a:pt x="14940" y="75330"/>
                    <a:pt x="14961" y="75498"/>
                  </a:cubicBezTo>
                  <a:cubicBezTo>
                    <a:pt x="13162" y="75602"/>
                    <a:pt x="11362" y="75728"/>
                    <a:pt x="9542" y="75770"/>
                  </a:cubicBezTo>
                  <a:cubicBezTo>
                    <a:pt x="9260" y="75791"/>
                    <a:pt x="8920" y="75833"/>
                    <a:pt x="8585" y="75833"/>
                  </a:cubicBezTo>
                  <a:cubicBezTo>
                    <a:pt x="8250" y="75833"/>
                    <a:pt x="7920" y="75791"/>
                    <a:pt x="7659" y="75644"/>
                  </a:cubicBezTo>
                  <a:cubicBezTo>
                    <a:pt x="7345" y="75498"/>
                    <a:pt x="7345" y="74870"/>
                    <a:pt x="7554" y="74661"/>
                  </a:cubicBezTo>
                  <a:cubicBezTo>
                    <a:pt x="7701" y="74514"/>
                    <a:pt x="7847" y="74410"/>
                    <a:pt x="8036" y="74305"/>
                  </a:cubicBezTo>
                  <a:close/>
                  <a:moveTo>
                    <a:pt x="21510" y="74870"/>
                  </a:moveTo>
                  <a:cubicBezTo>
                    <a:pt x="21929" y="74891"/>
                    <a:pt x="22305" y="74933"/>
                    <a:pt x="22703" y="74996"/>
                  </a:cubicBezTo>
                  <a:cubicBezTo>
                    <a:pt x="23707" y="75142"/>
                    <a:pt x="24607" y="75456"/>
                    <a:pt x="25423" y="76063"/>
                  </a:cubicBezTo>
                  <a:cubicBezTo>
                    <a:pt x="25737" y="76335"/>
                    <a:pt x="26030" y="76607"/>
                    <a:pt x="26365" y="76774"/>
                  </a:cubicBezTo>
                  <a:cubicBezTo>
                    <a:pt x="26302" y="76795"/>
                    <a:pt x="26281" y="76816"/>
                    <a:pt x="26239" y="76858"/>
                  </a:cubicBezTo>
                  <a:cubicBezTo>
                    <a:pt x="25842" y="76439"/>
                    <a:pt x="25486" y="76167"/>
                    <a:pt x="24900" y="76021"/>
                  </a:cubicBezTo>
                  <a:cubicBezTo>
                    <a:pt x="24147" y="75812"/>
                    <a:pt x="23352" y="75686"/>
                    <a:pt x="22577" y="75498"/>
                  </a:cubicBezTo>
                  <a:cubicBezTo>
                    <a:pt x="22264" y="75414"/>
                    <a:pt x="21908" y="75351"/>
                    <a:pt x="21615" y="75330"/>
                  </a:cubicBezTo>
                  <a:cubicBezTo>
                    <a:pt x="21573" y="75163"/>
                    <a:pt x="21531" y="75017"/>
                    <a:pt x="21510" y="74870"/>
                  </a:cubicBezTo>
                  <a:close/>
                  <a:moveTo>
                    <a:pt x="21741" y="76460"/>
                  </a:moveTo>
                  <a:lnTo>
                    <a:pt x="21741" y="76460"/>
                  </a:lnTo>
                  <a:cubicBezTo>
                    <a:pt x="21950" y="76481"/>
                    <a:pt x="22138" y="76502"/>
                    <a:pt x="22347" y="76544"/>
                  </a:cubicBezTo>
                  <a:cubicBezTo>
                    <a:pt x="22305" y="76565"/>
                    <a:pt x="22285" y="76586"/>
                    <a:pt x="22243" y="76607"/>
                  </a:cubicBezTo>
                  <a:cubicBezTo>
                    <a:pt x="22075" y="76774"/>
                    <a:pt x="21929" y="76963"/>
                    <a:pt x="21741" y="77088"/>
                  </a:cubicBezTo>
                  <a:cubicBezTo>
                    <a:pt x="21761" y="76879"/>
                    <a:pt x="21761" y="76670"/>
                    <a:pt x="21741" y="76460"/>
                  </a:cubicBezTo>
                  <a:close/>
                  <a:moveTo>
                    <a:pt x="47572" y="61639"/>
                  </a:moveTo>
                  <a:cubicBezTo>
                    <a:pt x="49253" y="61639"/>
                    <a:pt x="50978" y="61963"/>
                    <a:pt x="52456" y="62693"/>
                  </a:cubicBezTo>
                  <a:cubicBezTo>
                    <a:pt x="53377" y="63111"/>
                    <a:pt x="54172" y="63781"/>
                    <a:pt x="54925" y="64408"/>
                  </a:cubicBezTo>
                  <a:cubicBezTo>
                    <a:pt x="55302" y="64722"/>
                    <a:pt x="55658" y="65036"/>
                    <a:pt x="55972" y="65371"/>
                  </a:cubicBezTo>
                  <a:cubicBezTo>
                    <a:pt x="56097" y="65496"/>
                    <a:pt x="56202" y="65622"/>
                    <a:pt x="56348" y="65768"/>
                  </a:cubicBezTo>
                  <a:cubicBezTo>
                    <a:pt x="56245" y="65830"/>
                    <a:pt x="56162" y="65973"/>
                    <a:pt x="56140" y="66098"/>
                  </a:cubicBezTo>
                  <a:lnTo>
                    <a:pt x="56140" y="66098"/>
                  </a:lnTo>
                  <a:cubicBezTo>
                    <a:pt x="56140" y="66091"/>
                    <a:pt x="56138" y="66088"/>
                    <a:pt x="56132" y="66088"/>
                  </a:cubicBezTo>
                  <a:cubicBezTo>
                    <a:pt x="56086" y="66088"/>
                    <a:pt x="55838" y="66318"/>
                    <a:pt x="55783" y="66354"/>
                  </a:cubicBezTo>
                  <a:cubicBezTo>
                    <a:pt x="55616" y="66501"/>
                    <a:pt x="55448" y="66647"/>
                    <a:pt x="55302" y="66815"/>
                  </a:cubicBezTo>
                  <a:cubicBezTo>
                    <a:pt x="54842" y="67296"/>
                    <a:pt x="54402" y="67882"/>
                    <a:pt x="54047" y="68426"/>
                  </a:cubicBezTo>
                  <a:cubicBezTo>
                    <a:pt x="53335" y="69556"/>
                    <a:pt x="52791" y="70748"/>
                    <a:pt x="51871" y="71732"/>
                  </a:cubicBezTo>
                  <a:cubicBezTo>
                    <a:pt x="50845" y="72799"/>
                    <a:pt x="49966" y="74033"/>
                    <a:pt x="49046" y="75184"/>
                  </a:cubicBezTo>
                  <a:cubicBezTo>
                    <a:pt x="48606" y="75728"/>
                    <a:pt x="48125" y="76272"/>
                    <a:pt x="47707" y="76858"/>
                  </a:cubicBezTo>
                  <a:cubicBezTo>
                    <a:pt x="47518" y="77109"/>
                    <a:pt x="47351" y="77381"/>
                    <a:pt x="47142" y="77611"/>
                  </a:cubicBezTo>
                  <a:cubicBezTo>
                    <a:pt x="46995" y="77758"/>
                    <a:pt x="46953" y="78030"/>
                    <a:pt x="46849" y="78239"/>
                  </a:cubicBezTo>
                  <a:cubicBezTo>
                    <a:pt x="46556" y="77967"/>
                    <a:pt x="46242" y="77758"/>
                    <a:pt x="45991" y="77590"/>
                  </a:cubicBezTo>
                  <a:cubicBezTo>
                    <a:pt x="45217" y="77067"/>
                    <a:pt x="44589" y="76356"/>
                    <a:pt x="43836" y="75812"/>
                  </a:cubicBezTo>
                  <a:cubicBezTo>
                    <a:pt x="43062" y="75226"/>
                    <a:pt x="42288" y="74933"/>
                    <a:pt x="41430" y="74556"/>
                  </a:cubicBezTo>
                  <a:cubicBezTo>
                    <a:pt x="40593" y="74159"/>
                    <a:pt x="39777" y="73761"/>
                    <a:pt x="38898" y="73510"/>
                  </a:cubicBezTo>
                  <a:cubicBezTo>
                    <a:pt x="37341" y="73003"/>
                    <a:pt x="35696" y="72700"/>
                    <a:pt x="34074" y="72700"/>
                  </a:cubicBezTo>
                  <a:cubicBezTo>
                    <a:pt x="33756" y="72700"/>
                    <a:pt x="33439" y="72712"/>
                    <a:pt x="33123" y="72736"/>
                  </a:cubicBezTo>
                  <a:cubicBezTo>
                    <a:pt x="32202" y="72820"/>
                    <a:pt x="31240" y="72945"/>
                    <a:pt x="30319" y="73134"/>
                  </a:cubicBezTo>
                  <a:cubicBezTo>
                    <a:pt x="29461" y="73301"/>
                    <a:pt x="28624" y="73636"/>
                    <a:pt x="27746" y="73782"/>
                  </a:cubicBezTo>
                  <a:cubicBezTo>
                    <a:pt x="28206" y="73259"/>
                    <a:pt x="28520" y="72589"/>
                    <a:pt x="28875" y="72045"/>
                  </a:cubicBezTo>
                  <a:cubicBezTo>
                    <a:pt x="29566" y="70999"/>
                    <a:pt x="30361" y="70121"/>
                    <a:pt x="31198" y="69221"/>
                  </a:cubicBezTo>
                  <a:cubicBezTo>
                    <a:pt x="32014" y="68321"/>
                    <a:pt x="32579" y="67170"/>
                    <a:pt x="33500" y="66396"/>
                  </a:cubicBezTo>
                  <a:cubicBezTo>
                    <a:pt x="34462" y="65580"/>
                    <a:pt x="35445" y="64722"/>
                    <a:pt x="36220" y="63739"/>
                  </a:cubicBezTo>
                  <a:cubicBezTo>
                    <a:pt x="36324" y="63613"/>
                    <a:pt x="36345" y="63488"/>
                    <a:pt x="36345" y="63383"/>
                  </a:cubicBezTo>
                  <a:cubicBezTo>
                    <a:pt x="36429" y="63425"/>
                    <a:pt x="36534" y="63488"/>
                    <a:pt x="36638" y="63488"/>
                  </a:cubicBezTo>
                  <a:cubicBezTo>
                    <a:pt x="36705" y="63492"/>
                    <a:pt x="36770" y="63494"/>
                    <a:pt x="36834" y="63494"/>
                  </a:cubicBezTo>
                  <a:cubicBezTo>
                    <a:pt x="37091" y="63494"/>
                    <a:pt x="37329" y="63454"/>
                    <a:pt x="37580" y="63320"/>
                  </a:cubicBezTo>
                  <a:cubicBezTo>
                    <a:pt x="37768" y="63258"/>
                    <a:pt x="37894" y="63174"/>
                    <a:pt x="38061" y="63069"/>
                  </a:cubicBezTo>
                  <a:cubicBezTo>
                    <a:pt x="38082" y="63048"/>
                    <a:pt x="38542" y="63006"/>
                    <a:pt x="38626" y="63006"/>
                  </a:cubicBezTo>
                  <a:cubicBezTo>
                    <a:pt x="39526" y="62839"/>
                    <a:pt x="40425" y="62651"/>
                    <a:pt x="41325" y="62442"/>
                  </a:cubicBezTo>
                  <a:cubicBezTo>
                    <a:pt x="43229" y="62002"/>
                    <a:pt x="45196" y="61730"/>
                    <a:pt x="47121" y="61646"/>
                  </a:cubicBezTo>
                  <a:cubicBezTo>
                    <a:pt x="47271" y="61641"/>
                    <a:pt x="47421" y="61639"/>
                    <a:pt x="47572" y="61639"/>
                  </a:cubicBezTo>
                  <a:close/>
                  <a:moveTo>
                    <a:pt x="17303" y="71639"/>
                  </a:moveTo>
                  <a:cubicBezTo>
                    <a:pt x="18286" y="71639"/>
                    <a:pt x="19512" y="74020"/>
                    <a:pt x="19732" y="74577"/>
                  </a:cubicBezTo>
                  <a:cubicBezTo>
                    <a:pt x="20088" y="75519"/>
                    <a:pt x="20297" y="76586"/>
                    <a:pt x="20004" y="77548"/>
                  </a:cubicBezTo>
                  <a:cubicBezTo>
                    <a:pt x="19795" y="78218"/>
                    <a:pt x="19230" y="78427"/>
                    <a:pt x="18623" y="78448"/>
                  </a:cubicBezTo>
                  <a:cubicBezTo>
                    <a:pt x="18267" y="78385"/>
                    <a:pt x="17849" y="78385"/>
                    <a:pt x="17577" y="78343"/>
                  </a:cubicBezTo>
                  <a:cubicBezTo>
                    <a:pt x="17535" y="78343"/>
                    <a:pt x="17472" y="78323"/>
                    <a:pt x="17388" y="78281"/>
                  </a:cubicBezTo>
                  <a:cubicBezTo>
                    <a:pt x="17033" y="77486"/>
                    <a:pt x="16719" y="76272"/>
                    <a:pt x="16635" y="75979"/>
                  </a:cubicBezTo>
                  <a:cubicBezTo>
                    <a:pt x="16342" y="74828"/>
                    <a:pt x="16028" y="73217"/>
                    <a:pt x="16656" y="72108"/>
                  </a:cubicBezTo>
                  <a:cubicBezTo>
                    <a:pt x="16846" y="71776"/>
                    <a:pt x="17068" y="71639"/>
                    <a:pt x="17303" y="71639"/>
                  </a:cubicBezTo>
                  <a:close/>
                  <a:moveTo>
                    <a:pt x="29168" y="77632"/>
                  </a:moveTo>
                  <a:cubicBezTo>
                    <a:pt x="29671" y="77653"/>
                    <a:pt x="30131" y="77716"/>
                    <a:pt x="30654" y="77799"/>
                  </a:cubicBezTo>
                  <a:cubicBezTo>
                    <a:pt x="30968" y="77841"/>
                    <a:pt x="31282" y="77925"/>
                    <a:pt x="31616" y="78009"/>
                  </a:cubicBezTo>
                  <a:cubicBezTo>
                    <a:pt x="31575" y="78176"/>
                    <a:pt x="31512" y="78364"/>
                    <a:pt x="31470" y="78532"/>
                  </a:cubicBezTo>
                  <a:cubicBezTo>
                    <a:pt x="30717" y="78239"/>
                    <a:pt x="29922" y="77946"/>
                    <a:pt x="29168" y="77632"/>
                  </a:cubicBezTo>
                  <a:close/>
                  <a:moveTo>
                    <a:pt x="33638" y="73589"/>
                  </a:moveTo>
                  <a:cubicBezTo>
                    <a:pt x="35345" y="73589"/>
                    <a:pt x="37049" y="74057"/>
                    <a:pt x="38647" y="74661"/>
                  </a:cubicBezTo>
                  <a:cubicBezTo>
                    <a:pt x="39421" y="74933"/>
                    <a:pt x="40091" y="75330"/>
                    <a:pt x="40823" y="75728"/>
                  </a:cubicBezTo>
                  <a:cubicBezTo>
                    <a:pt x="41220" y="75937"/>
                    <a:pt x="41660" y="76063"/>
                    <a:pt x="42057" y="76272"/>
                  </a:cubicBezTo>
                  <a:cubicBezTo>
                    <a:pt x="42476" y="76481"/>
                    <a:pt x="42832" y="76816"/>
                    <a:pt x="43208" y="77130"/>
                  </a:cubicBezTo>
                  <a:cubicBezTo>
                    <a:pt x="43920" y="77716"/>
                    <a:pt x="44505" y="78385"/>
                    <a:pt x="45238" y="78971"/>
                  </a:cubicBezTo>
                  <a:cubicBezTo>
                    <a:pt x="45447" y="79118"/>
                    <a:pt x="45656" y="79327"/>
                    <a:pt x="45865" y="79515"/>
                  </a:cubicBezTo>
                  <a:cubicBezTo>
                    <a:pt x="45552" y="79683"/>
                    <a:pt x="45301" y="79745"/>
                    <a:pt x="44924" y="79829"/>
                  </a:cubicBezTo>
                  <a:cubicBezTo>
                    <a:pt x="44673" y="79850"/>
                    <a:pt x="44401" y="79913"/>
                    <a:pt x="44233" y="80038"/>
                  </a:cubicBezTo>
                  <a:cubicBezTo>
                    <a:pt x="43648" y="80373"/>
                    <a:pt x="43689" y="81064"/>
                    <a:pt x="44024" y="81566"/>
                  </a:cubicBezTo>
                  <a:cubicBezTo>
                    <a:pt x="43961" y="81587"/>
                    <a:pt x="43920" y="81587"/>
                    <a:pt x="43899" y="81608"/>
                  </a:cubicBezTo>
                  <a:cubicBezTo>
                    <a:pt x="43606" y="81712"/>
                    <a:pt x="43313" y="81880"/>
                    <a:pt x="43124" y="82131"/>
                  </a:cubicBezTo>
                  <a:cubicBezTo>
                    <a:pt x="43104" y="82193"/>
                    <a:pt x="43083" y="82214"/>
                    <a:pt x="43062" y="82256"/>
                  </a:cubicBezTo>
                  <a:lnTo>
                    <a:pt x="42580" y="82026"/>
                  </a:lnTo>
                  <a:cubicBezTo>
                    <a:pt x="41806" y="81628"/>
                    <a:pt x="41199" y="80875"/>
                    <a:pt x="40467" y="80415"/>
                  </a:cubicBezTo>
                  <a:cubicBezTo>
                    <a:pt x="40049" y="80143"/>
                    <a:pt x="39630" y="79913"/>
                    <a:pt x="39191" y="79683"/>
                  </a:cubicBezTo>
                  <a:cubicBezTo>
                    <a:pt x="39295" y="79201"/>
                    <a:pt x="39337" y="78699"/>
                    <a:pt x="39316" y="78239"/>
                  </a:cubicBezTo>
                  <a:lnTo>
                    <a:pt x="39316" y="78239"/>
                  </a:lnTo>
                  <a:cubicBezTo>
                    <a:pt x="39337" y="78260"/>
                    <a:pt x="39400" y="78260"/>
                    <a:pt x="39421" y="78281"/>
                  </a:cubicBezTo>
                  <a:cubicBezTo>
                    <a:pt x="40781" y="78950"/>
                    <a:pt x="41806" y="80059"/>
                    <a:pt x="43083" y="80854"/>
                  </a:cubicBezTo>
                  <a:cubicBezTo>
                    <a:pt x="43138" y="80890"/>
                    <a:pt x="43194" y="80905"/>
                    <a:pt x="43249" y="80905"/>
                  </a:cubicBezTo>
                  <a:cubicBezTo>
                    <a:pt x="43483" y="80905"/>
                    <a:pt x="43675" y="80619"/>
                    <a:pt x="43522" y="80415"/>
                  </a:cubicBezTo>
                  <a:cubicBezTo>
                    <a:pt x="42664" y="79055"/>
                    <a:pt x="41116" y="78030"/>
                    <a:pt x="39672" y="77381"/>
                  </a:cubicBezTo>
                  <a:cubicBezTo>
                    <a:pt x="39505" y="77297"/>
                    <a:pt x="39337" y="77214"/>
                    <a:pt x="39149" y="77130"/>
                  </a:cubicBezTo>
                  <a:cubicBezTo>
                    <a:pt x="39128" y="77067"/>
                    <a:pt x="39107" y="76983"/>
                    <a:pt x="39107" y="76921"/>
                  </a:cubicBezTo>
                  <a:cubicBezTo>
                    <a:pt x="38772" y="75958"/>
                    <a:pt x="37998" y="75310"/>
                    <a:pt x="37036" y="75017"/>
                  </a:cubicBezTo>
                  <a:cubicBezTo>
                    <a:pt x="36549" y="74865"/>
                    <a:pt x="36034" y="74768"/>
                    <a:pt x="35526" y="74768"/>
                  </a:cubicBezTo>
                  <a:cubicBezTo>
                    <a:pt x="35401" y="74768"/>
                    <a:pt x="35276" y="74774"/>
                    <a:pt x="35153" y="74786"/>
                  </a:cubicBezTo>
                  <a:cubicBezTo>
                    <a:pt x="34420" y="74828"/>
                    <a:pt x="33876" y="75226"/>
                    <a:pt x="33290" y="75623"/>
                  </a:cubicBezTo>
                  <a:cubicBezTo>
                    <a:pt x="32872" y="75916"/>
                    <a:pt x="32558" y="76272"/>
                    <a:pt x="32286" y="76670"/>
                  </a:cubicBezTo>
                  <a:cubicBezTo>
                    <a:pt x="31287" y="76406"/>
                    <a:pt x="30278" y="76253"/>
                    <a:pt x="29285" y="76253"/>
                  </a:cubicBezTo>
                  <a:cubicBezTo>
                    <a:pt x="28781" y="76253"/>
                    <a:pt x="28281" y="76292"/>
                    <a:pt x="27787" y="76377"/>
                  </a:cubicBezTo>
                  <a:cubicBezTo>
                    <a:pt x="27808" y="76126"/>
                    <a:pt x="27725" y="75854"/>
                    <a:pt x="27474" y="75728"/>
                  </a:cubicBezTo>
                  <a:cubicBezTo>
                    <a:pt x="27432" y="75707"/>
                    <a:pt x="27390" y="75707"/>
                    <a:pt x="27369" y="75665"/>
                  </a:cubicBezTo>
                  <a:cubicBezTo>
                    <a:pt x="27306" y="75247"/>
                    <a:pt x="27118" y="74724"/>
                    <a:pt x="27202" y="74305"/>
                  </a:cubicBezTo>
                  <a:cubicBezTo>
                    <a:pt x="27327" y="74242"/>
                    <a:pt x="27432" y="74159"/>
                    <a:pt x="27536" y="74054"/>
                  </a:cubicBezTo>
                  <a:cubicBezTo>
                    <a:pt x="27608" y="74056"/>
                    <a:pt x="27680" y="74057"/>
                    <a:pt x="27753" y="74057"/>
                  </a:cubicBezTo>
                  <a:cubicBezTo>
                    <a:pt x="28371" y="74057"/>
                    <a:pt x="28987" y="73980"/>
                    <a:pt x="29587" y="73887"/>
                  </a:cubicBezTo>
                  <a:cubicBezTo>
                    <a:pt x="30633" y="73719"/>
                    <a:pt x="31679" y="73740"/>
                    <a:pt x="32725" y="73636"/>
                  </a:cubicBezTo>
                  <a:cubicBezTo>
                    <a:pt x="33029" y="73604"/>
                    <a:pt x="33334" y="73589"/>
                    <a:pt x="33638" y="73589"/>
                  </a:cubicBezTo>
                  <a:close/>
                  <a:moveTo>
                    <a:pt x="35431" y="76188"/>
                  </a:moveTo>
                  <a:cubicBezTo>
                    <a:pt x="35575" y="76188"/>
                    <a:pt x="35720" y="76202"/>
                    <a:pt x="35864" y="76230"/>
                  </a:cubicBezTo>
                  <a:cubicBezTo>
                    <a:pt x="36596" y="76356"/>
                    <a:pt x="37224" y="76544"/>
                    <a:pt x="37580" y="77214"/>
                  </a:cubicBezTo>
                  <a:cubicBezTo>
                    <a:pt x="38207" y="78364"/>
                    <a:pt x="37538" y="80101"/>
                    <a:pt x="36889" y="81064"/>
                  </a:cubicBezTo>
                  <a:cubicBezTo>
                    <a:pt x="36429" y="81712"/>
                    <a:pt x="35697" y="82340"/>
                    <a:pt x="34922" y="82528"/>
                  </a:cubicBezTo>
                  <a:cubicBezTo>
                    <a:pt x="34749" y="82574"/>
                    <a:pt x="34557" y="82598"/>
                    <a:pt x="34361" y="82598"/>
                  </a:cubicBezTo>
                  <a:cubicBezTo>
                    <a:pt x="33752" y="82598"/>
                    <a:pt x="33099" y="82370"/>
                    <a:pt x="32830" y="81880"/>
                  </a:cubicBezTo>
                  <a:cubicBezTo>
                    <a:pt x="32767" y="81796"/>
                    <a:pt x="32725" y="81712"/>
                    <a:pt x="32663" y="81670"/>
                  </a:cubicBezTo>
                  <a:cubicBezTo>
                    <a:pt x="32621" y="81210"/>
                    <a:pt x="32558" y="80771"/>
                    <a:pt x="32537" y="80415"/>
                  </a:cubicBezTo>
                  <a:cubicBezTo>
                    <a:pt x="32516" y="79327"/>
                    <a:pt x="32746" y="78260"/>
                    <a:pt x="33353" y="77339"/>
                  </a:cubicBezTo>
                  <a:cubicBezTo>
                    <a:pt x="33833" y="76628"/>
                    <a:pt x="34616" y="76188"/>
                    <a:pt x="35431" y="76188"/>
                  </a:cubicBezTo>
                  <a:close/>
                  <a:moveTo>
                    <a:pt x="55992" y="68133"/>
                  </a:moveTo>
                  <a:cubicBezTo>
                    <a:pt x="56013" y="68363"/>
                    <a:pt x="56097" y="68614"/>
                    <a:pt x="56264" y="68740"/>
                  </a:cubicBezTo>
                  <a:cubicBezTo>
                    <a:pt x="56285" y="68760"/>
                    <a:pt x="56327" y="68802"/>
                    <a:pt x="56369" y="68823"/>
                  </a:cubicBezTo>
                  <a:cubicBezTo>
                    <a:pt x="56411" y="68865"/>
                    <a:pt x="56411" y="68907"/>
                    <a:pt x="56432" y="68907"/>
                  </a:cubicBezTo>
                  <a:lnTo>
                    <a:pt x="56285" y="69284"/>
                  </a:lnTo>
                  <a:cubicBezTo>
                    <a:pt x="55825" y="70204"/>
                    <a:pt x="54716" y="71146"/>
                    <a:pt x="54319" y="72213"/>
                  </a:cubicBezTo>
                  <a:cubicBezTo>
                    <a:pt x="54277" y="72276"/>
                    <a:pt x="54214" y="72317"/>
                    <a:pt x="54193" y="72380"/>
                  </a:cubicBezTo>
                  <a:cubicBezTo>
                    <a:pt x="53963" y="72778"/>
                    <a:pt x="53586" y="72945"/>
                    <a:pt x="53377" y="73364"/>
                  </a:cubicBezTo>
                  <a:cubicBezTo>
                    <a:pt x="53084" y="73929"/>
                    <a:pt x="52707" y="74347"/>
                    <a:pt x="52331" y="74828"/>
                  </a:cubicBezTo>
                  <a:cubicBezTo>
                    <a:pt x="51619" y="75854"/>
                    <a:pt x="50950" y="76879"/>
                    <a:pt x="50050" y="77758"/>
                  </a:cubicBezTo>
                  <a:cubicBezTo>
                    <a:pt x="49590" y="78239"/>
                    <a:pt x="49088" y="78595"/>
                    <a:pt x="48648" y="79097"/>
                  </a:cubicBezTo>
                  <a:cubicBezTo>
                    <a:pt x="48167" y="79599"/>
                    <a:pt x="47749" y="80143"/>
                    <a:pt x="47330" y="80687"/>
                  </a:cubicBezTo>
                  <a:cubicBezTo>
                    <a:pt x="46953" y="81189"/>
                    <a:pt x="46598" y="81712"/>
                    <a:pt x="46221" y="82214"/>
                  </a:cubicBezTo>
                  <a:lnTo>
                    <a:pt x="46179" y="82235"/>
                  </a:lnTo>
                  <a:cubicBezTo>
                    <a:pt x="46075" y="82361"/>
                    <a:pt x="45949" y="82465"/>
                    <a:pt x="45845" y="82612"/>
                  </a:cubicBezTo>
                  <a:cubicBezTo>
                    <a:pt x="45593" y="82884"/>
                    <a:pt x="45384" y="83177"/>
                    <a:pt x="45175" y="83491"/>
                  </a:cubicBezTo>
                  <a:cubicBezTo>
                    <a:pt x="45133" y="83512"/>
                    <a:pt x="45112" y="83553"/>
                    <a:pt x="45091" y="83553"/>
                  </a:cubicBezTo>
                  <a:lnTo>
                    <a:pt x="45029" y="83553"/>
                  </a:lnTo>
                  <a:cubicBezTo>
                    <a:pt x="45008" y="83553"/>
                    <a:pt x="44987" y="83553"/>
                    <a:pt x="44966" y="83574"/>
                  </a:cubicBezTo>
                  <a:lnTo>
                    <a:pt x="44924" y="83574"/>
                  </a:lnTo>
                  <a:cubicBezTo>
                    <a:pt x="44861" y="83574"/>
                    <a:pt x="44777" y="83553"/>
                    <a:pt x="44673" y="83553"/>
                  </a:cubicBezTo>
                  <a:lnTo>
                    <a:pt x="44505" y="83553"/>
                  </a:lnTo>
                  <a:lnTo>
                    <a:pt x="44505" y="83386"/>
                  </a:lnTo>
                  <a:cubicBezTo>
                    <a:pt x="44505" y="83386"/>
                    <a:pt x="44547" y="83240"/>
                    <a:pt x="44547" y="83198"/>
                  </a:cubicBezTo>
                  <a:cubicBezTo>
                    <a:pt x="44568" y="83093"/>
                    <a:pt x="44568" y="82989"/>
                    <a:pt x="44568" y="82884"/>
                  </a:cubicBezTo>
                  <a:cubicBezTo>
                    <a:pt x="44568" y="82842"/>
                    <a:pt x="44568" y="82821"/>
                    <a:pt x="44547" y="82758"/>
                  </a:cubicBezTo>
                  <a:cubicBezTo>
                    <a:pt x="44736" y="82717"/>
                    <a:pt x="44903" y="82633"/>
                    <a:pt x="45070" y="82507"/>
                  </a:cubicBezTo>
                  <a:cubicBezTo>
                    <a:pt x="45531" y="82047"/>
                    <a:pt x="45405" y="81377"/>
                    <a:pt x="45070" y="80896"/>
                  </a:cubicBezTo>
                  <a:cubicBezTo>
                    <a:pt x="45133" y="80875"/>
                    <a:pt x="45196" y="80875"/>
                    <a:pt x="45301" y="80854"/>
                  </a:cubicBezTo>
                  <a:cubicBezTo>
                    <a:pt x="45719" y="80792"/>
                    <a:pt x="46054" y="80561"/>
                    <a:pt x="46430" y="80352"/>
                  </a:cubicBezTo>
                  <a:cubicBezTo>
                    <a:pt x="46640" y="80248"/>
                    <a:pt x="46681" y="80059"/>
                    <a:pt x="46681" y="79913"/>
                  </a:cubicBezTo>
                  <a:cubicBezTo>
                    <a:pt x="46807" y="79913"/>
                    <a:pt x="46953" y="79850"/>
                    <a:pt x="47100" y="79787"/>
                  </a:cubicBezTo>
                  <a:cubicBezTo>
                    <a:pt x="47288" y="79683"/>
                    <a:pt x="47393" y="79452"/>
                    <a:pt x="47393" y="79285"/>
                  </a:cubicBezTo>
                  <a:cubicBezTo>
                    <a:pt x="47393" y="79160"/>
                    <a:pt x="47372" y="79055"/>
                    <a:pt x="47309" y="78908"/>
                  </a:cubicBezTo>
                  <a:cubicBezTo>
                    <a:pt x="47497" y="78783"/>
                    <a:pt x="47623" y="78595"/>
                    <a:pt x="47770" y="78427"/>
                  </a:cubicBezTo>
                  <a:cubicBezTo>
                    <a:pt x="48209" y="77820"/>
                    <a:pt x="48837" y="77297"/>
                    <a:pt x="49339" y="76711"/>
                  </a:cubicBezTo>
                  <a:cubicBezTo>
                    <a:pt x="50448" y="75456"/>
                    <a:pt x="51578" y="74201"/>
                    <a:pt x="52687" y="72924"/>
                  </a:cubicBezTo>
                  <a:cubicBezTo>
                    <a:pt x="53649" y="71794"/>
                    <a:pt x="54381" y="70644"/>
                    <a:pt x="55135" y="69367"/>
                  </a:cubicBezTo>
                  <a:cubicBezTo>
                    <a:pt x="55365" y="68970"/>
                    <a:pt x="55679" y="68530"/>
                    <a:pt x="55992" y="68133"/>
                  </a:cubicBezTo>
                  <a:close/>
                  <a:moveTo>
                    <a:pt x="38647" y="81105"/>
                  </a:moveTo>
                  <a:cubicBezTo>
                    <a:pt x="38919" y="81273"/>
                    <a:pt x="39212" y="81419"/>
                    <a:pt x="39463" y="81587"/>
                  </a:cubicBezTo>
                  <a:cubicBezTo>
                    <a:pt x="40718" y="82340"/>
                    <a:pt x="41827" y="83784"/>
                    <a:pt x="43313" y="84035"/>
                  </a:cubicBezTo>
                  <a:lnTo>
                    <a:pt x="43522" y="84035"/>
                  </a:lnTo>
                  <a:cubicBezTo>
                    <a:pt x="43585" y="84202"/>
                    <a:pt x="43689" y="84328"/>
                    <a:pt x="43836" y="84453"/>
                  </a:cubicBezTo>
                  <a:cubicBezTo>
                    <a:pt x="43940" y="84537"/>
                    <a:pt x="44108" y="84621"/>
                    <a:pt x="44233" y="84641"/>
                  </a:cubicBezTo>
                  <a:cubicBezTo>
                    <a:pt x="44150" y="84767"/>
                    <a:pt x="44171" y="84934"/>
                    <a:pt x="44275" y="85060"/>
                  </a:cubicBezTo>
                  <a:cubicBezTo>
                    <a:pt x="44275" y="85061"/>
                    <a:pt x="44275" y="85062"/>
                    <a:pt x="44276" y="85064"/>
                  </a:cubicBezTo>
                  <a:lnTo>
                    <a:pt x="44276" y="85064"/>
                  </a:lnTo>
                  <a:cubicBezTo>
                    <a:pt x="43877" y="84885"/>
                    <a:pt x="43013" y="84220"/>
                    <a:pt x="42832" y="84139"/>
                  </a:cubicBezTo>
                  <a:cubicBezTo>
                    <a:pt x="41325" y="83344"/>
                    <a:pt x="39881" y="82424"/>
                    <a:pt x="38333" y="81670"/>
                  </a:cubicBezTo>
                  <a:lnTo>
                    <a:pt x="38647" y="81105"/>
                  </a:lnTo>
                  <a:close/>
                  <a:moveTo>
                    <a:pt x="45071" y="0"/>
                  </a:moveTo>
                  <a:cubicBezTo>
                    <a:pt x="44820" y="0"/>
                    <a:pt x="44568" y="10"/>
                    <a:pt x="44317" y="26"/>
                  </a:cubicBezTo>
                  <a:cubicBezTo>
                    <a:pt x="44045" y="68"/>
                    <a:pt x="43731" y="26"/>
                    <a:pt x="43459" y="89"/>
                  </a:cubicBezTo>
                  <a:cubicBezTo>
                    <a:pt x="43271" y="131"/>
                    <a:pt x="43041" y="236"/>
                    <a:pt x="42811" y="298"/>
                  </a:cubicBezTo>
                  <a:cubicBezTo>
                    <a:pt x="42301" y="380"/>
                    <a:pt x="42506" y="1116"/>
                    <a:pt x="42981" y="1116"/>
                  </a:cubicBezTo>
                  <a:cubicBezTo>
                    <a:pt x="42994" y="1116"/>
                    <a:pt x="43007" y="1116"/>
                    <a:pt x="43020" y="1114"/>
                  </a:cubicBezTo>
                  <a:cubicBezTo>
                    <a:pt x="43426" y="1056"/>
                    <a:pt x="43761" y="945"/>
                    <a:pt x="44173" y="945"/>
                  </a:cubicBezTo>
                  <a:cubicBezTo>
                    <a:pt x="44206" y="945"/>
                    <a:pt x="44241" y="945"/>
                    <a:pt x="44275" y="947"/>
                  </a:cubicBezTo>
                  <a:cubicBezTo>
                    <a:pt x="44924" y="968"/>
                    <a:pt x="45552" y="1073"/>
                    <a:pt x="46179" y="1219"/>
                  </a:cubicBezTo>
                  <a:cubicBezTo>
                    <a:pt x="47539" y="1491"/>
                    <a:pt x="48837" y="1993"/>
                    <a:pt x="50134" y="2433"/>
                  </a:cubicBezTo>
                  <a:cubicBezTo>
                    <a:pt x="50762" y="2684"/>
                    <a:pt x="51410" y="2893"/>
                    <a:pt x="52080" y="3039"/>
                  </a:cubicBezTo>
                  <a:cubicBezTo>
                    <a:pt x="52666" y="3207"/>
                    <a:pt x="53272" y="3646"/>
                    <a:pt x="53816" y="3981"/>
                  </a:cubicBezTo>
                  <a:cubicBezTo>
                    <a:pt x="54946" y="4713"/>
                    <a:pt x="56118" y="5550"/>
                    <a:pt x="57101" y="6471"/>
                  </a:cubicBezTo>
                  <a:cubicBezTo>
                    <a:pt x="58922" y="8187"/>
                    <a:pt x="60240" y="10467"/>
                    <a:pt x="60826" y="12936"/>
                  </a:cubicBezTo>
                  <a:cubicBezTo>
                    <a:pt x="60993" y="13522"/>
                    <a:pt x="61035" y="14150"/>
                    <a:pt x="61202" y="14757"/>
                  </a:cubicBezTo>
                  <a:cubicBezTo>
                    <a:pt x="61349" y="15384"/>
                    <a:pt x="61433" y="15991"/>
                    <a:pt x="61454" y="16640"/>
                  </a:cubicBezTo>
                  <a:cubicBezTo>
                    <a:pt x="61495" y="17267"/>
                    <a:pt x="61642" y="17895"/>
                    <a:pt x="61642" y="18523"/>
                  </a:cubicBezTo>
                  <a:cubicBezTo>
                    <a:pt x="61642" y="18900"/>
                    <a:pt x="61642" y="19234"/>
                    <a:pt x="61663" y="19569"/>
                  </a:cubicBezTo>
                  <a:lnTo>
                    <a:pt x="60805" y="19423"/>
                  </a:lnTo>
                  <a:cubicBezTo>
                    <a:pt x="60679" y="18837"/>
                    <a:pt x="60512" y="18272"/>
                    <a:pt x="60303" y="17707"/>
                  </a:cubicBezTo>
                  <a:cubicBezTo>
                    <a:pt x="60196" y="17417"/>
                    <a:pt x="59916" y="17270"/>
                    <a:pt x="59647" y="17270"/>
                  </a:cubicBezTo>
                  <a:cubicBezTo>
                    <a:pt x="59334" y="17270"/>
                    <a:pt x="59036" y="17469"/>
                    <a:pt x="59047" y="17874"/>
                  </a:cubicBezTo>
                  <a:cubicBezTo>
                    <a:pt x="59089" y="18314"/>
                    <a:pt x="59110" y="18753"/>
                    <a:pt x="59152" y="19213"/>
                  </a:cubicBezTo>
                  <a:cubicBezTo>
                    <a:pt x="57834" y="19067"/>
                    <a:pt x="56474" y="19004"/>
                    <a:pt x="55135" y="18711"/>
                  </a:cubicBezTo>
                  <a:cubicBezTo>
                    <a:pt x="52812" y="18209"/>
                    <a:pt x="50678" y="17184"/>
                    <a:pt x="48648" y="15991"/>
                  </a:cubicBezTo>
                  <a:cubicBezTo>
                    <a:pt x="46849" y="14924"/>
                    <a:pt x="45259" y="13522"/>
                    <a:pt x="43794" y="12037"/>
                  </a:cubicBezTo>
                  <a:cubicBezTo>
                    <a:pt x="43020" y="11262"/>
                    <a:pt x="42350" y="10467"/>
                    <a:pt x="41723" y="9588"/>
                  </a:cubicBezTo>
                  <a:cubicBezTo>
                    <a:pt x="41513" y="9296"/>
                    <a:pt x="41304" y="8982"/>
                    <a:pt x="41095" y="8689"/>
                  </a:cubicBezTo>
                  <a:cubicBezTo>
                    <a:pt x="41011" y="8542"/>
                    <a:pt x="40927" y="8396"/>
                    <a:pt x="40865" y="8249"/>
                  </a:cubicBezTo>
                  <a:cubicBezTo>
                    <a:pt x="40676" y="7852"/>
                    <a:pt x="40614" y="7412"/>
                    <a:pt x="40383" y="7078"/>
                  </a:cubicBezTo>
                  <a:cubicBezTo>
                    <a:pt x="40288" y="6939"/>
                    <a:pt x="40143" y="6866"/>
                    <a:pt x="40002" y="6866"/>
                  </a:cubicBezTo>
                  <a:cubicBezTo>
                    <a:pt x="39866" y="6866"/>
                    <a:pt x="39733" y="6934"/>
                    <a:pt x="39651" y="7078"/>
                  </a:cubicBezTo>
                  <a:cubicBezTo>
                    <a:pt x="39191" y="7831"/>
                    <a:pt x="39651" y="8898"/>
                    <a:pt x="40049" y="9609"/>
                  </a:cubicBezTo>
                  <a:cubicBezTo>
                    <a:pt x="40342" y="10133"/>
                    <a:pt x="40802" y="10990"/>
                    <a:pt x="41409" y="11367"/>
                  </a:cubicBezTo>
                  <a:cubicBezTo>
                    <a:pt x="41702" y="11744"/>
                    <a:pt x="42016" y="12141"/>
                    <a:pt x="42350" y="12518"/>
                  </a:cubicBezTo>
                  <a:cubicBezTo>
                    <a:pt x="43899" y="14213"/>
                    <a:pt x="45593" y="15761"/>
                    <a:pt x="47518" y="17016"/>
                  </a:cubicBezTo>
                  <a:cubicBezTo>
                    <a:pt x="49590" y="18335"/>
                    <a:pt x="51871" y="19444"/>
                    <a:pt x="54277" y="20071"/>
                  </a:cubicBezTo>
                  <a:cubicBezTo>
                    <a:pt x="55720" y="20446"/>
                    <a:pt x="57297" y="20754"/>
                    <a:pt x="58858" y="20754"/>
                  </a:cubicBezTo>
                  <a:cubicBezTo>
                    <a:pt x="59040" y="20754"/>
                    <a:pt x="59222" y="20750"/>
                    <a:pt x="59403" y="20741"/>
                  </a:cubicBezTo>
                  <a:cubicBezTo>
                    <a:pt x="59550" y="21766"/>
                    <a:pt x="59717" y="22791"/>
                    <a:pt x="59759" y="23837"/>
                  </a:cubicBezTo>
                  <a:cubicBezTo>
                    <a:pt x="59905" y="25867"/>
                    <a:pt x="59801" y="27897"/>
                    <a:pt x="59298" y="29884"/>
                  </a:cubicBezTo>
                  <a:cubicBezTo>
                    <a:pt x="58441" y="33358"/>
                    <a:pt x="56369" y="36517"/>
                    <a:pt x="53419" y="38526"/>
                  </a:cubicBezTo>
                  <a:cubicBezTo>
                    <a:pt x="49746" y="41037"/>
                    <a:pt x="45177" y="41988"/>
                    <a:pt x="40639" y="41988"/>
                  </a:cubicBezTo>
                  <a:cubicBezTo>
                    <a:pt x="38068" y="41988"/>
                    <a:pt x="35507" y="41683"/>
                    <a:pt x="33123" y="41183"/>
                  </a:cubicBezTo>
                  <a:cubicBezTo>
                    <a:pt x="29922" y="40493"/>
                    <a:pt x="26846" y="39300"/>
                    <a:pt x="24189" y="37354"/>
                  </a:cubicBezTo>
                  <a:cubicBezTo>
                    <a:pt x="21657" y="35534"/>
                    <a:pt x="19899" y="32772"/>
                    <a:pt x="18958" y="29843"/>
                  </a:cubicBezTo>
                  <a:cubicBezTo>
                    <a:pt x="17974" y="26788"/>
                    <a:pt x="17891" y="23545"/>
                    <a:pt x="18602" y="20427"/>
                  </a:cubicBezTo>
                  <a:cubicBezTo>
                    <a:pt x="19000" y="18711"/>
                    <a:pt x="19481" y="17121"/>
                    <a:pt x="20360" y="15573"/>
                  </a:cubicBezTo>
                  <a:cubicBezTo>
                    <a:pt x="20694" y="14966"/>
                    <a:pt x="21113" y="14401"/>
                    <a:pt x="21573" y="13836"/>
                  </a:cubicBezTo>
                  <a:cubicBezTo>
                    <a:pt x="21866" y="14003"/>
                    <a:pt x="22180" y="14087"/>
                    <a:pt x="22515" y="14129"/>
                  </a:cubicBezTo>
                  <a:cubicBezTo>
                    <a:pt x="23088" y="14189"/>
                    <a:pt x="23597" y="14282"/>
                    <a:pt x="24142" y="14282"/>
                  </a:cubicBezTo>
                  <a:cubicBezTo>
                    <a:pt x="24352" y="14282"/>
                    <a:pt x="24568" y="14268"/>
                    <a:pt x="24795" y="14234"/>
                  </a:cubicBezTo>
                  <a:cubicBezTo>
                    <a:pt x="26532" y="13982"/>
                    <a:pt x="28269" y="13606"/>
                    <a:pt x="29922" y="13062"/>
                  </a:cubicBezTo>
                  <a:cubicBezTo>
                    <a:pt x="31512" y="12539"/>
                    <a:pt x="33060" y="11911"/>
                    <a:pt x="34650" y="11367"/>
                  </a:cubicBezTo>
                  <a:cubicBezTo>
                    <a:pt x="35466" y="11074"/>
                    <a:pt x="36262" y="10677"/>
                    <a:pt x="37036" y="10321"/>
                  </a:cubicBezTo>
                  <a:cubicBezTo>
                    <a:pt x="37852" y="9923"/>
                    <a:pt x="38772" y="9421"/>
                    <a:pt x="39358" y="8772"/>
                  </a:cubicBezTo>
                  <a:cubicBezTo>
                    <a:pt x="39559" y="8551"/>
                    <a:pt x="39451" y="8080"/>
                    <a:pt x="39127" y="8080"/>
                  </a:cubicBezTo>
                  <a:cubicBezTo>
                    <a:pt x="39114" y="8080"/>
                    <a:pt x="39100" y="8080"/>
                    <a:pt x="39086" y="8082"/>
                  </a:cubicBezTo>
                  <a:cubicBezTo>
                    <a:pt x="38354" y="8166"/>
                    <a:pt x="37642" y="8459"/>
                    <a:pt x="36952" y="8752"/>
                  </a:cubicBezTo>
                  <a:lnTo>
                    <a:pt x="34692" y="9693"/>
                  </a:lnTo>
                  <a:cubicBezTo>
                    <a:pt x="33186" y="10258"/>
                    <a:pt x="31679" y="10781"/>
                    <a:pt x="30152" y="11367"/>
                  </a:cubicBezTo>
                  <a:cubicBezTo>
                    <a:pt x="28687" y="11890"/>
                    <a:pt x="27223" y="12162"/>
                    <a:pt x="25716" y="12539"/>
                  </a:cubicBezTo>
                  <a:cubicBezTo>
                    <a:pt x="24963" y="12727"/>
                    <a:pt x="24251" y="12873"/>
                    <a:pt x="23456" y="12873"/>
                  </a:cubicBezTo>
                  <a:cubicBezTo>
                    <a:pt x="23171" y="12873"/>
                    <a:pt x="22886" y="12787"/>
                    <a:pt x="22600" y="12787"/>
                  </a:cubicBezTo>
                  <a:cubicBezTo>
                    <a:pt x="22572" y="12787"/>
                    <a:pt x="22543" y="12788"/>
                    <a:pt x="22515" y="12790"/>
                  </a:cubicBezTo>
                  <a:cubicBezTo>
                    <a:pt x="22460" y="12799"/>
                    <a:pt x="22404" y="12803"/>
                    <a:pt x="22347" y="12803"/>
                  </a:cubicBezTo>
                  <a:cubicBezTo>
                    <a:pt x="22146" y="12803"/>
                    <a:pt x="21941" y="12751"/>
                    <a:pt x="21761" y="12685"/>
                  </a:cubicBezTo>
                  <a:cubicBezTo>
                    <a:pt x="21741" y="12664"/>
                    <a:pt x="21678" y="12643"/>
                    <a:pt x="21636" y="12643"/>
                  </a:cubicBezTo>
                  <a:cubicBezTo>
                    <a:pt x="21636" y="12622"/>
                    <a:pt x="21657" y="12581"/>
                    <a:pt x="21657" y="12539"/>
                  </a:cubicBezTo>
                  <a:cubicBezTo>
                    <a:pt x="21678" y="12518"/>
                    <a:pt x="21678" y="12476"/>
                    <a:pt x="21720" y="12434"/>
                  </a:cubicBezTo>
                  <a:cubicBezTo>
                    <a:pt x="21845" y="12246"/>
                    <a:pt x="21950" y="12057"/>
                    <a:pt x="22075" y="11848"/>
                  </a:cubicBezTo>
                  <a:cubicBezTo>
                    <a:pt x="22494" y="10969"/>
                    <a:pt x="23121" y="10216"/>
                    <a:pt x="23812" y="9505"/>
                  </a:cubicBezTo>
                  <a:cubicBezTo>
                    <a:pt x="23854" y="9442"/>
                    <a:pt x="23917" y="9400"/>
                    <a:pt x="23979" y="9337"/>
                  </a:cubicBezTo>
                  <a:cubicBezTo>
                    <a:pt x="24189" y="9065"/>
                    <a:pt x="24398" y="8793"/>
                    <a:pt x="24649" y="8542"/>
                  </a:cubicBezTo>
                  <a:cubicBezTo>
                    <a:pt x="26134" y="7036"/>
                    <a:pt x="27746" y="5822"/>
                    <a:pt x="29524" y="4692"/>
                  </a:cubicBezTo>
                  <a:cubicBezTo>
                    <a:pt x="31156" y="3667"/>
                    <a:pt x="32977" y="2642"/>
                    <a:pt x="34901" y="2286"/>
                  </a:cubicBezTo>
                  <a:cubicBezTo>
                    <a:pt x="35948" y="2077"/>
                    <a:pt x="37015" y="1972"/>
                    <a:pt x="38082" y="1868"/>
                  </a:cubicBezTo>
                  <a:cubicBezTo>
                    <a:pt x="39107" y="1784"/>
                    <a:pt x="40153" y="1805"/>
                    <a:pt x="41137" y="1533"/>
                  </a:cubicBezTo>
                  <a:cubicBezTo>
                    <a:pt x="41513" y="1428"/>
                    <a:pt x="41513" y="905"/>
                    <a:pt x="41137" y="801"/>
                  </a:cubicBezTo>
                  <a:cubicBezTo>
                    <a:pt x="40611" y="638"/>
                    <a:pt x="40063" y="585"/>
                    <a:pt x="39512" y="585"/>
                  </a:cubicBezTo>
                  <a:cubicBezTo>
                    <a:pt x="38856" y="585"/>
                    <a:pt x="38195" y="660"/>
                    <a:pt x="37559" y="717"/>
                  </a:cubicBezTo>
                  <a:cubicBezTo>
                    <a:pt x="36387" y="821"/>
                    <a:pt x="35236" y="968"/>
                    <a:pt x="34085" y="1219"/>
                  </a:cubicBezTo>
                  <a:cubicBezTo>
                    <a:pt x="33039" y="1428"/>
                    <a:pt x="31972" y="1993"/>
                    <a:pt x="31031" y="2474"/>
                  </a:cubicBezTo>
                  <a:cubicBezTo>
                    <a:pt x="29943" y="3018"/>
                    <a:pt x="28938" y="3646"/>
                    <a:pt x="27913" y="4316"/>
                  </a:cubicBezTo>
                  <a:cubicBezTo>
                    <a:pt x="26051" y="5571"/>
                    <a:pt x="24189" y="7099"/>
                    <a:pt x="22996" y="9003"/>
                  </a:cubicBezTo>
                  <a:cubicBezTo>
                    <a:pt x="22912" y="9128"/>
                    <a:pt x="22703" y="9421"/>
                    <a:pt x="22452" y="9819"/>
                  </a:cubicBezTo>
                  <a:cubicBezTo>
                    <a:pt x="22143" y="9636"/>
                    <a:pt x="21844" y="9482"/>
                    <a:pt x="21523" y="9482"/>
                  </a:cubicBezTo>
                  <a:cubicBezTo>
                    <a:pt x="21365" y="9482"/>
                    <a:pt x="21202" y="9520"/>
                    <a:pt x="21029" y="9609"/>
                  </a:cubicBezTo>
                  <a:cubicBezTo>
                    <a:pt x="20778" y="9086"/>
                    <a:pt x="20401" y="8584"/>
                    <a:pt x="19962" y="8249"/>
                  </a:cubicBezTo>
                  <a:cubicBezTo>
                    <a:pt x="19125" y="7601"/>
                    <a:pt x="18163" y="7224"/>
                    <a:pt x="17263" y="6659"/>
                  </a:cubicBezTo>
                  <a:cubicBezTo>
                    <a:pt x="16255" y="6002"/>
                    <a:pt x="15165" y="5395"/>
                    <a:pt x="14030" y="5395"/>
                  </a:cubicBezTo>
                  <a:cubicBezTo>
                    <a:pt x="13539" y="5395"/>
                    <a:pt x="13039" y="5509"/>
                    <a:pt x="12534" y="5780"/>
                  </a:cubicBezTo>
                  <a:cubicBezTo>
                    <a:pt x="10777" y="6764"/>
                    <a:pt x="10902" y="8647"/>
                    <a:pt x="12116" y="9965"/>
                  </a:cubicBezTo>
                  <a:cubicBezTo>
                    <a:pt x="12534" y="10425"/>
                    <a:pt x="13057" y="10739"/>
                    <a:pt x="13518" y="11095"/>
                  </a:cubicBezTo>
                  <a:cubicBezTo>
                    <a:pt x="13727" y="11262"/>
                    <a:pt x="14020" y="11472"/>
                    <a:pt x="14103" y="11702"/>
                  </a:cubicBezTo>
                  <a:cubicBezTo>
                    <a:pt x="14187" y="11890"/>
                    <a:pt x="13622" y="12141"/>
                    <a:pt x="13518" y="12204"/>
                  </a:cubicBezTo>
                  <a:cubicBezTo>
                    <a:pt x="12430" y="12832"/>
                    <a:pt x="11425" y="13208"/>
                    <a:pt x="10525" y="14150"/>
                  </a:cubicBezTo>
                  <a:cubicBezTo>
                    <a:pt x="9730" y="14966"/>
                    <a:pt x="8956" y="16305"/>
                    <a:pt x="9730" y="17372"/>
                  </a:cubicBezTo>
                  <a:cubicBezTo>
                    <a:pt x="10170" y="17979"/>
                    <a:pt x="10881" y="18272"/>
                    <a:pt x="11634" y="18293"/>
                  </a:cubicBezTo>
                  <a:cubicBezTo>
                    <a:pt x="11670" y="18295"/>
                    <a:pt x="11706" y="18295"/>
                    <a:pt x="11742" y="18295"/>
                  </a:cubicBezTo>
                  <a:cubicBezTo>
                    <a:pt x="12107" y="18295"/>
                    <a:pt x="12488" y="18207"/>
                    <a:pt x="12869" y="18188"/>
                  </a:cubicBezTo>
                  <a:lnTo>
                    <a:pt x="12974" y="18188"/>
                  </a:lnTo>
                  <a:cubicBezTo>
                    <a:pt x="12932" y="18272"/>
                    <a:pt x="12848" y="18314"/>
                    <a:pt x="12785" y="18376"/>
                  </a:cubicBezTo>
                  <a:cubicBezTo>
                    <a:pt x="11906" y="19360"/>
                    <a:pt x="11007" y="21578"/>
                    <a:pt x="12639" y="22310"/>
                  </a:cubicBezTo>
                  <a:cubicBezTo>
                    <a:pt x="13088" y="22514"/>
                    <a:pt x="13603" y="22569"/>
                    <a:pt x="14124" y="22569"/>
                  </a:cubicBezTo>
                  <a:cubicBezTo>
                    <a:pt x="14669" y="22569"/>
                    <a:pt x="15222" y="22509"/>
                    <a:pt x="15715" y="22498"/>
                  </a:cubicBezTo>
                  <a:cubicBezTo>
                    <a:pt x="16070" y="22498"/>
                    <a:pt x="16405" y="22457"/>
                    <a:pt x="16740" y="22373"/>
                  </a:cubicBezTo>
                  <a:lnTo>
                    <a:pt x="16740" y="22373"/>
                  </a:lnTo>
                  <a:cubicBezTo>
                    <a:pt x="16342" y="25093"/>
                    <a:pt x="16635" y="27918"/>
                    <a:pt x="17451" y="30533"/>
                  </a:cubicBezTo>
                  <a:cubicBezTo>
                    <a:pt x="18497" y="33965"/>
                    <a:pt x="20590" y="36894"/>
                    <a:pt x="23498" y="38986"/>
                  </a:cubicBezTo>
                  <a:cubicBezTo>
                    <a:pt x="23938" y="39300"/>
                    <a:pt x="24377" y="39614"/>
                    <a:pt x="24858" y="39865"/>
                  </a:cubicBezTo>
                  <a:cubicBezTo>
                    <a:pt x="24670" y="40346"/>
                    <a:pt x="24440" y="40807"/>
                    <a:pt x="24230" y="41225"/>
                  </a:cubicBezTo>
                  <a:cubicBezTo>
                    <a:pt x="24147" y="41099"/>
                    <a:pt x="23979" y="40974"/>
                    <a:pt x="23812" y="40890"/>
                  </a:cubicBezTo>
                  <a:cubicBezTo>
                    <a:pt x="22829" y="40493"/>
                    <a:pt x="21866" y="40137"/>
                    <a:pt x="21008" y="39530"/>
                  </a:cubicBezTo>
                  <a:cubicBezTo>
                    <a:pt x="19941" y="38819"/>
                    <a:pt x="18958" y="38045"/>
                    <a:pt x="17870" y="37375"/>
                  </a:cubicBezTo>
                  <a:cubicBezTo>
                    <a:pt x="16761" y="36705"/>
                    <a:pt x="15756" y="35764"/>
                    <a:pt x="14815" y="34864"/>
                  </a:cubicBezTo>
                  <a:cubicBezTo>
                    <a:pt x="13831" y="33965"/>
                    <a:pt x="12743" y="33148"/>
                    <a:pt x="11739" y="32228"/>
                  </a:cubicBezTo>
                  <a:cubicBezTo>
                    <a:pt x="9919" y="30554"/>
                    <a:pt x="8747" y="28483"/>
                    <a:pt x="7429" y="26411"/>
                  </a:cubicBezTo>
                  <a:cubicBezTo>
                    <a:pt x="6717" y="25323"/>
                    <a:pt x="5985" y="24277"/>
                    <a:pt x="5399" y="23126"/>
                  </a:cubicBezTo>
                  <a:cubicBezTo>
                    <a:pt x="5085" y="22519"/>
                    <a:pt x="4709" y="21954"/>
                    <a:pt x="4499" y="21327"/>
                  </a:cubicBezTo>
                  <a:cubicBezTo>
                    <a:pt x="4771" y="21117"/>
                    <a:pt x="4981" y="20845"/>
                    <a:pt x="5148" y="20511"/>
                  </a:cubicBezTo>
                  <a:cubicBezTo>
                    <a:pt x="5357" y="20113"/>
                    <a:pt x="5713" y="19548"/>
                    <a:pt x="5818" y="18983"/>
                  </a:cubicBezTo>
                  <a:cubicBezTo>
                    <a:pt x="6257" y="18125"/>
                    <a:pt x="6090" y="16891"/>
                    <a:pt x="5985" y="15949"/>
                  </a:cubicBezTo>
                  <a:cubicBezTo>
                    <a:pt x="5954" y="15677"/>
                    <a:pt x="5760" y="15541"/>
                    <a:pt x="5564" y="15541"/>
                  </a:cubicBezTo>
                  <a:cubicBezTo>
                    <a:pt x="5368" y="15541"/>
                    <a:pt x="5169" y="15677"/>
                    <a:pt x="5127" y="15949"/>
                  </a:cubicBezTo>
                  <a:cubicBezTo>
                    <a:pt x="5043" y="16472"/>
                    <a:pt x="5023" y="17037"/>
                    <a:pt x="5002" y="17581"/>
                  </a:cubicBezTo>
                  <a:cubicBezTo>
                    <a:pt x="5002" y="17665"/>
                    <a:pt x="4981" y="17728"/>
                    <a:pt x="4939" y="17811"/>
                  </a:cubicBezTo>
                  <a:cubicBezTo>
                    <a:pt x="4918" y="17811"/>
                    <a:pt x="4897" y="17832"/>
                    <a:pt x="4876" y="17874"/>
                  </a:cubicBezTo>
                  <a:cubicBezTo>
                    <a:pt x="4395" y="18188"/>
                    <a:pt x="4416" y="18607"/>
                    <a:pt x="4207" y="19088"/>
                  </a:cubicBezTo>
                  <a:cubicBezTo>
                    <a:pt x="4165" y="18941"/>
                    <a:pt x="4102" y="18774"/>
                    <a:pt x="4060" y="18648"/>
                  </a:cubicBezTo>
                  <a:cubicBezTo>
                    <a:pt x="3683" y="17728"/>
                    <a:pt x="3370" y="16786"/>
                    <a:pt x="3307" y="15803"/>
                  </a:cubicBezTo>
                  <a:cubicBezTo>
                    <a:pt x="3275" y="15473"/>
                    <a:pt x="3011" y="15301"/>
                    <a:pt x="2756" y="15301"/>
                  </a:cubicBezTo>
                  <a:cubicBezTo>
                    <a:pt x="2509" y="15301"/>
                    <a:pt x="2271" y="15463"/>
                    <a:pt x="2261" y="15803"/>
                  </a:cubicBezTo>
                  <a:cubicBezTo>
                    <a:pt x="2219" y="16765"/>
                    <a:pt x="2302" y="17937"/>
                    <a:pt x="2721" y="18837"/>
                  </a:cubicBezTo>
                  <a:cubicBezTo>
                    <a:pt x="2909" y="19234"/>
                    <a:pt x="2993" y="19590"/>
                    <a:pt x="2930" y="20008"/>
                  </a:cubicBezTo>
                  <a:cubicBezTo>
                    <a:pt x="2616" y="19820"/>
                    <a:pt x="2323" y="19548"/>
                    <a:pt x="2177" y="19339"/>
                  </a:cubicBezTo>
                  <a:cubicBezTo>
                    <a:pt x="1779" y="18774"/>
                    <a:pt x="1340" y="18188"/>
                    <a:pt x="1277" y="17498"/>
                  </a:cubicBezTo>
                  <a:cubicBezTo>
                    <a:pt x="1256" y="17090"/>
                    <a:pt x="932" y="16886"/>
                    <a:pt x="618" y="16886"/>
                  </a:cubicBezTo>
                  <a:cubicBezTo>
                    <a:pt x="304" y="16886"/>
                    <a:pt x="1" y="17090"/>
                    <a:pt x="22" y="17498"/>
                  </a:cubicBezTo>
                  <a:cubicBezTo>
                    <a:pt x="106" y="19172"/>
                    <a:pt x="1633" y="21431"/>
                    <a:pt x="3370" y="21661"/>
                  </a:cubicBezTo>
                  <a:lnTo>
                    <a:pt x="3579" y="21661"/>
                  </a:lnTo>
                  <a:cubicBezTo>
                    <a:pt x="4039" y="23461"/>
                    <a:pt x="5106" y="25135"/>
                    <a:pt x="5985" y="26683"/>
                  </a:cubicBezTo>
                  <a:cubicBezTo>
                    <a:pt x="7324" y="28985"/>
                    <a:pt x="8433" y="31370"/>
                    <a:pt x="10379" y="33253"/>
                  </a:cubicBezTo>
                  <a:cubicBezTo>
                    <a:pt x="11404" y="34237"/>
                    <a:pt x="12576" y="35073"/>
                    <a:pt x="13601" y="36099"/>
                  </a:cubicBezTo>
                  <a:cubicBezTo>
                    <a:pt x="14543" y="37040"/>
                    <a:pt x="15652" y="38066"/>
                    <a:pt x="16803" y="38735"/>
                  </a:cubicBezTo>
                  <a:cubicBezTo>
                    <a:pt x="17974" y="39446"/>
                    <a:pt x="19041" y="40221"/>
                    <a:pt x="20150" y="41016"/>
                  </a:cubicBezTo>
                  <a:cubicBezTo>
                    <a:pt x="21113" y="41685"/>
                    <a:pt x="22264" y="42083"/>
                    <a:pt x="23352" y="42480"/>
                  </a:cubicBezTo>
                  <a:cubicBezTo>
                    <a:pt x="23101" y="42794"/>
                    <a:pt x="22808" y="43108"/>
                    <a:pt x="22598" y="43464"/>
                  </a:cubicBezTo>
                  <a:cubicBezTo>
                    <a:pt x="21950" y="44615"/>
                    <a:pt x="22996" y="45535"/>
                    <a:pt x="23938" y="46058"/>
                  </a:cubicBezTo>
                  <a:cubicBezTo>
                    <a:pt x="24921" y="46581"/>
                    <a:pt x="26051" y="46916"/>
                    <a:pt x="27118" y="47209"/>
                  </a:cubicBezTo>
                  <a:cubicBezTo>
                    <a:pt x="28324" y="47536"/>
                    <a:pt x="29450" y="48382"/>
                    <a:pt x="30730" y="48382"/>
                  </a:cubicBezTo>
                  <a:cubicBezTo>
                    <a:pt x="30760" y="48382"/>
                    <a:pt x="30791" y="48382"/>
                    <a:pt x="30821" y="48381"/>
                  </a:cubicBezTo>
                  <a:lnTo>
                    <a:pt x="30821" y="48381"/>
                  </a:lnTo>
                  <a:cubicBezTo>
                    <a:pt x="30612" y="49532"/>
                    <a:pt x="30445" y="50682"/>
                    <a:pt x="30298" y="51875"/>
                  </a:cubicBezTo>
                  <a:cubicBezTo>
                    <a:pt x="30089" y="53465"/>
                    <a:pt x="29712" y="55076"/>
                    <a:pt x="29608" y="56708"/>
                  </a:cubicBezTo>
                  <a:cubicBezTo>
                    <a:pt x="29001" y="56436"/>
                    <a:pt x="28373" y="56227"/>
                    <a:pt x="27725" y="56060"/>
                  </a:cubicBezTo>
                  <a:cubicBezTo>
                    <a:pt x="26498" y="55748"/>
                    <a:pt x="25288" y="55602"/>
                    <a:pt x="24084" y="55602"/>
                  </a:cubicBezTo>
                  <a:cubicBezTo>
                    <a:pt x="22945" y="55602"/>
                    <a:pt x="21812" y="55732"/>
                    <a:pt x="20673" y="55976"/>
                  </a:cubicBezTo>
                  <a:cubicBezTo>
                    <a:pt x="19544" y="56206"/>
                    <a:pt x="18393" y="56290"/>
                    <a:pt x="17263" y="56583"/>
                  </a:cubicBezTo>
                  <a:cubicBezTo>
                    <a:pt x="16531" y="56750"/>
                    <a:pt x="15547" y="57001"/>
                    <a:pt x="14961" y="57462"/>
                  </a:cubicBezTo>
                  <a:cubicBezTo>
                    <a:pt x="14836" y="57566"/>
                    <a:pt x="14815" y="57776"/>
                    <a:pt x="14836" y="57943"/>
                  </a:cubicBezTo>
                  <a:cubicBezTo>
                    <a:pt x="14857" y="58048"/>
                    <a:pt x="14919" y="58110"/>
                    <a:pt x="14961" y="58194"/>
                  </a:cubicBezTo>
                  <a:cubicBezTo>
                    <a:pt x="14627" y="58633"/>
                    <a:pt x="14250" y="59052"/>
                    <a:pt x="13831" y="59449"/>
                  </a:cubicBezTo>
                  <a:cubicBezTo>
                    <a:pt x="12994" y="60203"/>
                    <a:pt x="12262" y="61040"/>
                    <a:pt x="11572" y="61939"/>
                  </a:cubicBezTo>
                  <a:cubicBezTo>
                    <a:pt x="10881" y="62797"/>
                    <a:pt x="10212" y="63634"/>
                    <a:pt x="9521" y="64471"/>
                  </a:cubicBezTo>
                  <a:cubicBezTo>
                    <a:pt x="8852" y="65308"/>
                    <a:pt x="8328" y="66271"/>
                    <a:pt x="7450" y="66961"/>
                  </a:cubicBezTo>
                  <a:cubicBezTo>
                    <a:pt x="7115" y="67212"/>
                    <a:pt x="7115" y="67903"/>
                    <a:pt x="7450" y="68196"/>
                  </a:cubicBezTo>
                  <a:cubicBezTo>
                    <a:pt x="7596" y="68300"/>
                    <a:pt x="7743" y="68363"/>
                    <a:pt x="7868" y="68447"/>
                  </a:cubicBezTo>
                  <a:cubicBezTo>
                    <a:pt x="7387" y="68823"/>
                    <a:pt x="6906" y="69137"/>
                    <a:pt x="7282" y="69911"/>
                  </a:cubicBezTo>
                  <a:cubicBezTo>
                    <a:pt x="7429" y="70246"/>
                    <a:pt x="7847" y="70455"/>
                    <a:pt x="8140" y="70644"/>
                  </a:cubicBezTo>
                  <a:cubicBezTo>
                    <a:pt x="8182" y="70665"/>
                    <a:pt x="8224" y="70706"/>
                    <a:pt x="8266" y="70727"/>
                  </a:cubicBezTo>
                  <a:cubicBezTo>
                    <a:pt x="8266" y="70748"/>
                    <a:pt x="8245" y="70748"/>
                    <a:pt x="8224" y="70769"/>
                  </a:cubicBezTo>
                  <a:cubicBezTo>
                    <a:pt x="8077" y="70874"/>
                    <a:pt x="7931" y="70957"/>
                    <a:pt x="7826" y="71083"/>
                  </a:cubicBezTo>
                  <a:cubicBezTo>
                    <a:pt x="7596" y="71376"/>
                    <a:pt x="7533" y="71815"/>
                    <a:pt x="7638" y="72192"/>
                  </a:cubicBezTo>
                  <a:cubicBezTo>
                    <a:pt x="7743" y="72506"/>
                    <a:pt x="8454" y="72841"/>
                    <a:pt x="8391" y="73154"/>
                  </a:cubicBezTo>
                  <a:cubicBezTo>
                    <a:pt x="8370" y="73259"/>
                    <a:pt x="8328" y="73364"/>
                    <a:pt x="8266" y="73468"/>
                  </a:cubicBezTo>
                  <a:cubicBezTo>
                    <a:pt x="7659" y="73803"/>
                    <a:pt x="7010" y="73740"/>
                    <a:pt x="6613" y="74389"/>
                  </a:cubicBezTo>
                  <a:cubicBezTo>
                    <a:pt x="6257" y="74975"/>
                    <a:pt x="6571" y="75875"/>
                    <a:pt x="7010" y="76293"/>
                  </a:cubicBezTo>
                  <a:cubicBezTo>
                    <a:pt x="7492" y="76732"/>
                    <a:pt x="8245" y="76732"/>
                    <a:pt x="8873" y="76732"/>
                  </a:cubicBezTo>
                  <a:cubicBezTo>
                    <a:pt x="10044" y="76732"/>
                    <a:pt x="11216" y="76670"/>
                    <a:pt x="12409" y="76586"/>
                  </a:cubicBezTo>
                  <a:cubicBezTo>
                    <a:pt x="13350" y="76523"/>
                    <a:pt x="14292" y="76481"/>
                    <a:pt x="15254" y="76419"/>
                  </a:cubicBezTo>
                  <a:cubicBezTo>
                    <a:pt x="15579" y="77717"/>
                    <a:pt x="16297" y="79919"/>
                    <a:pt x="17732" y="79919"/>
                  </a:cubicBezTo>
                  <a:cubicBezTo>
                    <a:pt x="17777" y="79919"/>
                    <a:pt x="17823" y="79917"/>
                    <a:pt x="17870" y="79913"/>
                  </a:cubicBezTo>
                  <a:cubicBezTo>
                    <a:pt x="17912" y="79934"/>
                    <a:pt x="17974" y="79934"/>
                    <a:pt x="18058" y="79955"/>
                  </a:cubicBezTo>
                  <a:cubicBezTo>
                    <a:pt x="18266" y="79985"/>
                    <a:pt x="18474" y="80001"/>
                    <a:pt x="18680" y="80001"/>
                  </a:cubicBezTo>
                  <a:cubicBezTo>
                    <a:pt x="19322" y="80001"/>
                    <a:pt x="19941" y="79848"/>
                    <a:pt x="20464" y="79515"/>
                  </a:cubicBezTo>
                  <a:cubicBezTo>
                    <a:pt x="20527" y="79515"/>
                    <a:pt x="20590" y="79494"/>
                    <a:pt x="20632" y="79452"/>
                  </a:cubicBezTo>
                  <a:cubicBezTo>
                    <a:pt x="20945" y="79348"/>
                    <a:pt x="21217" y="79201"/>
                    <a:pt x="21469" y="78992"/>
                  </a:cubicBezTo>
                  <a:cubicBezTo>
                    <a:pt x="21761" y="78783"/>
                    <a:pt x="21971" y="78511"/>
                    <a:pt x="22159" y="78239"/>
                  </a:cubicBezTo>
                  <a:cubicBezTo>
                    <a:pt x="22305" y="78176"/>
                    <a:pt x="22494" y="78092"/>
                    <a:pt x="22661" y="77967"/>
                  </a:cubicBezTo>
                  <a:cubicBezTo>
                    <a:pt x="23121" y="77611"/>
                    <a:pt x="23498" y="77193"/>
                    <a:pt x="23854" y="76774"/>
                  </a:cubicBezTo>
                  <a:lnTo>
                    <a:pt x="23854" y="76732"/>
                  </a:lnTo>
                  <a:cubicBezTo>
                    <a:pt x="24482" y="76816"/>
                    <a:pt x="25109" y="76942"/>
                    <a:pt x="25507" y="77423"/>
                  </a:cubicBezTo>
                  <a:cubicBezTo>
                    <a:pt x="25598" y="77525"/>
                    <a:pt x="25725" y="77572"/>
                    <a:pt x="25847" y="77572"/>
                  </a:cubicBezTo>
                  <a:cubicBezTo>
                    <a:pt x="25976" y="77572"/>
                    <a:pt x="26101" y="77519"/>
                    <a:pt x="26176" y="77423"/>
                  </a:cubicBezTo>
                  <a:lnTo>
                    <a:pt x="26239" y="77360"/>
                  </a:lnTo>
                  <a:cubicBezTo>
                    <a:pt x="26260" y="77402"/>
                    <a:pt x="26323" y="77423"/>
                    <a:pt x="26365" y="77444"/>
                  </a:cubicBezTo>
                  <a:cubicBezTo>
                    <a:pt x="26699" y="77569"/>
                    <a:pt x="27076" y="77611"/>
                    <a:pt x="27432" y="77632"/>
                  </a:cubicBezTo>
                  <a:cubicBezTo>
                    <a:pt x="28687" y="78343"/>
                    <a:pt x="30005" y="78888"/>
                    <a:pt x="31303" y="79432"/>
                  </a:cubicBezTo>
                  <a:cubicBezTo>
                    <a:pt x="31261" y="80038"/>
                    <a:pt x="31303" y="80582"/>
                    <a:pt x="31386" y="81189"/>
                  </a:cubicBezTo>
                  <a:cubicBezTo>
                    <a:pt x="31407" y="81419"/>
                    <a:pt x="31470" y="81712"/>
                    <a:pt x="31491" y="81963"/>
                  </a:cubicBezTo>
                  <a:cubicBezTo>
                    <a:pt x="31449" y="82110"/>
                    <a:pt x="31449" y="82235"/>
                    <a:pt x="31449" y="82361"/>
                  </a:cubicBezTo>
                  <a:cubicBezTo>
                    <a:pt x="31491" y="82758"/>
                    <a:pt x="31679" y="83051"/>
                    <a:pt x="31909" y="83281"/>
                  </a:cubicBezTo>
                  <a:cubicBezTo>
                    <a:pt x="31930" y="83302"/>
                    <a:pt x="31972" y="83365"/>
                    <a:pt x="31993" y="83386"/>
                  </a:cubicBezTo>
                  <a:cubicBezTo>
                    <a:pt x="32014" y="83428"/>
                    <a:pt x="32077" y="83428"/>
                    <a:pt x="32119" y="83470"/>
                  </a:cubicBezTo>
                  <a:cubicBezTo>
                    <a:pt x="32663" y="83846"/>
                    <a:pt x="33437" y="84014"/>
                    <a:pt x="34065" y="84035"/>
                  </a:cubicBezTo>
                  <a:cubicBezTo>
                    <a:pt x="34797" y="84035"/>
                    <a:pt x="35341" y="84014"/>
                    <a:pt x="36010" y="83721"/>
                  </a:cubicBezTo>
                  <a:cubicBezTo>
                    <a:pt x="36638" y="83470"/>
                    <a:pt x="37203" y="82905"/>
                    <a:pt x="37663" y="82445"/>
                  </a:cubicBezTo>
                  <a:cubicBezTo>
                    <a:pt x="37873" y="82235"/>
                    <a:pt x="38040" y="82005"/>
                    <a:pt x="38207" y="81754"/>
                  </a:cubicBezTo>
                  <a:lnTo>
                    <a:pt x="38207" y="81754"/>
                  </a:lnTo>
                  <a:cubicBezTo>
                    <a:pt x="38103" y="82026"/>
                    <a:pt x="37998" y="82256"/>
                    <a:pt x="37852" y="82486"/>
                  </a:cubicBezTo>
                  <a:cubicBezTo>
                    <a:pt x="38040" y="82570"/>
                    <a:pt x="38186" y="82675"/>
                    <a:pt x="38375" y="82758"/>
                  </a:cubicBezTo>
                  <a:cubicBezTo>
                    <a:pt x="39233" y="83198"/>
                    <a:pt x="40091" y="83679"/>
                    <a:pt x="40927" y="84160"/>
                  </a:cubicBezTo>
                  <a:cubicBezTo>
                    <a:pt x="41325" y="84411"/>
                    <a:pt x="41723" y="84621"/>
                    <a:pt x="42120" y="84851"/>
                  </a:cubicBezTo>
                  <a:cubicBezTo>
                    <a:pt x="42455" y="85060"/>
                    <a:pt x="42999" y="85269"/>
                    <a:pt x="43292" y="85520"/>
                  </a:cubicBezTo>
                  <a:cubicBezTo>
                    <a:pt x="43601" y="85829"/>
                    <a:pt x="43923" y="86063"/>
                    <a:pt x="44316" y="86063"/>
                  </a:cubicBezTo>
                  <a:cubicBezTo>
                    <a:pt x="44429" y="86063"/>
                    <a:pt x="44547" y="86043"/>
                    <a:pt x="44673" y="86002"/>
                  </a:cubicBezTo>
                  <a:cubicBezTo>
                    <a:pt x="45196" y="85813"/>
                    <a:pt x="45614" y="85186"/>
                    <a:pt x="45824" y="84725"/>
                  </a:cubicBezTo>
                  <a:cubicBezTo>
                    <a:pt x="45886" y="84641"/>
                    <a:pt x="45886" y="84537"/>
                    <a:pt x="45845" y="84453"/>
                  </a:cubicBezTo>
                  <a:cubicBezTo>
                    <a:pt x="46054" y="84202"/>
                    <a:pt x="46263" y="83930"/>
                    <a:pt x="46368" y="83784"/>
                  </a:cubicBezTo>
                  <a:cubicBezTo>
                    <a:pt x="46828" y="83219"/>
                    <a:pt x="47372" y="82737"/>
                    <a:pt x="47916" y="82277"/>
                  </a:cubicBezTo>
                  <a:cubicBezTo>
                    <a:pt x="48418" y="81859"/>
                    <a:pt x="48795" y="81503"/>
                    <a:pt x="48983" y="80854"/>
                  </a:cubicBezTo>
                  <a:cubicBezTo>
                    <a:pt x="49025" y="80771"/>
                    <a:pt x="49025" y="80687"/>
                    <a:pt x="48983" y="80603"/>
                  </a:cubicBezTo>
                  <a:cubicBezTo>
                    <a:pt x="49611" y="79955"/>
                    <a:pt x="50259" y="79306"/>
                    <a:pt x="50971" y="78699"/>
                  </a:cubicBezTo>
                  <a:cubicBezTo>
                    <a:pt x="51996" y="77820"/>
                    <a:pt x="52728" y="76607"/>
                    <a:pt x="53482" y="75519"/>
                  </a:cubicBezTo>
                  <a:cubicBezTo>
                    <a:pt x="53670" y="75247"/>
                    <a:pt x="53879" y="75017"/>
                    <a:pt x="54068" y="74745"/>
                  </a:cubicBezTo>
                  <a:cubicBezTo>
                    <a:pt x="54256" y="74514"/>
                    <a:pt x="54381" y="74075"/>
                    <a:pt x="54591" y="73887"/>
                  </a:cubicBezTo>
                  <a:cubicBezTo>
                    <a:pt x="54632" y="73845"/>
                    <a:pt x="54695" y="73803"/>
                    <a:pt x="54737" y="73761"/>
                  </a:cubicBezTo>
                  <a:cubicBezTo>
                    <a:pt x="54800" y="73761"/>
                    <a:pt x="54842" y="73740"/>
                    <a:pt x="54904" y="73698"/>
                  </a:cubicBezTo>
                  <a:cubicBezTo>
                    <a:pt x="55574" y="73322"/>
                    <a:pt x="55867" y="72443"/>
                    <a:pt x="56306" y="71815"/>
                  </a:cubicBezTo>
                  <a:cubicBezTo>
                    <a:pt x="56578" y="71460"/>
                    <a:pt x="56871" y="71146"/>
                    <a:pt x="57122" y="70769"/>
                  </a:cubicBezTo>
                  <a:cubicBezTo>
                    <a:pt x="57415" y="70393"/>
                    <a:pt x="57562" y="69974"/>
                    <a:pt x="57750" y="69556"/>
                  </a:cubicBezTo>
                  <a:cubicBezTo>
                    <a:pt x="58064" y="68865"/>
                    <a:pt x="57980" y="68196"/>
                    <a:pt x="57353" y="67714"/>
                  </a:cubicBezTo>
                  <a:lnTo>
                    <a:pt x="57353" y="67714"/>
                  </a:lnTo>
                  <a:cubicBezTo>
                    <a:pt x="57451" y="67782"/>
                    <a:pt x="57492" y="67815"/>
                    <a:pt x="57507" y="67815"/>
                  </a:cubicBezTo>
                  <a:cubicBezTo>
                    <a:pt x="57534" y="67815"/>
                    <a:pt x="57480" y="67713"/>
                    <a:pt x="57520" y="67526"/>
                  </a:cubicBezTo>
                  <a:cubicBezTo>
                    <a:pt x="57562" y="67359"/>
                    <a:pt x="57604" y="67149"/>
                    <a:pt x="57645" y="66961"/>
                  </a:cubicBezTo>
                  <a:cubicBezTo>
                    <a:pt x="57708" y="66668"/>
                    <a:pt x="57729" y="66438"/>
                    <a:pt x="57666" y="66166"/>
                  </a:cubicBezTo>
                  <a:cubicBezTo>
                    <a:pt x="57980" y="65915"/>
                    <a:pt x="58085" y="65413"/>
                    <a:pt x="57771" y="65015"/>
                  </a:cubicBezTo>
                  <a:cubicBezTo>
                    <a:pt x="56495" y="63488"/>
                    <a:pt x="54925" y="62170"/>
                    <a:pt x="53147" y="61249"/>
                  </a:cubicBezTo>
                  <a:cubicBezTo>
                    <a:pt x="53251" y="61228"/>
                    <a:pt x="53356" y="61144"/>
                    <a:pt x="53419" y="61040"/>
                  </a:cubicBezTo>
                  <a:cubicBezTo>
                    <a:pt x="54068" y="59680"/>
                    <a:pt x="53482" y="57838"/>
                    <a:pt x="53210" y="56416"/>
                  </a:cubicBezTo>
                  <a:cubicBezTo>
                    <a:pt x="52854" y="54742"/>
                    <a:pt x="52477" y="53047"/>
                    <a:pt x="51787" y="51478"/>
                  </a:cubicBezTo>
                  <a:lnTo>
                    <a:pt x="51075" y="49741"/>
                  </a:lnTo>
                  <a:lnTo>
                    <a:pt x="51075" y="49741"/>
                  </a:lnTo>
                  <a:cubicBezTo>
                    <a:pt x="51431" y="49929"/>
                    <a:pt x="51808" y="50055"/>
                    <a:pt x="52205" y="50201"/>
                  </a:cubicBezTo>
                  <a:cubicBezTo>
                    <a:pt x="52917" y="50431"/>
                    <a:pt x="53628" y="50724"/>
                    <a:pt x="54360" y="50934"/>
                  </a:cubicBezTo>
                  <a:cubicBezTo>
                    <a:pt x="54643" y="51002"/>
                    <a:pt x="54951" y="51060"/>
                    <a:pt x="55250" y="51060"/>
                  </a:cubicBezTo>
                  <a:cubicBezTo>
                    <a:pt x="55681" y="51060"/>
                    <a:pt x="56094" y="50940"/>
                    <a:pt x="56390" y="50557"/>
                  </a:cubicBezTo>
                  <a:cubicBezTo>
                    <a:pt x="56662" y="50201"/>
                    <a:pt x="56725" y="49804"/>
                    <a:pt x="56725" y="49364"/>
                  </a:cubicBezTo>
                  <a:cubicBezTo>
                    <a:pt x="56704" y="48778"/>
                    <a:pt x="56767" y="48255"/>
                    <a:pt x="56788" y="47690"/>
                  </a:cubicBezTo>
                  <a:lnTo>
                    <a:pt x="56788" y="47418"/>
                  </a:lnTo>
                  <a:cubicBezTo>
                    <a:pt x="58852" y="47955"/>
                    <a:pt x="61017" y="48037"/>
                    <a:pt x="63175" y="48037"/>
                  </a:cubicBezTo>
                  <a:cubicBezTo>
                    <a:pt x="63796" y="48037"/>
                    <a:pt x="64415" y="48030"/>
                    <a:pt x="65031" y="48025"/>
                  </a:cubicBezTo>
                  <a:cubicBezTo>
                    <a:pt x="68003" y="47962"/>
                    <a:pt x="71016" y="47586"/>
                    <a:pt x="73778" y="46456"/>
                  </a:cubicBezTo>
                  <a:cubicBezTo>
                    <a:pt x="76351" y="45410"/>
                    <a:pt x="78695" y="44154"/>
                    <a:pt x="80766" y="42313"/>
                  </a:cubicBezTo>
                  <a:cubicBezTo>
                    <a:pt x="81791" y="41413"/>
                    <a:pt x="82628" y="40325"/>
                    <a:pt x="83235" y="39112"/>
                  </a:cubicBezTo>
                  <a:cubicBezTo>
                    <a:pt x="83654" y="38275"/>
                    <a:pt x="84030" y="37291"/>
                    <a:pt x="84177" y="36329"/>
                  </a:cubicBezTo>
                  <a:cubicBezTo>
                    <a:pt x="84762" y="36224"/>
                    <a:pt x="85327" y="35931"/>
                    <a:pt x="85788" y="35576"/>
                  </a:cubicBezTo>
                  <a:cubicBezTo>
                    <a:pt x="86206" y="35241"/>
                    <a:pt x="86332" y="34676"/>
                    <a:pt x="86541" y="34195"/>
                  </a:cubicBezTo>
                  <a:cubicBezTo>
                    <a:pt x="86792" y="33504"/>
                    <a:pt x="87127" y="32856"/>
                    <a:pt x="86939" y="32186"/>
                  </a:cubicBezTo>
                  <a:cubicBezTo>
                    <a:pt x="86859" y="31883"/>
                    <a:pt x="86598" y="31721"/>
                    <a:pt x="86331" y="31721"/>
                  </a:cubicBezTo>
                  <a:cubicBezTo>
                    <a:pt x="86175" y="31721"/>
                    <a:pt x="86016" y="31777"/>
                    <a:pt x="85892" y="31893"/>
                  </a:cubicBezTo>
                  <a:cubicBezTo>
                    <a:pt x="85181" y="32563"/>
                    <a:pt x="85181" y="33881"/>
                    <a:pt x="84553" y="34446"/>
                  </a:cubicBezTo>
                  <a:cubicBezTo>
                    <a:pt x="84595" y="34195"/>
                    <a:pt x="84595" y="33965"/>
                    <a:pt x="84616" y="33776"/>
                  </a:cubicBezTo>
                  <a:cubicBezTo>
                    <a:pt x="84700" y="32688"/>
                    <a:pt x="84407" y="31726"/>
                    <a:pt x="84030" y="30742"/>
                  </a:cubicBezTo>
                  <a:cubicBezTo>
                    <a:pt x="83945" y="30530"/>
                    <a:pt x="83763" y="30435"/>
                    <a:pt x="83587" y="30435"/>
                  </a:cubicBezTo>
                  <a:cubicBezTo>
                    <a:pt x="83330" y="30435"/>
                    <a:pt x="83085" y="30637"/>
                    <a:pt x="83172" y="30972"/>
                  </a:cubicBezTo>
                  <a:cubicBezTo>
                    <a:pt x="83402" y="31809"/>
                    <a:pt x="83465" y="32646"/>
                    <a:pt x="83381" y="33504"/>
                  </a:cubicBezTo>
                  <a:cubicBezTo>
                    <a:pt x="83361" y="33818"/>
                    <a:pt x="83256" y="34237"/>
                    <a:pt x="83151" y="34655"/>
                  </a:cubicBezTo>
                  <a:cubicBezTo>
                    <a:pt x="81770" y="34299"/>
                    <a:pt x="81185" y="33148"/>
                    <a:pt x="80850" y="31809"/>
                  </a:cubicBezTo>
                  <a:cubicBezTo>
                    <a:pt x="80797" y="31598"/>
                    <a:pt x="80594" y="31488"/>
                    <a:pt x="80398" y="31488"/>
                  </a:cubicBezTo>
                  <a:cubicBezTo>
                    <a:pt x="80207" y="31488"/>
                    <a:pt x="80023" y="31592"/>
                    <a:pt x="79992" y="31809"/>
                  </a:cubicBezTo>
                  <a:cubicBezTo>
                    <a:pt x="79573" y="33839"/>
                    <a:pt x="80724" y="35450"/>
                    <a:pt x="82545" y="36099"/>
                  </a:cubicBezTo>
                  <a:cubicBezTo>
                    <a:pt x="82252" y="36852"/>
                    <a:pt x="82042" y="37689"/>
                    <a:pt x="81687" y="38400"/>
                  </a:cubicBezTo>
                  <a:cubicBezTo>
                    <a:pt x="81143" y="39530"/>
                    <a:pt x="80327" y="40388"/>
                    <a:pt x="79406" y="41204"/>
                  </a:cubicBezTo>
                  <a:cubicBezTo>
                    <a:pt x="77523" y="42899"/>
                    <a:pt x="75242" y="44050"/>
                    <a:pt x="72920" y="44970"/>
                  </a:cubicBezTo>
                  <a:cubicBezTo>
                    <a:pt x="70430" y="45954"/>
                    <a:pt x="67752" y="46247"/>
                    <a:pt x="65073" y="46351"/>
                  </a:cubicBezTo>
                  <a:cubicBezTo>
                    <a:pt x="63975" y="46394"/>
                    <a:pt x="62852" y="46443"/>
                    <a:pt x="61728" y="46443"/>
                  </a:cubicBezTo>
                  <a:cubicBezTo>
                    <a:pt x="60092" y="46443"/>
                    <a:pt x="58455" y="46338"/>
                    <a:pt x="56892" y="45954"/>
                  </a:cubicBezTo>
                  <a:cubicBezTo>
                    <a:pt x="56892" y="45933"/>
                    <a:pt x="56892" y="45870"/>
                    <a:pt x="56913" y="45849"/>
                  </a:cubicBezTo>
                  <a:cubicBezTo>
                    <a:pt x="56997" y="45493"/>
                    <a:pt x="57227" y="44866"/>
                    <a:pt x="57143" y="44510"/>
                  </a:cubicBezTo>
                  <a:cubicBezTo>
                    <a:pt x="56934" y="43715"/>
                    <a:pt x="56202" y="43464"/>
                    <a:pt x="55469" y="43255"/>
                  </a:cubicBezTo>
                  <a:cubicBezTo>
                    <a:pt x="55009" y="43108"/>
                    <a:pt x="54486" y="43045"/>
                    <a:pt x="53984" y="43004"/>
                  </a:cubicBezTo>
                  <a:cubicBezTo>
                    <a:pt x="53377" y="42920"/>
                    <a:pt x="52749" y="42794"/>
                    <a:pt x="52163" y="42794"/>
                  </a:cubicBezTo>
                  <a:cubicBezTo>
                    <a:pt x="51180" y="42794"/>
                    <a:pt x="50238" y="42669"/>
                    <a:pt x="49297" y="42439"/>
                  </a:cubicBezTo>
                  <a:cubicBezTo>
                    <a:pt x="50950" y="41874"/>
                    <a:pt x="52519" y="41141"/>
                    <a:pt x="54005" y="40200"/>
                  </a:cubicBezTo>
                  <a:cubicBezTo>
                    <a:pt x="57018" y="38254"/>
                    <a:pt x="59026" y="35387"/>
                    <a:pt x="60324" y="32060"/>
                  </a:cubicBezTo>
                  <a:cubicBezTo>
                    <a:pt x="60345" y="31998"/>
                    <a:pt x="60366" y="31893"/>
                    <a:pt x="60428" y="31809"/>
                  </a:cubicBezTo>
                  <a:cubicBezTo>
                    <a:pt x="60449" y="31935"/>
                    <a:pt x="60470" y="32060"/>
                    <a:pt x="60533" y="32207"/>
                  </a:cubicBezTo>
                  <a:cubicBezTo>
                    <a:pt x="60282" y="32981"/>
                    <a:pt x="60366" y="33692"/>
                    <a:pt x="60554" y="34488"/>
                  </a:cubicBezTo>
                  <a:cubicBezTo>
                    <a:pt x="60700" y="35157"/>
                    <a:pt x="60889" y="36015"/>
                    <a:pt x="61265" y="36622"/>
                  </a:cubicBezTo>
                  <a:cubicBezTo>
                    <a:pt x="61998" y="37940"/>
                    <a:pt x="62646" y="39300"/>
                    <a:pt x="63818" y="40263"/>
                  </a:cubicBezTo>
                  <a:cubicBezTo>
                    <a:pt x="64449" y="40780"/>
                    <a:pt x="65151" y="41000"/>
                    <a:pt x="65864" y="41000"/>
                  </a:cubicBezTo>
                  <a:cubicBezTo>
                    <a:pt x="66594" y="41000"/>
                    <a:pt x="67336" y="40769"/>
                    <a:pt x="68024" y="40388"/>
                  </a:cubicBezTo>
                  <a:cubicBezTo>
                    <a:pt x="68965" y="39865"/>
                    <a:pt x="69321" y="38986"/>
                    <a:pt x="69446" y="38045"/>
                  </a:cubicBezTo>
                  <a:cubicBezTo>
                    <a:pt x="69540" y="38057"/>
                    <a:pt x="69635" y="38063"/>
                    <a:pt x="69732" y="38063"/>
                  </a:cubicBezTo>
                  <a:cubicBezTo>
                    <a:pt x="70435" y="38063"/>
                    <a:pt x="71206" y="37751"/>
                    <a:pt x="71832" y="37438"/>
                  </a:cubicBezTo>
                  <a:cubicBezTo>
                    <a:pt x="72418" y="37124"/>
                    <a:pt x="72920" y="36685"/>
                    <a:pt x="73254" y="36078"/>
                  </a:cubicBezTo>
                  <a:cubicBezTo>
                    <a:pt x="73715" y="35262"/>
                    <a:pt x="73547" y="34320"/>
                    <a:pt x="73401" y="33483"/>
                  </a:cubicBezTo>
                  <a:cubicBezTo>
                    <a:pt x="73338" y="33232"/>
                    <a:pt x="73234" y="32939"/>
                    <a:pt x="73192" y="32667"/>
                  </a:cubicBezTo>
                  <a:cubicBezTo>
                    <a:pt x="73296" y="32667"/>
                    <a:pt x="73401" y="32709"/>
                    <a:pt x="73506" y="32730"/>
                  </a:cubicBezTo>
                  <a:cubicBezTo>
                    <a:pt x="73654" y="32745"/>
                    <a:pt x="73781" y="32760"/>
                    <a:pt x="73916" y="32760"/>
                  </a:cubicBezTo>
                  <a:cubicBezTo>
                    <a:pt x="73972" y="32760"/>
                    <a:pt x="74030" y="32757"/>
                    <a:pt x="74091" y="32751"/>
                  </a:cubicBezTo>
                  <a:cubicBezTo>
                    <a:pt x="74887" y="32709"/>
                    <a:pt x="75828" y="32332"/>
                    <a:pt x="76498" y="31935"/>
                  </a:cubicBezTo>
                  <a:cubicBezTo>
                    <a:pt x="77209" y="31496"/>
                    <a:pt x="77690" y="30784"/>
                    <a:pt x="78004" y="30031"/>
                  </a:cubicBezTo>
                  <a:cubicBezTo>
                    <a:pt x="78339" y="29194"/>
                    <a:pt x="77962" y="28273"/>
                    <a:pt x="77418" y="27625"/>
                  </a:cubicBezTo>
                  <a:cubicBezTo>
                    <a:pt x="76916" y="27081"/>
                    <a:pt x="76288" y="26641"/>
                    <a:pt x="75744" y="26139"/>
                  </a:cubicBezTo>
                  <a:cubicBezTo>
                    <a:pt x="75493" y="25909"/>
                    <a:pt x="75221" y="25658"/>
                    <a:pt x="75012" y="25344"/>
                  </a:cubicBezTo>
                  <a:cubicBezTo>
                    <a:pt x="74991" y="25302"/>
                    <a:pt x="74991" y="25281"/>
                    <a:pt x="74970" y="25239"/>
                  </a:cubicBezTo>
                  <a:cubicBezTo>
                    <a:pt x="75075" y="25177"/>
                    <a:pt x="75221" y="25135"/>
                    <a:pt x="75326" y="25093"/>
                  </a:cubicBezTo>
                  <a:cubicBezTo>
                    <a:pt x="76770" y="24549"/>
                    <a:pt x="78485" y="24151"/>
                    <a:pt x="78946" y="22415"/>
                  </a:cubicBezTo>
                  <a:cubicBezTo>
                    <a:pt x="79385" y="20636"/>
                    <a:pt x="77544" y="19569"/>
                    <a:pt x="76267" y="18900"/>
                  </a:cubicBezTo>
                  <a:cubicBezTo>
                    <a:pt x="74963" y="18213"/>
                    <a:pt x="73420" y="17991"/>
                    <a:pt x="71926" y="17991"/>
                  </a:cubicBezTo>
                  <a:cubicBezTo>
                    <a:pt x="71599" y="17991"/>
                    <a:pt x="71273" y="18002"/>
                    <a:pt x="70953" y="18021"/>
                  </a:cubicBezTo>
                  <a:cubicBezTo>
                    <a:pt x="69363" y="18125"/>
                    <a:pt x="67772" y="18104"/>
                    <a:pt x="66329" y="18711"/>
                  </a:cubicBezTo>
                  <a:cubicBezTo>
                    <a:pt x="66308" y="18607"/>
                    <a:pt x="66308" y="18502"/>
                    <a:pt x="66287" y="18376"/>
                  </a:cubicBezTo>
                  <a:cubicBezTo>
                    <a:pt x="66120" y="17665"/>
                    <a:pt x="65513" y="17037"/>
                    <a:pt x="64927" y="16703"/>
                  </a:cubicBezTo>
                  <a:cubicBezTo>
                    <a:pt x="64320" y="16347"/>
                    <a:pt x="63692" y="15887"/>
                    <a:pt x="63002" y="15803"/>
                  </a:cubicBezTo>
                  <a:cubicBezTo>
                    <a:pt x="62960" y="15301"/>
                    <a:pt x="62855" y="14840"/>
                    <a:pt x="62730" y="14338"/>
                  </a:cubicBezTo>
                  <a:cubicBezTo>
                    <a:pt x="62542" y="13669"/>
                    <a:pt x="62458" y="12978"/>
                    <a:pt x="62270" y="12309"/>
                  </a:cubicBezTo>
                  <a:cubicBezTo>
                    <a:pt x="61600" y="9609"/>
                    <a:pt x="60010" y="7182"/>
                    <a:pt x="57959" y="5299"/>
                  </a:cubicBezTo>
                  <a:cubicBezTo>
                    <a:pt x="56934" y="4358"/>
                    <a:pt x="55720" y="3542"/>
                    <a:pt x="54528" y="2788"/>
                  </a:cubicBezTo>
                  <a:cubicBezTo>
                    <a:pt x="53251" y="1972"/>
                    <a:pt x="51912" y="1638"/>
                    <a:pt x="50510" y="1177"/>
                  </a:cubicBezTo>
                  <a:cubicBezTo>
                    <a:pt x="49088" y="738"/>
                    <a:pt x="47728" y="298"/>
                    <a:pt x="46263" y="89"/>
                  </a:cubicBezTo>
                  <a:cubicBezTo>
                    <a:pt x="45866" y="25"/>
                    <a:pt x="45468" y="0"/>
                    <a:pt x="45071" y="0"/>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111" name="Google Shape;1000;p51">
              <a:extLst>
                <a:ext uri="{FF2B5EF4-FFF2-40B4-BE49-F238E27FC236}">
                  <a16:creationId xmlns="" xmlns:a16="http://schemas.microsoft.com/office/drawing/2014/main" id="{1218C752-5FA4-40EB-B630-1FC676A647C5}"/>
                </a:ext>
              </a:extLst>
            </p:cNvPr>
            <p:cNvSpPr/>
            <p:nvPr/>
          </p:nvSpPr>
          <p:spPr>
            <a:xfrm>
              <a:off x="6330675" y="3827250"/>
              <a:ext cx="284050" cy="89900"/>
            </a:xfrm>
            <a:custGeom>
              <a:avLst/>
              <a:gdLst/>
              <a:ahLst/>
              <a:cxnLst/>
              <a:rect l="l" t="t" r="r" b="b"/>
              <a:pathLst>
                <a:path w="11362" h="3596" extrusionOk="0">
                  <a:moveTo>
                    <a:pt x="2365" y="0"/>
                  </a:moveTo>
                  <a:cubicBezTo>
                    <a:pt x="1582" y="0"/>
                    <a:pt x="798" y="762"/>
                    <a:pt x="209" y="1160"/>
                  </a:cubicBezTo>
                  <a:cubicBezTo>
                    <a:pt x="0" y="1317"/>
                    <a:pt x="139" y="1619"/>
                    <a:pt x="337" y="1619"/>
                  </a:cubicBezTo>
                  <a:cubicBezTo>
                    <a:pt x="376" y="1619"/>
                    <a:pt x="418" y="1606"/>
                    <a:pt x="460" y="1578"/>
                  </a:cubicBezTo>
                  <a:cubicBezTo>
                    <a:pt x="1071" y="1126"/>
                    <a:pt x="1514" y="525"/>
                    <a:pt x="2296" y="525"/>
                  </a:cubicBezTo>
                  <a:cubicBezTo>
                    <a:pt x="2345" y="525"/>
                    <a:pt x="2396" y="527"/>
                    <a:pt x="2448" y="532"/>
                  </a:cubicBezTo>
                  <a:cubicBezTo>
                    <a:pt x="3411" y="616"/>
                    <a:pt x="2929" y="1620"/>
                    <a:pt x="3411" y="2081"/>
                  </a:cubicBezTo>
                  <a:cubicBezTo>
                    <a:pt x="3644" y="2314"/>
                    <a:pt x="3903" y="2423"/>
                    <a:pt x="4171" y="2423"/>
                  </a:cubicBezTo>
                  <a:cubicBezTo>
                    <a:pt x="4432" y="2423"/>
                    <a:pt x="4701" y="2319"/>
                    <a:pt x="4959" y="2122"/>
                  </a:cubicBezTo>
                  <a:cubicBezTo>
                    <a:pt x="5185" y="1936"/>
                    <a:pt x="5530" y="1902"/>
                    <a:pt x="5886" y="1902"/>
                  </a:cubicBezTo>
                  <a:cubicBezTo>
                    <a:pt x="6089" y="1902"/>
                    <a:pt x="6296" y="1913"/>
                    <a:pt x="6486" y="1913"/>
                  </a:cubicBezTo>
                  <a:cubicBezTo>
                    <a:pt x="6675" y="2248"/>
                    <a:pt x="6737" y="2604"/>
                    <a:pt x="7072" y="2855"/>
                  </a:cubicBezTo>
                  <a:cubicBezTo>
                    <a:pt x="7200" y="2955"/>
                    <a:pt x="7351" y="2994"/>
                    <a:pt x="7510" y="2994"/>
                  </a:cubicBezTo>
                  <a:cubicBezTo>
                    <a:pt x="7847" y="2994"/>
                    <a:pt x="8218" y="2822"/>
                    <a:pt x="8474" y="2708"/>
                  </a:cubicBezTo>
                  <a:cubicBezTo>
                    <a:pt x="8659" y="2616"/>
                    <a:pt x="8848" y="2571"/>
                    <a:pt x="9029" y="2571"/>
                  </a:cubicBezTo>
                  <a:cubicBezTo>
                    <a:pt x="9424" y="2571"/>
                    <a:pt x="9787" y="2782"/>
                    <a:pt x="10002" y="3169"/>
                  </a:cubicBezTo>
                  <a:cubicBezTo>
                    <a:pt x="10163" y="3476"/>
                    <a:pt x="10425" y="3596"/>
                    <a:pt x="10728" y="3596"/>
                  </a:cubicBezTo>
                  <a:cubicBezTo>
                    <a:pt x="10818" y="3596"/>
                    <a:pt x="10911" y="3585"/>
                    <a:pt x="11006" y="3566"/>
                  </a:cubicBezTo>
                  <a:cubicBezTo>
                    <a:pt x="11362" y="3482"/>
                    <a:pt x="11299" y="3022"/>
                    <a:pt x="11048" y="2918"/>
                  </a:cubicBezTo>
                  <a:cubicBezTo>
                    <a:pt x="10566" y="2750"/>
                    <a:pt x="10399" y="2311"/>
                    <a:pt x="9981" y="2081"/>
                  </a:cubicBezTo>
                  <a:cubicBezTo>
                    <a:pt x="9688" y="1918"/>
                    <a:pt x="9231" y="1768"/>
                    <a:pt x="8846" y="1768"/>
                  </a:cubicBezTo>
                  <a:cubicBezTo>
                    <a:pt x="8735" y="1768"/>
                    <a:pt x="8630" y="1781"/>
                    <a:pt x="8537" y="1809"/>
                  </a:cubicBezTo>
                  <a:cubicBezTo>
                    <a:pt x="8244" y="1892"/>
                    <a:pt x="7993" y="2081"/>
                    <a:pt x="7700" y="2185"/>
                  </a:cubicBezTo>
                  <a:cubicBezTo>
                    <a:pt x="7677" y="2192"/>
                    <a:pt x="7654" y="2196"/>
                    <a:pt x="7632" y="2196"/>
                  </a:cubicBezTo>
                  <a:cubicBezTo>
                    <a:pt x="7342" y="2196"/>
                    <a:pt x="7188" y="1586"/>
                    <a:pt x="7051" y="1411"/>
                  </a:cubicBezTo>
                  <a:cubicBezTo>
                    <a:pt x="6875" y="1199"/>
                    <a:pt x="6566" y="1153"/>
                    <a:pt x="6244" y="1153"/>
                  </a:cubicBezTo>
                  <a:cubicBezTo>
                    <a:pt x="5993" y="1153"/>
                    <a:pt x="5734" y="1181"/>
                    <a:pt x="5524" y="1181"/>
                  </a:cubicBezTo>
                  <a:cubicBezTo>
                    <a:pt x="5412" y="1181"/>
                    <a:pt x="5271" y="1157"/>
                    <a:pt x="5135" y="1157"/>
                  </a:cubicBezTo>
                  <a:cubicBezTo>
                    <a:pt x="5016" y="1157"/>
                    <a:pt x="4900" y="1175"/>
                    <a:pt x="4812" y="1244"/>
                  </a:cubicBezTo>
                  <a:cubicBezTo>
                    <a:pt x="4644" y="1342"/>
                    <a:pt x="4352" y="1639"/>
                    <a:pt x="4122" y="1639"/>
                  </a:cubicBezTo>
                  <a:cubicBezTo>
                    <a:pt x="4010" y="1639"/>
                    <a:pt x="3912" y="1568"/>
                    <a:pt x="3850" y="1369"/>
                  </a:cubicBezTo>
                  <a:cubicBezTo>
                    <a:pt x="3745" y="1055"/>
                    <a:pt x="3850" y="1034"/>
                    <a:pt x="3599" y="825"/>
                  </a:cubicBezTo>
                  <a:cubicBezTo>
                    <a:pt x="3411" y="658"/>
                    <a:pt x="3285" y="428"/>
                    <a:pt x="3097" y="260"/>
                  </a:cubicBezTo>
                  <a:cubicBezTo>
                    <a:pt x="2857" y="75"/>
                    <a:pt x="2611" y="0"/>
                    <a:pt x="2365" y="0"/>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112" name="Google Shape;1001;p51">
              <a:extLst>
                <a:ext uri="{FF2B5EF4-FFF2-40B4-BE49-F238E27FC236}">
                  <a16:creationId xmlns="" xmlns:a16="http://schemas.microsoft.com/office/drawing/2014/main" id="{3A0D3781-0655-4389-BCEB-FB628A417596}"/>
                </a:ext>
              </a:extLst>
            </p:cNvPr>
            <p:cNvSpPr/>
            <p:nvPr/>
          </p:nvSpPr>
          <p:spPr>
            <a:xfrm>
              <a:off x="6431850" y="3773825"/>
              <a:ext cx="256525" cy="105025"/>
            </a:xfrm>
            <a:custGeom>
              <a:avLst/>
              <a:gdLst/>
              <a:ahLst/>
              <a:cxnLst/>
              <a:rect l="l" t="t" r="r" b="b"/>
              <a:pathLst>
                <a:path w="10261" h="4201" extrusionOk="0">
                  <a:moveTo>
                    <a:pt x="4065" y="1"/>
                  </a:moveTo>
                  <a:cubicBezTo>
                    <a:pt x="3484" y="1"/>
                    <a:pt x="2855" y="315"/>
                    <a:pt x="2314" y="409"/>
                  </a:cubicBezTo>
                  <a:cubicBezTo>
                    <a:pt x="2167" y="439"/>
                    <a:pt x="2020" y="448"/>
                    <a:pt x="1874" y="448"/>
                  </a:cubicBezTo>
                  <a:cubicBezTo>
                    <a:pt x="1610" y="448"/>
                    <a:pt x="1348" y="417"/>
                    <a:pt x="1099" y="417"/>
                  </a:cubicBezTo>
                  <a:cubicBezTo>
                    <a:pt x="699" y="417"/>
                    <a:pt x="331" y="497"/>
                    <a:pt x="33" y="912"/>
                  </a:cubicBezTo>
                  <a:cubicBezTo>
                    <a:pt x="1" y="944"/>
                    <a:pt x="57" y="1015"/>
                    <a:pt x="103" y="1015"/>
                  </a:cubicBezTo>
                  <a:cubicBezTo>
                    <a:pt x="116" y="1015"/>
                    <a:pt x="129" y="1009"/>
                    <a:pt x="138" y="995"/>
                  </a:cubicBezTo>
                  <a:cubicBezTo>
                    <a:pt x="366" y="734"/>
                    <a:pt x="571" y="640"/>
                    <a:pt x="764" y="640"/>
                  </a:cubicBezTo>
                  <a:cubicBezTo>
                    <a:pt x="1189" y="640"/>
                    <a:pt x="1560" y="1096"/>
                    <a:pt x="2021" y="1225"/>
                  </a:cubicBezTo>
                  <a:cubicBezTo>
                    <a:pt x="2153" y="1259"/>
                    <a:pt x="2278" y="1273"/>
                    <a:pt x="2399" y="1273"/>
                  </a:cubicBezTo>
                  <a:cubicBezTo>
                    <a:pt x="2660" y="1273"/>
                    <a:pt x="2907" y="1207"/>
                    <a:pt x="3193" y="1121"/>
                  </a:cubicBezTo>
                  <a:cubicBezTo>
                    <a:pt x="3444" y="1037"/>
                    <a:pt x="3695" y="953"/>
                    <a:pt x="3967" y="953"/>
                  </a:cubicBezTo>
                  <a:cubicBezTo>
                    <a:pt x="3979" y="953"/>
                    <a:pt x="3991" y="952"/>
                    <a:pt x="4002" y="952"/>
                  </a:cubicBezTo>
                  <a:cubicBezTo>
                    <a:pt x="4330" y="952"/>
                    <a:pt x="4433" y="1233"/>
                    <a:pt x="4595" y="1456"/>
                  </a:cubicBezTo>
                  <a:cubicBezTo>
                    <a:pt x="4867" y="1895"/>
                    <a:pt x="5452" y="2293"/>
                    <a:pt x="5955" y="2481"/>
                  </a:cubicBezTo>
                  <a:cubicBezTo>
                    <a:pt x="6499" y="2690"/>
                    <a:pt x="7168" y="2460"/>
                    <a:pt x="7649" y="2878"/>
                  </a:cubicBezTo>
                  <a:cubicBezTo>
                    <a:pt x="8068" y="3213"/>
                    <a:pt x="8110" y="3778"/>
                    <a:pt x="8612" y="4092"/>
                  </a:cubicBezTo>
                  <a:cubicBezTo>
                    <a:pt x="8754" y="4163"/>
                    <a:pt x="8957" y="4200"/>
                    <a:pt x="9165" y="4200"/>
                  </a:cubicBezTo>
                  <a:cubicBezTo>
                    <a:pt x="9696" y="4200"/>
                    <a:pt x="10260" y="3957"/>
                    <a:pt x="9930" y="3402"/>
                  </a:cubicBezTo>
                  <a:cubicBezTo>
                    <a:pt x="9742" y="3109"/>
                    <a:pt x="9365" y="3171"/>
                    <a:pt x="9135" y="2941"/>
                  </a:cubicBezTo>
                  <a:cubicBezTo>
                    <a:pt x="8947" y="2774"/>
                    <a:pt x="8842" y="2460"/>
                    <a:pt x="8696" y="2272"/>
                  </a:cubicBezTo>
                  <a:cubicBezTo>
                    <a:pt x="8507" y="2000"/>
                    <a:pt x="8298" y="1853"/>
                    <a:pt x="8047" y="1686"/>
                  </a:cubicBezTo>
                  <a:cubicBezTo>
                    <a:pt x="7566" y="1414"/>
                    <a:pt x="7001" y="1414"/>
                    <a:pt x="6478" y="1414"/>
                  </a:cubicBezTo>
                  <a:cubicBezTo>
                    <a:pt x="6227" y="1414"/>
                    <a:pt x="5871" y="1100"/>
                    <a:pt x="5662" y="953"/>
                  </a:cubicBezTo>
                  <a:cubicBezTo>
                    <a:pt x="5369" y="807"/>
                    <a:pt x="5180" y="598"/>
                    <a:pt x="4950" y="368"/>
                  </a:cubicBezTo>
                  <a:cubicBezTo>
                    <a:pt x="4684" y="94"/>
                    <a:pt x="4382" y="1"/>
                    <a:pt x="4065"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113" name="Google Shape;1002;p51">
              <a:extLst>
                <a:ext uri="{FF2B5EF4-FFF2-40B4-BE49-F238E27FC236}">
                  <a16:creationId xmlns="" xmlns:a16="http://schemas.microsoft.com/office/drawing/2014/main" id="{7A5E0D33-F8C0-4756-9725-9D9752047E67}"/>
                </a:ext>
              </a:extLst>
            </p:cNvPr>
            <p:cNvSpPr/>
            <p:nvPr/>
          </p:nvSpPr>
          <p:spPr>
            <a:xfrm>
              <a:off x="6780100" y="4036475"/>
              <a:ext cx="303850" cy="113200"/>
            </a:xfrm>
            <a:custGeom>
              <a:avLst/>
              <a:gdLst/>
              <a:ahLst/>
              <a:cxnLst/>
              <a:rect l="l" t="t" r="r" b="b"/>
              <a:pathLst>
                <a:path w="12154" h="4528" extrusionOk="0">
                  <a:moveTo>
                    <a:pt x="2766" y="1"/>
                  </a:moveTo>
                  <a:cubicBezTo>
                    <a:pt x="1816" y="1"/>
                    <a:pt x="858" y="625"/>
                    <a:pt x="227" y="1202"/>
                  </a:cubicBezTo>
                  <a:cubicBezTo>
                    <a:pt x="1" y="1412"/>
                    <a:pt x="223" y="1709"/>
                    <a:pt x="452" y="1709"/>
                  </a:cubicBezTo>
                  <a:cubicBezTo>
                    <a:pt x="519" y="1709"/>
                    <a:pt x="588" y="1683"/>
                    <a:pt x="645" y="1621"/>
                  </a:cubicBezTo>
                  <a:cubicBezTo>
                    <a:pt x="1105" y="1181"/>
                    <a:pt x="1628" y="847"/>
                    <a:pt x="2214" y="658"/>
                  </a:cubicBezTo>
                  <a:cubicBezTo>
                    <a:pt x="2383" y="599"/>
                    <a:pt x="2531" y="572"/>
                    <a:pt x="2663" y="572"/>
                  </a:cubicBezTo>
                  <a:cubicBezTo>
                    <a:pt x="3189" y="572"/>
                    <a:pt x="3470" y="994"/>
                    <a:pt x="3805" y="1495"/>
                  </a:cubicBezTo>
                  <a:cubicBezTo>
                    <a:pt x="4008" y="1801"/>
                    <a:pt x="4471" y="2186"/>
                    <a:pt x="4882" y="2186"/>
                  </a:cubicBezTo>
                  <a:cubicBezTo>
                    <a:pt x="4892" y="2186"/>
                    <a:pt x="4903" y="2186"/>
                    <a:pt x="4913" y="2186"/>
                  </a:cubicBezTo>
                  <a:cubicBezTo>
                    <a:pt x="5400" y="2144"/>
                    <a:pt x="5849" y="1973"/>
                    <a:pt x="6298" y="1973"/>
                  </a:cubicBezTo>
                  <a:cubicBezTo>
                    <a:pt x="6525" y="1973"/>
                    <a:pt x="6753" y="2017"/>
                    <a:pt x="6985" y="2144"/>
                  </a:cubicBezTo>
                  <a:cubicBezTo>
                    <a:pt x="7215" y="2290"/>
                    <a:pt x="7382" y="2541"/>
                    <a:pt x="7529" y="2751"/>
                  </a:cubicBezTo>
                  <a:cubicBezTo>
                    <a:pt x="7717" y="2960"/>
                    <a:pt x="7968" y="3064"/>
                    <a:pt x="8240" y="3169"/>
                  </a:cubicBezTo>
                  <a:cubicBezTo>
                    <a:pt x="8333" y="3205"/>
                    <a:pt x="8428" y="3219"/>
                    <a:pt x="8522" y="3219"/>
                  </a:cubicBezTo>
                  <a:cubicBezTo>
                    <a:pt x="8837" y="3219"/>
                    <a:pt x="9155" y="3066"/>
                    <a:pt x="9441" y="3066"/>
                  </a:cubicBezTo>
                  <a:cubicBezTo>
                    <a:pt x="9572" y="3066"/>
                    <a:pt x="9696" y="3098"/>
                    <a:pt x="9810" y="3190"/>
                  </a:cubicBezTo>
                  <a:cubicBezTo>
                    <a:pt x="10308" y="3619"/>
                    <a:pt x="10749" y="4527"/>
                    <a:pt x="11435" y="4527"/>
                  </a:cubicBezTo>
                  <a:cubicBezTo>
                    <a:pt x="11585" y="4527"/>
                    <a:pt x="11746" y="4484"/>
                    <a:pt x="11923" y="4383"/>
                  </a:cubicBezTo>
                  <a:cubicBezTo>
                    <a:pt x="12090" y="4215"/>
                    <a:pt x="12153" y="3860"/>
                    <a:pt x="11944" y="3692"/>
                  </a:cubicBezTo>
                  <a:cubicBezTo>
                    <a:pt x="11588" y="3399"/>
                    <a:pt x="11191" y="3232"/>
                    <a:pt x="10856" y="2876"/>
                  </a:cubicBezTo>
                  <a:cubicBezTo>
                    <a:pt x="10521" y="2541"/>
                    <a:pt x="10186" y="2248"/>
                    <a:pt x="9747" y="2081"/>
                  </a:cubicBezTo>
                  <a:cubicBezTo>
                    <a:pt x="9644" y="2040"/>
                    <a:pt x="9541" y="2025"/>
                    <a:pt x="9440" y="2025"/>
                  </a:cubicBezTo>
                  <a:cubicBezTo>
                    <a:pt x="9141" y="2025"/>
                    <a:pt x="8849" y="2156"/>
                    <a:pt x="8585" y="2156"/>
                  </a:cubicBezTo>
                  <a:cubicBezTo>
                    <a:pt x="8389" y="2156"/>
                    <a:pt x="8209" y="2084"/>
                    <a:pt x="8052" y="1830"/>
                  </a:cubicBezTo>
                  <a:cubicBezTo>
                    <a:pt x="7759" y="1370"/>
                    <a:pt x="7048" y="1056"/>
                    <a:pt x="6525" y="972"/>
                  </a:cubicBezTo>
                  <a:cubicBezTo>
                    <a:pt x="6456" y="963"/>
                    <a:pt x="6386" y="960"/>
                    <a:pt x="6316" y="960"/>
                  </a:cubicBezTo>
                  <a:cubicBezTo>
                    <a:pt x="5951" y="960"/>
                    <a:pt x="5564" y="1059"/>
                    <a:pt x="5207" y="1059"/>
                  </a:cubicBezTo>
                  <a:cubicBezTo>
                    <a:pt x="4981" y="1059"/>
                    <a:pt x="4767" y="1019"/>
                    <a:pt x="4579" y="888"/>
                  </a:cubicBezTo>
                  <a:cubicBezTo>
                    <a:pt x="4097" y="575"/>
                    <a:pt x="3784" y="219"/>
                    <a:pt x="3219" y="51"/>
                  </a:cubicBezTo>
                  <a:cubicBezTo>
                    <a:pt x="3069" y="17"/>
                    <a:pt x="2917" y="1"/>
                    <a:pt x="2766"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114" name="Google Shape;1003;p51">
              <a:extLst>
                <a:ext uri="{FF2B5EF4-FFF2-40B4-BE49-F238E27FC236}">
                  <a16:creationId xmlns="" xmlns:a16="http://schemas.microsoft.com/office/drawing/2014/main" id="{ED13EA97-D02F-4F8E-B8AB-53A98C110003}"/>
                </a:ext>
              </a:extLst>
            </p:cNvPr>
            <p:cNvSpPr/>
            <p:nvPr/>
          </p:nvSpPr>
          <p:spPr>
            <a:xfrm>
              <a:off x="6885750" y="3950350"/>
              <a:ext cx="209700" cy="69775"/>
            </a:xfrm>
            <a:custGeom>
              <a:avLst/>
              <a:gdLst/>
              <a:ahLst/>
              <a:cxnLst/>
              <a:rect l="l" t="t" r="r" b="b"/>
              <a:pathLst>
                <a:path w="8388" h="2791" extrusionOk="0">
                  <a:moveTo>
                    <a:pt x="2621" y="1"/>
                  </a:moveTo>
                  <a:cubicBezTo>
                    <a:pt x="1903" y="1"/>
                    <a:pt x="1222" y="219"/>
                    <a:pt x="541" y="400"/>
                  </a:cubicBezTo>
                  <a:cubicBezTo>
                    <a:pt x="1" y="535"/>
                    <a:pt x="172" y="1274"/>
                    <a:pt x="645" y="1274"/>
                  </a:cubicBezTo>
                  <a:cubicBezTo>
                    <a:pt x="685" y="1274"/>
                    <a:pt x="727" y="1269"/>
                    <a:pt x="771" y="1258"/>
                  </a:cubicBezTo>
                  <a:cubicBezTo>
                    <a:pt x="1148" y="1153"/>
                    <a:pt x="1524" y="1027"/>
                    <a:pt x="1922" y="923"/>
                  </a:cubicBezTo>
                  <a:cubicBezTo>
                    <a:pt x="2071" y="884"/>
                    <a:pt x="2199" y="866"/>
                    <a:pt x="2312" y="866"/>
                  </a:cubicBezTo>
                  <a:cubicBezTo>
                    <a:pt x="2694" y="866"/>
                    <a:pt x="2913" y="1075"/>
                    <a:pt x="3219" y="1446"/>
                  </a:cubicBezTo>
                  <a:cubicBezTo>
                    <a:pt x="3349" y="1600"/>
                    <a:pt x="3600" y="1633"/>
                    <a:pt x="3853" y="1633"/>
                  </a:cubicBezTo>
                  <a:cubicBezTo>
                    <a:pt x="4048" y="1633"/>
                    <a:pt x="4245" y="1613"/>
                    <a:pt x="4391" y="1613"/>
                  </a:cubicBezTo>
                  <a:cubicBezTo>
                    <a:pt x="4577" y="1613"/>
                    <a:pt x="4771" y="1605"/>
                    <a:pt x="4966" y="1605"/>
                  </a:cubicBezTo>
                  <a:cubicBezTo>
                    <a:pt x="5210" y="1605"/>
                    <a:pt x="5456" y="1618"/>
                    <a:pt x="5688" y="1676"/>
                  </a:cubicBezTo>
                  <a:cubicBezTo>
                    <a:pt x="5793" y="2136"/>
                    <a:pt x="6023" y="2513"/>
                    <a:pt x="6546" y="2659"/>
                  </a:cubicBezTo>
                  <a:cubicBezTo>
                    <a:pt x="6786" y="2733"/>
                    <a:pt x="7062" y="2791"/>
                    <a:pt x="7331" y="2791"/>
                  </a:cubicBezTo>
                  <a:cubicBezTo>
                    <a:pt x="7671" y="2791"/>
                    <a:pt x="7998" y="2698"/>
                    <a:pt x="8220" y="2429"/>
                  </a:cubicBezTo>
                  <a:cubicBezTo>
                    <a:pt x="8387" y="2241"/>
                    <a:pt x="8387" y="1990"/>
                    <a:pt x="8199" y="1781"/>
                  </a:cubicBezTo>
                  <a:cubicBezTo>
                    <a:pt x="7864" y="1383"/>
                    <a:pt x="7341" y="1404"/>
                    <a:pt x="6860" y="1362"/>
                  </a:cubicBezTo>
                  <a:cubicBezTo>
                    <a:pt x="6672" y="944"/>
                    <a:pt x="6421" y="735"/>
                    <a:pt x="5897" y="567"/>
                  </a:cubicBezTo>
                  <a:cubicBezTo>
                    <a:pt x="5512" y="468"/>
                    <a:pt x="5082" y="442"/>
                    <a:pt x="4657" y="442"/>
                  </a:cubicBezTo>
                  <a:cubicBezTo>
                    <a:pt x="4366" y="442"/>
                    <a:pt x="4077" y="454"/>
                    <a:pt x="3805" y="462"/>
                  </a:cubicBezTo>
                  <a:cubicBezTo>
                    <a:pt x="3491" y="211"/>
                    <a:pt x="3198" y="23"/>
                    <a:pt x="2717" y="2"/>
                  </a:cubicBezTo>
                  <a:cubicBezTo>
                    <a:pt x="2685" y="1"/>
                    <a:pt x="2653" y="1"/>
                    <a:pt x="2621"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115" name="Google Shape;1004;p51">
              <a:extLst>
                <a:ext uri="{FF2B5EF4-FFF2-40B4-BE49-F238E27FC236}">
                  <a16:creationId xmlns="" xmlns:a16="http://schemas.microsoft.com/office/drawing/2014/main" id="{35B90269-0B4E-4909-BD94-AFFFF29FD9D9}"/>
                </a:ext>
              </a:extLst>
            </p:cNvPr>
            <p:cNvSpPr/>
            <p:nvPr/>
          </p:nvSpPr>
          <p:spPr>
            <a:xfrm>
              <a:off x="6946350" y="3895950"/>
              <a:ext cx="232800" cy="48775"/>
            </a:xfrm>
            <a:custGeom>
              <a:avLst/>
              <a:gdLst/>
              <a:ahLst/>
              <a:cxnLst/>
              <a:rect l="l" t="t" r="r" b="b"/>
              <a:pathLst>
                <a:path w="9312" h="1951" extrusionOk="0">
                  <a:moveTo>
                    <a:pt x="6281" y="1"/>
                  </a:moveTo>
                  <a:cubicBezTo>
                    <a:pt x="6013" y="1"/>
                    <a:pt x="5738" y="36"/>
                    <a:pt x="5440" y="107"/>
                  </a:cubicBezTo>
                  <a:cubicBezTo>
                    <a:pt x="5262" y="150"/>
                    <a:pt x="5083" y="166"/>
                    <a:pt x="4904" y="166"/>
                  </a:cubicBezTo>
                  <a:cubicBezTo>
                    <a:pt x="4560" y="166"/>
                    <a:pt x="4215" y="106"/>
                    <a:pt x="3871" y="65"/>
                  </a:cubicBezTo>
                  <a:cubicBezTo>
                    <a:pt x="3821" y="56"/>
                    <a:pt x="3773" y="52"/>
                    <a:pt x="3726" y="52"/>
                  </a:cubicBezTo>
                  <a:cubicBezTo>
                    <a:pt x="3410" y="52"/>
                    <a:pt x="3137" y="226"/>
                    <a:pt x="2839" y="226"/>
                  </a:cubicBezTo>
                  <a:cubicBezTo>
                    <a:pt x="2766" y="226"/>
                    <a:pt x="2692" y="216"/>
                    <a:pt x="2616" y="190"/>
                  </a:cubicBezTo>
                  <a:cubicBezTo>
                    <a:pt x="2272" y="79"/>
                    <a:pt x="1940" y="45"/>
                    <a:pt x="1607" y="45"/>
                  </a:cubicBezTo>
                  <a:cubicBezTo>
                    <a:pt x="1130" y="45"/>
                    <a:pt x="653" y="115"/>
                    <a:pt x="147" y="128"/>
                  </a:cubicBezTo>
                  <a:cubicBezTo>
                    <a:pt x="0" y="128"/>
                    <a:pt x="0" y="358"/>
                    <a:pt x="147" y="358"/>
                  </a:cubicBezTo>
                  <a:cubicBezTo>
                    <a:pt x="691" y="400"/>
                    <a:pt x="1256" y="400"/>
                    <a:pt x="1779" y="462"/>
                  </a:cubicBezTo>
                  <a:cubicBezTo>
                    <a:pt x="2093" y="525"/>
                    <a:pt x="2239" y="986"/>
                    <a:pt x="2553" y="1090"/>
                  </a:cubicBezTo>
                  <a:cubicBezTo>
                    <a:pt x="2665" y="1122"/>
                    <a:pt x="2786" y="1136"/>
                    <a:pt x="2909" y="1136"/>
                  </a:cubicBezTo>
                  <a:cubicBezTo>
                    <a:pt x="3108" y="1136"/>
                    <a:pt x="3313" y="1100"/>
                    <a:pt x="3494" y="1048"/>
                  </a:cubicBezTo>
                  <a:cubicBezTo>
                    <a:pt x="4080" y="881"/>
                    <a:pt x="4561" y="755"/>
                    <a:pt x="5168" y="755"/>
                  </a:cubicBezTo>
                  <a:cubicBezTo>
                    <a:pt x="5901" y="776"/>
                    <a:pt x="6968" y="714"/>
                    <a:pt x="7449" y="1341"/>
                  </a:cubicBezTo>
                  <a:cubicBezTo>
                    <a:pt x="7743" y="1723"/>
                    <a:pt x="8088" y="1951"/>
                    <a:pt x="8485" y="1951"/>
                  </a:cubicBezTo>
                  <a:cubicBezTo>
                    <a:pt x="8654" y="1951"/>
                    <a:pt x="8831" y="1910"/>
                    <a:pt x="9018" y="1822"/>
                  </a:cubicBezTo>
                  <a:cubicBezTo>
                    <a:pt x="9311" y="1760"/>
                    <a:pt x="9248" y="1341"/>
                    <a:pt x="9039" y="1216"/>
                  </a:cubicBezTo>
                  <a:cubicBezTo>
                    <a:pt x="8579" y="923"/>
                    <a:pt x="8160" y="504"/>
                    <a:pt x="7637" y="295"/>
                  </a:cubicBezTo>
                  <a:cubicBezTo>
                    <a:pt x="7153" y="99"/>
                    <a:pt x="6727" y="1"/>
                    <a:pt x="6281"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116" name="Google Shape;1005;p51">
              <a:extLst>
                <a:ext uri="{FF2B5EF4-FFF2-40B4-BE49-F238E27FC236}">
                  <a16:creationId xmlns="" xmlns:a16="http://schemas.microsoft.com/office/drawing/2014/main" id="{F32421E4-3AAB-40E5-BC07-C24BA997ADAA}"/>
                </a:ext>
              </a:extLst>
            </p:cNvPr>
            <p:cNvSpPr/>
            <p:nvPr/>
          </p:nvSpPr>
          <p:spPr>
            <a:xfrm>
              <a:off x="6399700" y="2828975"/>
              <a:ext cx="190975" cy="176125"/>
            </a:xfrm>
            <a:custGeom>
              <a:avLst/>
              <a:gdLst/>
              <a:ahLst/>
              <a:cxnLst/>
              <a:rect l="l" t="t" r="r" b="b"/>
              <a:pathLst>
                <a:path w="7639" h="7045" extrusionOk="0">
                  <a:moveTo>
                    <a:pt x="4020" y="0"/>
                  </a:moveTo>
                  <a:cubicBezTo>
                    <a:pt x="3406" y="0"/>
                    <a:pt x="2769" y="164"/>
                    <a:pt x="2156" y="478"/>
                  </a:cubicBezTo>
                  <a:cubicBezTo>
                    <a:pt x="1905" y="604"/>
                    <a:pt x="1675" y="750"/>
                    <a:pt x="1466" y="939"/>
                  </a:cubicBezTo>
                  <a:cubicBezTo>
                    <a:pt x="1194" y="1127"/>
                    <a:pt x="963" y="1357"/>
                    <a:pt x="796" y="1650"/>
                  </a:cubicBezTo>
                  <a:cubicBezTo>
                    <a:pt x="231" y="2466"/>
                    <a:pt x="1" y="3470"/>
                    <a:pt x="231" y="4475"/>
                  </a:cubicBezTo>
                  <a:cubicBezTo>
                    <a:pt x="357" y="4998"/>
                    <a:pt x="587" y="5416"/>
                    <a:pt x="880" y="5730"/>
                  </a:cubicBezTo>
                  <a:cubicBezTo>
                    <a:pt x="1005" y="5939"/>
                    <a:pt x="1194" y="6148"/>
                    <a:pt x="1403" y="6316"/>
                  </a:cubicBezTo>
                  <a:cubicBezTo>
                    <a:pt x="1997" y="6820"/>
                    <a:pt x="2699" y="7045"/>
                    <a:pt x="3416" y="7045"/>
                  </a:cubicBezTo>
                  <a:cubicBezTo>
                    <a:pt x="3533" y="7045"/>
                    <a:pt x="3650" y="7039"/>
                    <a:pt x="3767" y="7027"/>
                  </a:cubicBezTo>
                  <a:cubicBezTo>
                    <a:pt x="3835" y="7040"/>
                    <a:pt x="3904" y="7045"/>
                    <a:pt x="3975" y="7045"/>
                  </a:cubicBezTo>
                  <a:cubicBezTo>
                    <a:pt x="4146" y="7045"/>
                    <a:pt x="4328" y="7015"/>
                    <a:pt x="4520" y="6985"/>
                  </a:cubicBezTo>
                  <a:cubicBezTo>
                    <a:pt x="4960" y="6881"/>
                    <a:pt x="5336" y="6672"/>
                    <a:pt x="5671" y="6379"/>
                  </a:cubicBezTo>
                  <a:cubicBezTo>
                    <a:pt x="5881" y="6253"/>
                    <a:pt x="6090" y="6086"/>
                    <a:pt x="6278" y="5918"/>
                  </a:cubicBezTo>
                  <a:cubicBezTo>
                    <a:pt x="7450" y="4788"/>
                    <a:pt x="7638" y="2780"/>
                    <a:pt x="6697" y="1420"/>
                  </a:cubicBezTo>
                  <a:cubicBezTo>
                    <a:pt x="6004" y="453"/>
                    <a:pt x="5042" y="0"/>
                    <a:pt x="4020"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117" name="Google Shape;1006;p51">
              <a:extLst>
                <a:ext uri="{FF2B5EF4-FFF2-40B4-BE49-F238E27FC236}">
                  <a16:creationId xmlns="" xmlns:a16="http://schemas.microsoft.com/office/drawing/2014/main" id="{E4229B1B-BD63-4693-BF44-C33D4D6CF466}"/>
                </a:ext>
              </a:extLst>
            </p:cNvPr>
            <p:cNvSpPr/>
            <p:nvPr/>
          </p:nvSpPr>
          <p:spPr>
            <a:xfrm>
              <a:off x="7162900" y="2891625"/>
              <a:ext cx="258425" cy="236625"/>
            </a:xfrm>
            <a:custGeom>
              <a:avLst/>
              <a:gdLst/>
              <a:ahLst/>
              <a:cxnLst/>
              <a:rect l="l" t="t" r="r" b="b"/>
              <a:pathLst>
                <a:path w="10337" h="9465" extrusionOk="0">
                  <a:moveTo>
                    <a:pt x="5082" y="1"/>
                  </a:moveTo>
                  <a:cubicBezTo>
                    <a:pt x="2856" y="1"/>
                    <a:pt x="824" y="1622"/>
                    <a:pt x="210" y="3789"/>
                  </a:cubicBezTo>
                  <a:cubicBezTo>
                    <a:pt x="1" y="4563"/>
                    <a:pt x="42" y="5295"/>
                    <a:pt x="252" y="5986"/>
                  </a:cubicBezTo>
                  <a:cubicBezTo>
                    <a:pt x="377" y="6927"/>
                    <a:pt x="817" y="7744"/>
                    <a:pt x="1674" y="8455"/>
                  </a:cubicBezTo>
                  <a:cubicBezTo>
                    <a:pt x="2449" y="9083"/>
                    <a:pt x="3286" y="9396"/>
                    <a:pt x="4122" y="9417"/>
                  </a:cubicBezTo>
                  <a:cubicBezTo>
                    <a:pt x="4321" y="9449"/>
                    <a:pt x="4522" y="9464"/>
                    <a:pt x="4725" y="9464"/>
                  </a:cubicBezTo>
                  <a:cubicBezTo>
                    <a:pt x="5868" y="9464"/>
                    <a:pt x="7041" y="8973"/>
                    <a:pt x="7805" y="8120"/>
                  </a:cubicBezTo>
                  <a:cubicBezTo>
                    <a:pt x="7993" y="7911"/>
                    <a:pt x="8119" y="7702"/>
                    <a:pt x="8244" y="7451"/>
                  </a:cubicBezTo>
                  <a:cubicBezTo>
                    <a:pt x="8433" y="7241"/>
                    <a:pt x="8579" y="7032"/>
                    <a:pt x="8726" y="6823"/>
                  </a:cubicBezTo>
                  <a:cubicBezTo>
                    <a:pt x="10337" y="4417"/>
                    <a:pt x="9040" y="818"/>
                    <a:pt x="6152" y="127"/>
                  </a:cubicBezTo>
                  <a:cubicBezTo>
                    <a:pt x="5794" y="41"/>
                    <a:pt x="5436" y="1"/>
                    <a:pt x="5082"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118" name="Google Shape;1007;p51">
              <a:extLst>
                <a:ext uri="{FF2B5EF4-FFF2-40B4-BE49-F238E27FC236}">
                  <a16:creationId xmlns="" xmlns:a16="http://schemas.microsoft.com/office/drawing/2014/main" id="{131BB2D0-60DD-409D-9AD0-0A287ACE0978}"/>
                </a:ext>
              </a:extLst>
            </p:cNvPr>
            <p:cNvSpPr/>
            <p:nvPr/>
          </p:nvSpPr>
          <p:spPr>
            <a:xfrm rot="509414">
              <a:off x="6628090" y="2955867"/>
              <a:ext cx="479645" cy="258549"/>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119" name="Google Shape;1008;p51">
              <a:extLst>
                <a:ext uri="{FF2B5EF4-FFF2-40B4-BE49-F238E27FC236}">
                  <a16:creationId xmlns="" xmlns:a16="http://schemas.microsoft.com/office/drawing/2014/main" id="{58CDEA3F-1254-4741-B8D9-901B2E63CB5D}"/>
                </a:ext>
              </a:extLst>
            </p:cNvPr>
            <p:cNvSpPr/>
            <p:nvPr/>
          </p:nvSpPr>
          <p:spPr>
            <a:xfrm>
              <a:off x="6588025" y="2923500"/>
              <a:ext cx="541425" cy="297525"/>
            </a:xfrm>
            <a:custGeom>
              <a:avLst/>
              <a:gdLst/>
              <a:ahLst/>
              <a:cxnLst/>
              <a:rect l="l" t="t" r="r" b="b"/>
              <a:pathLst>
                <a:path w="21657" h="11901" extrusionOk="0">
                  <a:moveTo>
                    <a:pt x="1863" y="1007"/>
                  </a:moveTo>
                  <a:cubicBezTo>
                    <a:pt x="3976" y="1332"/>
                    <a:pt x="6105" y="1436"/>
                    <a:pt x="8234" y="1436"/>
                  </a:cubicBezTo>
                  <a:cubicBezTo>
                    <a:pt x="10363" y="1436"/>
                    <a:pt x="12492" y="1332"/>
                    <a:pt x="14605" y="1238"/>
                  </a:cubicBezTo>
                  <a:cubicBezTo>
                    <a:pt x="15139" y="1217"/>
                    <a:pt x="15667" y="1206"/>
                    <a:pt x="16198" y="1206"/>
                  </a:cubicBezTo>
                  <a:cubicBezTo>
                    <a:pt x="16729" y="1206"/>
                    <a:pt x="17262" y="1217"/>
                    <a:pt x="17806" y="1238"/>
                  </a:cubicBezTo>
                  <a:cubicBezTo>
                    <a:pt x="17842" y="1239"/>
                    <a:pt x="17879" y="1239"/>
                    <a:pt x="17917" y="1239"/>
                  </a:cubicBezTo>
                  <a:cubicBezTo>
                    <a:pt x="18125" y="1239"/>
                    <a:pt x="18375" y="1226"/>
                    <a:pt x="18634" y="1226"/>
                  </a:cubicBezTo>
                  <a:cubicBezTo>
                    <a:pt x="19319" y="1226"/>
                    <a:pt x="20072" y="1314"/>
                    <a:pt x="20317" y="1949"/>
                  </a:cubicBezTo>
                  <a:cubicBezTo>
                    <a:pt x="20506" y="2326"/>
                    <a:pt x="20213" y="2912"/>
                    <a:pt x="20129" y="3330"/>
                  </a:cubicBezTo>
                  <a:cubicBezTo>
                    <a:pt x="20024" y="3832"/>
                    <a:pt x="19899" y="4292"/>
                    <a:pt x="19731" y="4774"/>
                  </a:cubicBezTo>
                  <a:cubicBezTo>
                    <a:pt x="19397" y="5820"/>
                    <a:pt x="18853" y="6782"/>
                    <a:pt x="18246" y="7682"/>
                  </a:cubicBezTo>
                  <a:cubicBezTo>
                    <a:pt x="17032" y="9419"/>
                    <a:pt x="15421" y="10339"/>
                    <a:pt x="13371" y="10528"/>
                  </a:cubicBezTo>
                  <a:cubicBezTo>
                    <a:pt x="13132" y="10550"/>
                    <a:pt x="12892" y="10559"/>
                    <a:pt x="12651" y="10559"/>
                  </a:cubicBezTo>
                  <a:cubicBezTo>
                    <a:pt x="11983" y="10559"/>
                    <a:pt x="11306" y="10490"/>
                    <a:pt x="10630" y="10444"/>
                  </a:cubicBezTo>
                  <a:cubicBezTo>
                    <a:pt x="9563" y="10423"/>
                    <a:pt x="8495" y="10256"/>
                    <a:pt x="7470" y="9984"/>
                  </a:cubicBezTo>
                  <a:cubicBezTo>
                    <a:pt x="5608" y="9461"/>
                    <a:pt x="4102" y="8121"/>
                    <a:pt x="2993" y="6448"/>
                  </a:cubicBezTo>
                  <a:cubicBezTo>
                    <a:pt x="2490" y="5694"/>
                    <a:pt x="2135" y="4878"/>
                    <a:pt x="1905" y="3979"/>
                  </a:cubicBezTo>
                  <a:cubicBezTo>
                    <a:pt x="1800" y="3560"/>
                    <a:pt x="1737" y="3142"/>
                    <a:pt x="1716" y="2702"/>
                  </a:cubicBezTo>
                  <a:cubicBezTo>
                    <a:pt x="1695" y="2200"/>
                    <a:pt x="1842" y="1740"/>
                    <a:pt x="1863" y="1259"/>
                  </a:cubicBezTo>
                  <a:lnTo>
                    <a:pt x="1863" y="1007"/>
                  </a:lnTo>
                  <a:close/>
                  <a:moveTo>
                    <a:pt x="1270" y="0"/>
                  </a:moveTo>
                  <a:cubicBezTo>
                    <a:pt x="942" y="0"/>
                    <a:pt x="739" y="393"/>
                    <a:pt x="858" y="673"/>
                  </a:cubicBezTo>
                  <a:cubicBezTo>
                    <a:pt x="0" y="1886"/>
                    <a:pt x="377" y="3916"/>
                    <a:pt x="837" y="5213"/>
                  </a:cubicBezTo>
                  <a:cubicBezTo>
                    <a:pt x="1423" y="6971"/>
                    <a:pt x="2553" y="8519"/>
                    <a:pt x="3913" y="9670"/>
                  </a:cubicBezTo>
                  <a:cubicBezTo>
                    <a:pt x="5420" y="10946"/>
                    <a:pt x="7261" y="11511"/>
                    <a:pt x="9165" y="11720"/>
                  </a:cubicBezTo>
                  <a:cubicBezTo>
                    <a:pt x="10071" y="11823"/>
                    <a:pt x="11022" y="11901"/>
                    <a:pt x="11972" y="11901"/>
                  </a:cubicBezTo>
                  <a:cubicBezTo>
                    <a:pt x="12952" y="11901"/>
                    <a:pt x="13931" y="11818"/>
                    <a:pt x="14856" y="11595"/>
                  </a:cubicBezTo>
                  <a:cubicBezTo>
                    <a:pt x="16635" y="11176"/>
                    <a:pt x="18016" y="10026"/>
                    <a:pt x="19104" y="8477"/>
                  </a:cubicBezTo>
                  <a:cubicBezTo>
                    <a:pt x="20317" y="6782"/>
                    <a:pt x="20840" y="4983"/>
                    <a:pt x="21384" y="2974"/>
                  </a:cubicBezTo>
                  <a:cubicBezTo>
                    <a:pt x="21656" y="2137"/>
                    <a:pt x="21468" y="1363"/>
                    <a:pt x="20903" y="715"/>
                  </a:cubicBezTo>
                  <a:cubicBezTo>
                    <a:pt x="20443" y="150"/>
                    <a:pt x="19501" y="108"/>
                    <a:pt x="18853" y="87"/>
                  </a:cubicBezTo>
                  <a:cubicBezTo>
                    <a:pt x="18176" y="61"/>
                    <a:pt x="17506" y="49"/>
                    <a:pt x="16839" y="49"/>
                  </a:cubicBezTo>
                  <a:cubicBezTo>
                    <a:pt x="15380" y="49"/>
                    <a:pt x="13935" y="105"/>
                    <a:pt x="12471" y="191"/>
                  </a:cubicBezTo>
                  <a:cubicBezTo>
                    <a:pt x="10630" y="307"/>
                    <a:pt x="8767" y="411"/>
                    <a:pt x="6903" y="411"/>
                  </a:cubicBezTo>
                  <a:cubicBezTo>
                    <a:pt x="5038" y="411"/>
                    <a:pt x="3170" y="307"/>
                    <a:pt x="1319" y="3"/>
                  </a:cubicBezTo>
                  <a:cubicBezTo>
                    <a:pt x="1302" y="1"/>
                    <a:pt x="1286" y="0"/>
                    <a:pt x="1270" y="0"/>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grpSp>
      <p:pic>
        <p:nvPicPr>
          <p:cNvPr id="120" name="Picture 37">
            <a:extLst>
              <a:ext uri="{FF2B5EF4-FFF2-40B4-BE49-F238E27FC236}">
                <a16:creationId xmlns="" xmlns:a16="http://schemas.microsoft.com/office/drawing/2014/main" id="{74FB9BCB-DCA5-4E2D-93D0-1557DC50ADE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25876" y="3738872"/>
            <a:ext cx="1256664" cy="1363245"/>
          </a:xfrm>
          <a:prstGeom prst="rect">
            <a:avLst/>
          </a:prstGeom>
        </p:spPr>
      </p:pic>
      <p:pic>
        <p:nvPicPr>
          <p:cNvPr id="121" name="Picture 34">
            <a:extLst>
              <a:ext uri="{FF2B5EF4-FFF2-40B4-BE49-F238E27FC236}">
                <a16:creationId xmlns="" xmlns:a16="http://schemas.microsoft.com/office/drawing/2014/main" id="{CC78F83F-9209-4A23-B5E4-9CF0EBFB00A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605944" y="3619582"/>
            <a:ext cx="1030883" cy="15266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arn(inVertical)">
                                      <p:cBhvr>
                                        <p:cTn id="1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extBox 1"/>
          <p:cNvSpPr txBox="1"/>
          <p:nvPr/>
        </p:nvSpPr>
        <p:spPr>
          <a:xfrm>
            <a:off x="893622" y="103910"/>
            <a:ext cx="7398327" cy="1200329"/>
          </a:xfrm>
          <a:prstGeom prst="rect">
            <a:avLst/>
          </a:prstGeom>
          <a:noFill/>
        </p:spPr>
        <p:txBody>
          <a:bodyPr wrap="square" rtlCol="0">
            <a:spAutoFit/>
          </a:bodyPr>
          <a:lstStyle/>
          <a:p>
            <a:pPr algn="ctr"/>
            <a:r>
              <a:rPr lang="en-US" sz="2400" smtClean="0">
                <a:latin typeface="Times New Roman" panose="02020603050405020304" pitchFamily="18" charset="0"/>
                <a:cs typeface="Times New Roman" panose="02020603050405020304" pitchFamily="18" charset="0"/>
              </a:rPr>
              <a:t>Thứ Ba ngày  28 tháng 2 năm 2023.</a:t>
            </a:r>
          </a:p>
          <a:p>
            <a:pPr algn="ctr"/>
            <a:r>
              <a:rPr lang="en-US" sz="2400" b="1" smtClean="0">
                <a:solidFill>
                  <a:srgbClr val="009900"/>
                </a:solidFill>
                <a:latin typeface="Times New Roman" panose="02020603050405020304" pitchFamily="18" charset="0"/>
                <a:cs typeface="Times New Roman" panose="02020603050405020304" pitchFamily="18" charset="0"/>
              </a:rPr>
              <a:t>Tự nhiên và xã hội: </a:t>
            </a:r>
          </a:p>
          <a:p>
            <a:pPr algn="ctr"/>
            <a:r>
              <a:rPr lang="en-US" sz="2400" b="1" smtClean="0">
                <a:solidFill>
                  <a:srgbClr val="FF0000"/>
                </a:solidFill>
                <a:latin typeface="Times New Roman" panose="02020603050405020304" pitchFamily="18" charset="0"/>
                <a:cs typeface="Times New Roman" panose="02020603050405020304" pitchFamily="18" charset="0"/>
              </a:rPr>
              <a:t>Bài 16: Cơ quan hô hấp (tiết 1) (trang 92)</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6B00F058-C1E3-46A0-8248-6236BA5042BC}"/>
              </a:ext>
            </a:extLst>
          </p:cNvPr>
          <p:cNvSpPr txBox="1"/>
          <p:nvPr/>
        </p:nvSpPr>
        <p:spPr>
          <a:xfrm>
            <a:off x="286189" y="1384993"/>
            <a:ext cx="7361520" cy="553998"/>
          </a:xfrm>
          <a:prstGeom prst="rect">
            <a:avLst/>
          </a:prstGeom>
          <a:noFill/>
        </p:spPr>
        <p:txBody>
          <a:bodyPr wrap="square">
            <a:spAutoFit/>
          </a:bodyPr>
          <a:lstStyle/>
          <a:p>
            <a:pPr marL="0" marR="0">
              <a:lnSpc>
                <a:spcPct val="150000"/>
              </a:lnSpc>
              <a:spcBef>
                <a:spcPts val="700"/>
              </a:spcBef>
              <a:spcAft>
                <a:spcPts val="700"/>
              </a:spcAft>
              <a:tabLst>
                <a:tab pos="3160395" algn="ctr"/>
                <a:tab pos="5740400" algn="l"/>
              </a:tabLst>
            </a:pPr>
            <a:r>
              <a:rPr lang="nl-NL" sz="2000" b="1"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1. Các bộ </a:t>
            </a:r>
            <a:r>
              <a:rPr lang="nl-NL" sz="2000" b="1">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phận chính của cơ quan hô </a:t>
            </a:r>
            <a:r>
              <a:rPr lang="nl-NL" sz="2000" b="1"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hấp</a:t>
            </a:r>
            <a:endParaRPr lang="en-US" sz="200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88375" y="1805501"/>
            <a:ext cx="8302337" cy="1015663"/>
          </a:xfrm>
          <a:prstGeom prst="rect">
            <a:avLst/>
          </a:prstGeom>
        </p:spPr>
        <p:txBody>
          <a:bodyPr wrap="square">
            <a:spAutoFit/>
          </a:bodyPr>
          <a:lstStyle/>
          <a:p>
            <a:pPr lvl="0">
              <a:lnSpc>
                <a:spcPct val="150000"/>
              </a:lnSpc>
              <a:spcBef>
                <a:spcPts val="700"/>
              </a:spcBef>
              <a:spcAft>
                <a:spcPts val="700"/>
              </a:spcAft>
              <a:tabLst>
                <a:tab pos="3160395" algn="ctr"/>
                <a:tab pos="5740400" algn="l"/>
              </a:tabLst>
            </a:pPr>
            <a:r>
              <a:rPr lang="nl-NL" sz="20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Các bộ phận chính của cơ quan hô hấp bao gồm </a:t>
            </a:r>
            <a:r>
              <a:rPr lang="nl-NL"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mũi</a:t>
            </a:r>
            <a:r>
              <a:rPr lang="nl-NL" sz="2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khí quản</a:t>
            </a:r>
            <a:r>
              <a:rPr lang="nl-NL" sz="2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phế quản </a:t>
            </a:r>
            <a:r>
              <a:rPr lang="nl-NL" sz="20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nl-NL" sz="2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 lá phổi</a:t>
            </a:r>
            <a:r>
              <a:rPr lang="nl-NL" sz="2000" b="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b="1">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CED7E0DE-5352-420F-8010-06F377C8B69E}"/>
              </a:ext>
            </a:extLst>
          </p:cNvPr>
          <p:cNvSpPr txBox="1"/>
          <p:nvPr/>
        </p:nvSpPr>
        <p:spPr>
          <a:xfrm>
            <a:off x="241737" y="2869320"/>
            <a:ext cx="8081738" cy="310341"/>
          </a:xfrm>
          <a:prstGeom prst="rect">
            <a:avLst/>
          </a:prstGeom>
          <a:noFill/>
        </p:spPr>
        <p:txBody>
          <a:bodyPr wrap="square">
            <a:spAutoFit/>
          </a:bodyPr>
          <a:lstStyle/>
          <a:p>
            <a:pPr marL="0" marR="0" algn="just">
              <a:lnSpc>
                <a:spcPts val="1700"/>
              </a:lnSpc>
              <a:spcBef>
                <a:spcPts val="700"/>
              </a:spcBef>
              <a:spcAft>
                <a:spcPts val="700"/>
              </a:spcAft>
              <a:tabLst>
                <a:tab pos="3160395" algn="ctr"/>
                <a:tab pos="5740400" algn="l"/>
              </a:tabLst>
            </a:pPr>
            <a:r>
              <a:rPr lang="nl-NL" sz="2000" b="1"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2. Chức năng của </a:t>
            </a:r>
            <a:r>
              <a:rPr lang="nl-NL" sz="2000" b="1">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cơ quan hô hấp</a:t>
            </a:r>
            <a:endParaRPr lang="en-US" sz="200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494195" y="3214706"/>
            <a:ext cx="8453095" cy="1015663"/>
          </a:xfrm>
          <a:prstGeom prst="rect">
            <a:avLst/>
          </a:prstGeom>
        </p:spPr>
        <p:txBody>
          <a:bodyPr wrap="square">
            <a:spAutoFit/>
          </a:bodyPr>
          <a:lstStyle/>
          <a:p>
            <a:pPr lvl="0">
              <a:lnSpc>
                <a:spcPct val="150000"/>
              </a:lnSpc>
              <a:spcBef>
                <a:spcPts val="700"/>
              </a:spcBef>
              <a:spcAft>
                <a:spcPts val="700"/>
              </a:spcAft>
              <a:tabLst>
                <a:tab pos="3160395" algn="ctr"/>
                <a:tab pos="5740400" algn="l"/>
              </a:tabLst>
            </a:pPr>
            <a:r>
              <a:rPr lang="nl-NL" sz="20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Mũi</a:t>
            </a:r>
            <a:r>
              <a:rPr lang="nl-NL" sz="20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khí quản, phế quản có chức năng dẫn khí và hai lá phổi có chức năng trao đổi khí giữa cơ thể và môi trường bên ngoài.</a:t>
            </a:r>
            <a:endParaRPr lang="en-US" sz="20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2" descr="Trẻ Em, Trẻ Con, Đứa Trẻ, Em Nhỏ, Mầm Non, Đi Học, Đến Trường, Tải hình PNG  142 - Free.Vector6.com">
            <a:extLst>
              <a:ext uri="{FF2B5EF4-FFF2-40B4-BE49-F238E27FC236}">
                <a16:creationId xmlns="" xmlns:a16="http://schemas.microsoft.com/office/drawing/2014/main" id="{D327AECD-2072-4E7D-85E8-54A427D04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755" y="4166756"/>
            <a:ext cx="2213957" cy="13306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Македонски јазик во ОУ ,,Коле Канински“-Битола: Предмет -видови предмет">
            <a:extLst>
              <a:ext uri="{FF2B5EF4-FFF2-40B4-BE49-F238E27FC236}">
                <a16:creationId xmlns="" xmlns:a16="http://schemas.microsoft.com/office/drawing/2014/main" id="{A3FDC80C-8500-470D-88A4-C4680C52008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93" y="72736"/>
            <a:ext cx="1371973" cy="136121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oogle Shape;976;p51">
            <a:extLst>
              <a:ext uri="{FF2B5EF4-FFF2-40B4-BE49-F238E27FC236}">
                <a16:creationId xmlns="" xmlns:a16="http://schemas.microsoft.com/office/drawing/2014/main" id="{A9039298-F83D-4173-9A23-484FE3B15C82}"/>
              </a:ext>
            </a:extLst>
          </p:cNvPr>
          <p:cNvGrpSpPr/>
          <p:nvPr/>
        </p:nvGrpSpPr>
        <p:grpSpPr>
          <a:xfrm>
            <a:off x="7471064" y="138790"/>
            <a:ext cx="1582578" cy="1523202"/>
            <a:chOff x="5948275" y="2297825"/>
            <a:chExt cx="2178175" cy="2151575"/>
          </a:xfrm>
        </p:grpSpPr>
        <p:sp>
          <p:nvSpPr>
            <p:cNvPr id="18" name="Google Shape;977;p51">
              <a:extLst>
                <a:ext uri="{FF2B5EF4-FFF2-40B4-BE49-F238E27FC236}">
                  <a16:creationId xmlns="" xmlns:a16="http://schemas.microsoft.com/office/drawing/2014/main" id="{CF786E74-0A7B-4311-92A7-2A3556929C7C}"/>
                </a:ext>
              </a:extLst>
            </p:cNvPr>
            <p:cNvSpPr/>
            <p:nvPr/>
          </p:nvSpPr>
          <p:spPr>
            <a:xfrm rot="175061">
              <a:off x="6717042" y="3312008"/>
              <a:ext cx="572749" cy="556047"/>
            </a:xfrm>
            <a:custGeom>
              <a:avLst/>
              <a:gdLst/>
              <a:ahLst/>
              <a:cxnLst/>
              <a:rect l="l" t="t" r="r" b="b"/>
              <a:pathLst>
                <a:path w="21280" h="19965" extrusionOk="0">
                  <a:moveTo>
                    <a:pt x="2867" y="16725"/>
                  </a:moveTo>
                  <a:cubicBezTo>
                    <a:pt x="3003" y="16735"/>
                    <a:pt x="3055" y="16740"/>
                    <a:pt x="3029" y="16740"/>
                  </a:cubicBezTo>
                  <a:cubicBezTo>
                    <a:pt x="3006" y="16740"/>
                    <a:pt x="2920" y="16736"/>
                    <a:pt x="2775" y="16728"/>
                  </a:cubicBezTo>
                  <a:lnTo>
                    <a:pt x="2775" y="16728"/>
                  </a:lnTo>
                  <a:cubicBezTo>
                    <a:pt x="2806" y="16728"/>
                    <a:pt x="2836" y="16727"/>
                    <a:pt x="2867" y="16725"/>
                  </a:cubicBezTo>
                  <a:close/>
                  <a:moveTo>
                    <a:pt x="14319" y="1"/>
                  </a:moveTo>
                  <a:cubicBezTo>
                    <a:pt x="14140" y="1"/>
                    <a:pt x="13950" y="23"/>
                    <a:pt x="13747" y="69"/>
                  </a:cubicBezTo>
                  <a:cubicBezTo>
                    <a:pt x="12283" y="383"/>
                    <a:pt x="11446" y="948"/>
                    <a:pt x="10483" y="2099"/>
                  </a:cubicBezTo>
                  <a:cubicBezTo>
                    <a:pt x="10044" y="2643"/>
                    <a:pt x="9772" y="3271"/>
                    <a:pt x="9667" y="3961"/>
                  </a:cubicBezTo>
                  <a:cubicBezTo>
                    <a:pt x="9563" y="4631"/>
                    <a:pt x="9667" y="5468"/>
                    <a:pt x="9353" y="6095"/>
                  </a:cubicBezTo>
                  <a:cubicBezTo>
                    <a:pt x="9332" y="6158"/>
                    <a:pt x="9353" y="6179"/>
                    <a:pt x="9416" y="6179"/>
                  </a:cubicBezTo>
                  <a:cubicBezTo>
                    <a:pt x="9353" y="6179"/>
                    <a:pt x="9311" y="6200"/>
                    <a:pt x="9207" y="6242"/>
                  </a:cubicBezTo>
                  <a:cubicBezTo>
                    <a:pt x="8977" y="6305"/>
                    <a:pt x="8726" y="6347"/>
                    <a:pt x="8495" y="6367"/>
                  </a:cubicBezTo>
                  <a:cubicBezTo>
                    <a:pt x="8366" y="6382"/>
                    <a:pt x="8249" y="6389"/>
                    <a:pt x="8142" y="6389"/>
                  </a:cubicBezTo>
                  <a:cubicBezTo>
                    <a:pt x="7612" y="6389"/>
                    <a:pt x="7312" y="6217"/>
                    <a:pt x="6738" y="5886"/>
                  </a:cubicBezTo>
                  <a:cubicBezTo>
                    <a:pt x="6696" y="5865"/>
                    <a:pt x="6633" y="5823"/>
                    <a:pt x="6591" y="5782"/>
                  </a:cubicBezTo>
                  <a:cubicBezTo>
                    <a:pt x="6550" y="5510"/>
                    <a:pt x="6529" y="5217"/>
                    <a:pt x="6487" y="4924"/>
                  </a:cubicBezTo>
                  <a:cubicBezTo>
                    <a:pt x="6298" y="4087"/>
                    <a:pt x="5880" y="3543"/>
                    <a:pt x="5190" y="3041"/>
                  </a:cubicBezTo>
                  <a:cubicBezTo>
                    <a:pt x="4951" y="2866"/>
                    <a:pt x="4701" y="2788"/>
                    <a:pt x="4447" y="2788"/>
                  </a:cubicBezTo>
                  <a:cubicBezTo>
                    <a:pt x="4367" y="2788"/>
                    <a:pt x="4287" y="2795"/>
                    <a:pt x="4206" y="2810"/>
                  </a:cubicBezTo>
                  <a:cubicBezTo>
                    <a:pt x="4206" y="2497"/>
                    <a:pt x="4185" y="2204"/>
                    <a:pt x="4143" y="1890"/>
                  </a:cubicBezTo>
                  <a:cubicBezTo>
                    <a:pt x="4081" y="1045"/>
                    <a:pt x="3472" y="627"/>
                    <a:pt x="2854" y="627"/>
                  </a:cubicBezTo>
                  <a:cubicBezTo>
                    <a:pt x="2233" y="627"/>
                    <a:pt x="1601" y="1050"/>
                    <a:pt x="1507" y="1890"/>
                  </a:cubicBezTo>
                  <a:cubicBezTo>
                    <a:pt x="1381" y="3229"/>
                    <a:pt x="1151" y="4526"/>
                    <a:pt x="984" y="5844"/>
                  </a:cubicBezTo>
                  <a:cubicBezTo>
                    <a:pt x="754" y="6619"/>
                    <a:pt x="461" y="7414"/>
                    <a:pt x="461" y="8272"/>
                  </a:cubicBezTo>
                  <a:lnTo>
                    <a:pt x="461" y="8355"/>
                  </a:lnTo>
                  <a:cubicBezTo>
                    <a:pt x="461" y="8460"/>
                    <a:pt x="440" y="8564"/>
                    <a:pt x="440" y="8669"/>
                  </a:cubicBezTo>
                  <a:cubicBezTo>
                    <a:pt x="356" y="10134"/>
                    <a:pt x="21" y="11577"/>
                    <a:pt x="21" y="13042"/>
                  </a:cubicBezTo>
                  <a:cubicBezTo>
                    <a:pt x="0" y="14444"/>
                    <a:pt x="21" y="15595"/>
                    <a:pt x="1465" y="16306"/>
                  </a:cubicBezTo>
                  <a:cubicBezTo>
                    <a:pt x="1612" y="16390"/>
                    <a:pt x="1779" y="16432"/>
                    <a:pt x="1925" y="16515"/>
                  </a:cubicBezTo>
                  <a:cubicBezTo>
                    <a:pt x="1946" y="16515"/>
                    <a:pt x="1946" y="16536"/>
                    <a:pt x="1988" y="16536"/>
                  </a:cubicBezTo>
                  <a:cubicBezTo>
                    <a:pt x="2219" y="16643"/>
                    <a:pt x="2464" y="16719"/>
                    <a:pt x="2725" y="16727"/>
                  </a:cubicBezTo>
                  <a:lnTo>
                    <a:pt x="2725" y="16727"/>
                  </a:lnTo>
                  <a:cubicBezTo>
                    <a:pt x="3288" y="17042"/>
                    <a:pt x="3684" y="17668"/>
                    <a:pt x="4081" y="18168"/>
                  </a:cubicBezTo>
                  <a:cubicBezTo>
                    <a:pt x="4810" y="19098"/>
                    <a:pt x="5587" y="19964"/>
                    <a:pt x="6771" y="19964"/>
                  </a:cubicBezTo>
                  <a:cubicBezTo>
                    <a:pt x="6946" y="19964"/>
                    <a:pt x="7130" y="19945"/>
                    <a:pt x="7324" y="19905"/>
                  </a:cubicBezTo>
                  <a:cubicBezTo>
                    <a:pt x="8537" y="19654"/>
                    <a:pt x="9353" y="18629"/>
                    <a:pt x="10567" y="18399"/>
                  </a:cubicBezTo>
                  <a:cubicBezTo>
                    <a:pt x="11969" y="18106"/>
                    <a:pt x="13392" y="17896"/>
                    <a:pt x="14814" y="17896"/>
                  </a:cubicBezTo>
                  <a:cubicBezTo>
                    <a:pt x="15289" y="17896"/>
                    <a:pt x="15809" y="17850"/>
                    <a:pt x="16315" y="17850"/>
                  </a:cubicBezTo>
                  <a:cubicBezTo>
                    <a:pt x="16567" y="17850"/>
                    <a:pt x="16816" y="17862"/>
                    <a:pt x="17053" y="17896"/>
                  </a:cubicBezTo>
                  <a:cubicBezTo>
                    <a:pt x="17702" y="18001"/>
                    <a:pt x="18330" y="18378"/>
                    <a:pt x="18957" y="18587"/>
                  </a:cubicBezTo>
                  <a:cubicBezTo>
                    <a:pt x="19132" y="18652"/>
                    <a:pt x="19303" y="18681"/>
                    <a:pt x="19467" y="18681"/>
                  </a:cubicBezTo>
                  <a:cubicBezTo>
                    <a:pt x="20359" y="18681"/>
                    <a:pt x="21045" y="17800"/>
                    <a:pt x="21133" y="16934"/>
                  </a:cubicBezTo>
                  <a:cubicBezTo>
                    <a:pt x="21280" y="15386"/>
                    <a:pt x="20840" y="13816"/>
                    <a:pt x="20192" y="12310"/>
                  </a:cubicBezTo>
                  <a:cubicBezTo>
                    <a:pt x="19501" y="10761"/>
                    <a:pt x="18811" y="9380"/>
                    <a:pt x="18350" y="7728"/>
                  </a:cubicBezTo>
                  <a:cubicBezTo>
                    <a:pt x="17827" y="5886"/>
                    <a:pt x="17283" y="4087"/>
                    <a:pt x="16677" y="2287"/>
                  </a:cubicBezTo>
                  <a:cubicBezTo>
                    <a:pt x="16292" y="1096"/>
                    <a:pt x="15586" y="1"/>
                    <a:pt x="1431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19" name="Google Shape;978;p51">
              <a:extLst>
                <a:ext uri="{FF2B5EF4-FFF2-40B4-BE49-F238E27FC236}">
                  <a16:creationId xmlns="" xmlns:a16="http://schemas.microsoft.com/office/drawing/2014/main" id="{F6CC866D-2186-431D-8728-5439400FBD74}"/>
                </a:ext>
              </a:extLst>
            </p:cNvPr>
            <p:cNvSpPr/>
            <p:nvPr/>
          </p:nvSpPr>
          <p:spPr>
            <a:xfrm>
              <a:off x="6522650" y="3312000"/>
              <a:ext cx="230174" cy="162225"/>
            </a:xfrm>
            <a:custGeom>
              <a:avLst/>
              <a:gdLst/>
              <a:ahLst/>
              <a:cxnLst/>
              <a:rect l="l" t="t" r="r" b="b"/>
              <a:pathLst>
                <a:path w="8099" h="6489" extrusionOk="0">
                  <a:moveTo>
                    <a:pt x="2951" y="0"/>
                  </a:moveTo>
                  <a:cubicBezTo>
                    <a:pt x="2649" y="0"/>
                    <a:pt x="2337" y="121"/>
                    <a:pt x="2072" y="344"/>
                  </a:cubicBezTo>
                  <a:cubicBezTo>
                    <a:pt x="1612" y="742"/>
                    <a:pt x="1466" y="1307"/>
                    <a:pt x="1319" y="1872"/>
                  </a:cubicBezTo>
                  <a:cubicBezTo>
                    <a:pt x="1215" y="2332"/>
                    <a:pt x="943" y="2709"/>
                    <a:pt x="712" y="3085"/>
                  </a:cubicBezTo>
                  <a:cubicBezTo>
                    <a:pt x="1" y="4215"/>
                    <a:pt x="922" y="5596"/>
                    <a:pt x="2177" y="5638"/>
                  </a:cubicBezTo>
                  <a:cubicBezTo>
                    <a:pt x="2805" y="5659"/>
                    <a:pt x="3412" y="5805"/>
                    <a:pt x="4018" y="5994"/>
                  </a:cubicBezTo>
                  <a:cubicBezTo>
                    <a:pt x="4524" y="6308"/>
                    <a:pt x="5110" y="6488"/>
                    <a:pt x="5712" y="6488"/>
                  </a:cubicBezTo>
                  <a:cubicBezTo>
                    <a:pt x="6032" y="6488"/>
                    <a:pt x="6356" y="6437"/>
                    <a:pt x="6676" y="6328"/>
                  </a:cubicBezTo>
                  <a:cubicBezTo>
                    <a:pt x="7889" y="5952"/>
                    <a:pt x="8098" y="4759"/>
                    <a:pt x="8015" y="3608"/>
                  </a:cubicBezTo>
                  <a:cubicBezTo>
                    <a:pt x="7931" y="2709"/>
                    <a:pt x="7889" y="1788"/>
                    <a:pt x="7094" y="1160"/>
                  </a:cubicBezTo>
                  <a:cubicBezTo>
                    <a:pt x="6320" y="512"/>
                    <a:pt x="5295" y="135"/>
                    <a:pt x="4269" y="30"/>
                  </a:cubicBezTo>
                  <a:cubicBezTo>
                    <a:pt x="4165" y="9"/>
                    <a:pt x="4060" y="9"/>
                    <a:pt x="3935" y="9"/>
                  </a:cubicBezTo>
                  <a:cubicBezTo>
                    <a:pt x="3725" y="9"/>
                    <a:pt x="3537" y="30"/>
                    <a:pt x="3391" y="93"/>
                  </a:cubicBezTo>
                  <a:cubicBezTo>
                    <a:pt x="3251" y="30"/>
                    <a:pt x="3102" y="0"/>
                    <a:pt x="295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20" name="Google Shape;979;p51">
              <a:extLst>
                <a:ext uri="{FF2B5EF4-FFF2-40B4-BE49-F238E27FC236}">
                  <a16:creationId xmlns="" xmlns:a16="http://schemas.microsoft.com/office/drawing/2014/main" id="{E5D65766-1EF4-4B82-ABCA-24591F47BE00}"/>
                </a:ext>
              </a:extLst>
            </p:cNvPr>
            <p:cNvSpPr/>
            <p:nvPr/>
          </p:nvSpPr>
          <p:spPr>
            <a:xfrm>
              <a:off x="7158446" y="3377650"/>
              <a:ext cx="198155" cy="176131"/>
            </a:xfrm>
            <a:custGeom>
              <a:avLst/>
              <a:gdLst/>
              <a:ahLst/>
              <a:cxnLst/>
              <a:rect l="l" t="t" r="r" b="b"/>
              <a:pathLst>
                <a:path w="7513" h="6370" extrusionOk="0">
                  <a:moveTo>
                    <a:pt x="1962" y="0"/>
                  </a:moveTo>
                  <a:cubicBezTo>
                    <a:pt x="1717" y="0"/>
                    <a:pt x="1511" y="44"/>
                    <a:pt x="1319" y="131"/>
                  </a:cubicBezTo>
                  <a:cubicBezTo>
                    <a:pt x="1292" y="129"/>
                    <a:pt x="1266" y="128"/>
                    <a:pt x="1239" y="128"/>
                  </a:cubicBezTo>
                  <a:cubicBezTo>
                    <a:pt x="990" y="128"/>
                    <a:pt x="730" y="218"/>
                    <a:pt x="503" y="445"/>
                  </a:cubicBezTo>
                  <a:cubicBezTo>
                    <a:pt x="482" y="487"/>
                    <a:pt x="440" y="508"/>
                    <a:pt x="398" y="529"/>
                  </a:cubicBezTo>
                  <a:cubicBezTo>
                    <a:pt x="105" y="801"/>
                    <a:pt x="1" y="1240"/>
                    <a:pt x="105" y="1596"/>
                  </a:cubicBezTo>
                  <a:cubicBezTo>
                    <a:pt x="482" y="2747"/>
                    <a:pt x="796" y="4002"/>
                    <a:pt x="1256" y="5111"/>
                  </a:cubicBezTo>
                  <a:cubicBezTo>
                    <a:pt x="1549" y="5760"/>
                    <a:pt x="2407" y="6073"/>
                    <a:pt x="3056" y="6136"/>
                  </a:cubicBezTo>
                  <a:cubicBezTo>
                    <a:pt x="3078" y="6137"/>
                    <a:pt x="3102" y="6137"/>
                    <a:pt x="3125" y="6137"/>
                  </a:cubicBezTo>
                  <a:cubicBezTo>
                    <a:pt x="3505" y="6137"/>
                    <a:pt x="3970" y="6041"/>
                    <a:pt x="4397" y="6041"/>
                  </a:cubicBezTo>
                  <a:cubicBezTo>
                    <a:pt x="4647" y="6041"/>
                    <a:pt x="4885" y="6074"/>
                    <a:pt x="5085" y="6178"/>
                  </a:cubicBezTo>
                  <a:cubicBezTo>
                    <a:pt x="5336" y="6309"/>
                    <a:pt x="5601" y="6369"/>
                    <a:pt x="5858" y="6369"/>
                  </a:cubicBezTo>
                  <a:cubicBezTo>
                    <a:pt x="6672" y="6369"/>
                    <a:pt x="7413" y="5761"/>
                    <a:pt x="7429" y="4839"/>
                  </a:cubicBezTo>
                  <a:cubicBezTo>
                    <a:pt x="7449" y="3521"/>
                    <a:pt x="7512" y="2098"/>
                    <a:pt x="6675" y="1010"/>
                  </a:cubicBezTo>
                  <a:cubicBezTo>
                    <a:pt x="6173" y="382"/>
                    <a:pt x="5399" y="194"/>
                    <a:pt x="4625" y="194"/>
                  </a:cubicBezTo>
                  <a:cubicBezTo>
                    <a:pt x="4290" y="194"/>
                    <a:pt x="3955" y="278"/>
                    <a:pt x="3620" y="278"/>
                  </a:cubicBezTo>
                  <a:cubicBezTo>
                    <a:pt x="3601" y="278"/>
                    <a:pt x="3581" y="279"/>
                    <a:pt x="3560" y="279"/>
                  </a:cubicBezTo>
                  <a:cubicBezTo>
                    <a:pt x="3113" y="279"/>
                    <a:pt x="2596" y="66"/>
                    <a:pt x="2156" y="6"/>
                  </a:cubicBezTo>
                  <a:lnTo>
                    <a:pt x="2114" y="6"/>
                  </a:lnTo>
                  <a:cubicBezTo>
                    <a:pt x="2062" y="2"/>
                    <a:pt x="2011" y="0"/>
                    <a:pt x="196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21" name="Google Shape;980;p51">
              <a:extLst>
                <a:ext uri="{FF2B5EF4-FFF2-40B4-BE49-F238E27FC236}">
                  <a16:creationId xmlns="" xmlns:a16="http://schemas.microsoft.com/office/drawing/2014/main" id="{AE0B9E88-45FE-4E7E-A2EF-F405840005D8}"/>
                </a:ext>
              </a:extLst>
            </p:cNvPr>
            <p:cNvSpPr/>
            <p:nvPr/>
          </p:nvSpPr>
          <p:spPr>
            <a:xfrm>
              <a:off x="6407550" y="2525500"/>
              <a:ext cx="1196850" cy="951175"/>
            </a:xfrm>
            <a:custGeom>
              <a:avLst/>
              <a:gdLst/>
              <a:ahLst/>
              <a:cxnLst/>
              <a:rect l="l" t="t" r="r" b="b"/>
              <a:pathLst>
                <a:path w="47874" h="38047" extrusionOk="0">
                  <a:moveTo>
                    <a:pt x="18744" y="0"/>
                  </a:moveTo>
                  <a:cubicBezTo>
                    <a:pt x="18725" y="0"/>
                    <a:pt x="18705" y="0"/>
                    <a:pt x="18686" y="0"/>
                  </a:cubicBezTo>
                  <a:cubicBezTo>
                    <a:pt x="16468" y="21"/>
                    <a:pt x="14354" y="1318"/>
                    <a:pt x="12367" y="2176"/>
                  </a:cubicBezTo>
                  <a:cubicBezTo>
                    <a:pt x="10525" y="2950"/>
                    <a:pt x="8914" y="3662"/>
                    <a:pt x="6968" y="3662"/>
                  </a:cubicBezTo>
                  <a:cubicBezTo>
                    <a:pt x="6864" y="3641"/>
                    <a:pt x="6738" y="3641"/>
                    <a:pt x="6613" y="3641"/>
                  </a:cubicBezTo>
                  <a:lnTo>
                    <a:pt x="6215" y="3641"/>
                  </a:lnTo>
                  <a:cubicBezTo>
                    <a:pt x="5295" y="3641"/>
                    <a:pt x="4750" y="4101"/>
                    <a:pt x="4520" y="4708"/>
                  </a:cubicBezTo>
                  <a:cubicBezTo>
                    <a:pt x="3495" y="5461"/>
                    <a:pt x="2846" y="6570"/>
                    <a:pt x="2219" y="7721"/>
                  </a:cubicBezTo>
                  <a:cubicBezTo>
                    <a:pt x="1361" y="9290"/>
                    <a:pt x="315" y="10797"/>
                    <a:pt x="168" y="12638"/>
                  </a:cubicBezTo>
                  <a:cubicBezTo>
                    <a:pt x="147" y="13098"/>
                    <a:pt x="336" y="13517"/>
                    <a:pt x="649" y="13831"/>
                  </a:cubicBezTo>
                  <a:cubicBezTo>
                    <a:pt x="43" y="16614"/>
                    <a:pt x="1" y="19522"/>
                    <a:pt x="963" y="22242"/>
                  </a:cubicBezTo>
                  <a:cubicBezTo>
                    <a:pt x="2114" y="25402"/>
                    <a:pt x="4646" y="27850"/>
                    <a:pt x="7491" y="29523"/>
                  </a:cubicBezTo>
                  <a:cubicBezTo>
                    <a:pt x="10525" y="31302"/>
                    <a:pt x="14145" y="31909"/>
                    <a:pt x="17577" y="32348"/>
                  </a:cubicBezTo>
                  <a:lnTo>
                    <a:pt x="19062" y="32516"/>
                  </a:lnTo>
                  <a:cubicBezTo>
                    <a:pt x="18623" y="32641"/>
                    <a:pt x="18246" y="32976"/>
                    <a:pt x="18142" y="33520"/>
                  </a:cubicBezTo>
                  <a:cubicBezTo>
                    <a:pt x="18016" y="34399"/>
                    <a:pt x="18121" y="35131"/>
                    <a:pt x="18623" y="35863"/>
                  </a:cubicBezTo>
                  <a:cubicBezTo>
                    <a:pt x="18811" y="36135"/>
                    <a:pt x="19062" y="36428"/>
                    <a:pt x="19292" y="36700"/>
                  </a:cubicBezTo>
                  <a:cubicBezTo>
                    <a:pt x="19397" y="36805"/>
                    <a:pt x="19502" y="36930"/>
                    <a:pt x="19606" y="37056"/>
                  </a:cubicBezTo>
                  <a:cubicBezTo>
                    <a:pt x="19545" y="36989"/>
                    <a:pt x="19517" y="36963"/>
                    <a:pt x="19512" y="36963"/>
                  </a:cubicBezTo>
                  <a:cubicBezTo>
                    <a:pt x="19496" y="36963"/>
                    <a:pt x="19638" y="37151"/>
                    <a:pt x="19669" y="37182"/>
                  </a:cubicBezTo>
                  <a:cubicBezTo>
                    <a:pt x="19969" y="37781"/>
                    <a:pt x="20516" y="38046"/>
                    <a:pt x="21084" y="38046"/>
                  </a:cubicBezTo>
                  <a:cubicBezTo>
                    <a:pt x="21706" y="38046"/>
                    <a:pt x="22352" y="37728"/>
                    <a:pt x="22724" y="37182"/>
                  </a:cubicBezTo>
                  <a:cubicBezTo>
                    <a:pt x="23540" y="35968"/>
                    <a:pt x="23917" y="34441"/>
                    <a:pt x="23749" y="32997"/>
                  </a:cubicBezTo>
                  <a:cubicBezTo>
                    <a:pt x="23707" y="32829"/>
                    <a:pt x="23686" y="32662"/>
                    <a:pt x="23645" y="32516"/>
                  </a:cubicBezTo>
                  <a:cubicBezTo>
                    <a:pt x="25256" y="32369"/>
                    <a:pt x="26846" y="32097"/>
                    <a:pt x="28394" y="31616"/>
                  </a:cubicBezTo>
                  <a:cubicBezTo>
                    <a:pt x="31805" y="30611"/>
                    <a:pt x="34901" y="28666"/>
                    <a:pt x="37161" y="25925"/>
                  </a:cubicBezTo>
                  <a:cubicBezTo>
                    <a:pt x="38961" y="23728"/>
                    <a:pt x="40614" y="21091"/>
                    <a:pt x="41492" y="18308"/>
                  </a:cubicBezTo>
                  <a:cubicBezTo>
                    <a:pt x="41576" y="18392"/>
                    <a:pt x="41660" y="18476"/>
                    <a:pt x="41743" y="18518"/>
                  </a:cubicBezTo>
                  <a:cubicBezTo>
                    <a:pt x="41859" y="18617"/>
                    <a:pt x="42000" y="18742"/>
                    <a:pt x="42147" y="18841"/>
                  </a:cubicBezTo>
                  <a:lnTo>
                    <a:pt x="42147" y="18841"/>
                  </a:lnTo>
                  <a:cubicBezTo>
                    <a:pt x="42105" y="18815"/>
                    <a:pt x="42085" y="18804"/>
                    <a:pt x="42083" y="18804"/>
                  </a:cubicBezTo>
                  <a:lnTo>
                    <a:pt x="42083" y="18804"/>
                  </a:lnTo>
                  <a:cubicBezTo>
                    <a:pt x="42074" y="18804"/>
                    <a:pt x="42477" y="19067"/>
                    <a:pt x="42601" y="19145"/>
                  </a:cubicBezTo>
                  <a:cubicBezTo>
                    <a:pt x="42999" y="19438"/>
                    <a:pt x="43585" y="19564"/>
                    <a:pt x="44066" y="19585"/>
                  </a:cubicBezTo>
                  <a:cubicBezTo>
                    <a:pt x="44110" y="19587"/>
                    <a:pt x="44155" y="19588"/>
                    <a:pt x="44199" y="19588"/>
                  </a:cubicBezTo>
                  <a:cubicBezTo>
                    <a:pt x="45982" y="19588"/>
                    <a:pt x="47873" y="17970"/>
                    <a:pt x="47832" y="16132"/>
                  </a:cubicBezTo>
                  <a:cubicBezTo>
                    <a:pt x="47753" y="14243"/>
                    <a:pt x="45953" y="13469"/>
                    <a:pt x="44319" y="13469"/>
                  </a:cubicBezTo>
                  <a:cubicBezTo>
                    <a:pt x="44234" y="13469"/>
                    <a:pt x="44150" y="13471"/>
                    <a:pt x="44066" y="13475"/>
                  </a:cubicBezTo>
                  <a:cubicBezTo>
                    <a:pt x="43982" y="13475"/>
                    <a:pt x="43878" y="13496"/>
                    <a:pt x="43794" y="13496"/>
                  </a:cubicBezTo>
                  <a:cubicBezTo>
                    <a:pt x="43476" y="13178"/>
                    <a:pt x="43062" y="12969"/>
                    <a:pt x="42588" y="12969"/>
                  </a:cubicBezTo>
                  <a:cubicBezTo>
                    <a:pt x="42438" y="12969"/>
                    <a:pt x="42281" y="12990"/>
                    <a:pt x="42120" y="13036"/>
                  </a:cubicBezTo>
                  <a:cubicBezTo>
                    <a:pt x="42078" y="13057"/>
                    <a:pt x="42057" y="13057"/>
                    <a:pt x="41995" y="13078"/>
                  </a:cubicBezTo>
                  <a:cubicBezTo>
                    <a:pt x="41597" y="11299"/>
                    <a:pt x="40488" y="9855"/>
                    <a:pt x="38438" y="9102"/>
                  </a:cubicBezTo>
                  <a:cubicBezTo>
                    <a:pt x="37245" y="8663"/>
                    <a:pt x="35843" y="8642"/>
                    <a:pt x="34567" y="8537"/>
                  </a:cubicBezTo>
                  <a:cubicBezTo>
                    <a:pt x="33060" y="8391"/>
                    <a:pt x="31595" y="8056"/>
                    <a:pt x="30235" y="7344"/>
                  </a:cubicBezTo>
                  <a:cubicBezTo>
                    <a:pt x="26171" y="5302"/>
                    <a:pt x="23706" y="0"/>
                    <a:pt x="18744"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22" name="Google Shape;981;p51">
              <a:extLst>
                <a:ext uri="{FF2B5EF4-FFF2-40B4-BE49-F238E27FC236}">
                  <a16:creationId xmlns="" xmlns:a16="http://schemas.microsoft.com/office/drawing/2014/main" id="{EE374F5E-F5E7-4980-A8F5-2752BFF72A2E}"/>
                </a:ext>
              </a:extLst>
            </p:cNvPr>
            <p:cNvSpPr/>
            <p:nvPr/>
          </p:nvSpPr>
          <p:spPr>
            <a:xfrm>
              <a:off x="6180025" y="2450175"/>
              <a:ext cx="303400" cy="415400"/>
            </a:xfrm>
            <a:custGeom>
              <a:avLst/>
              <a:gdLst/>
              <a:ahLst/>
              <a:cxnLst/>
              <a:rect l="l" t="t" r="r" b="b"/>
              <a:pathLst>
                <a:path w="12136" h="16616" extrusionOk="0">
                  <a:moveTo>
                    <a:pt x="5236" y="1"/>
                  </a:moveTo>
                  <a:cubicBezTo>
                    <a:pt x="5118" y="1"/>
                    <a:pt x="4997" y="15"/>
                    <a:pt x="4875" y="42"/>
                  </a:cubicBezTo>
                  <a:cubicBezTo>
                    <a:pt x="4782" y="30"/>
                    <a:pt x="4688" y="25"/>
                    <a:pt x="4595" y="25"/>
                  </a:cubicBezTo>
                  <a:cubicBezTo>
                    <a:pt x="4354" y="25"/>
                    <a:pt x="4112" y="60"/>
                    <a:pt x="3871" y="105"/>
                  </a:cubicBezTo>
                  <a:cubicBezTo>
                    <a:pt x="3620" y="105"/>
                    <a:pt x="3452" y="189"/>
                    <a:pt x="3285" y="293"/>
                  </a:cubicBezTo>
                  <a:cubicBezTo>
                    <a:pt x="3267" y="292"/>
                    <a:pt x="3249" y="292"/>
                    <a:pt x="3231" y="292"/>
                  </a:cubicBezTo>
                  <a:cubicBezTo>
                    <a:pt x="2890" y="292"/>
                    <a:pt x="2523" y="476"/>
                    <a:pt x="2364" y="774"/>
                  </a:cubicBezTo>
                  <a:cubicBezTo>
                    <a:pt x="1255" y="2804"/>
                    <a:pt x="3808" y="4917"/>
                    <a:pt x="5503" y="6173"/>
                  </a:cubicBezTo>
                  <a:cubicBezTo>
                    <a:pt x="5398" y="6277"/>
                    <a:pt x="5294" y="6382"/>
                    <a:pt x="5189" y="6466"/>
                  </a:cubicBezTo>
                  <a:cubicBezTo>
                    <a:pt x="4938" y="6696"/>
                    <a:pt x="4708" y="6947"/>
                    <a:pt x="4457" y="7198"/>
                  </a:cubicBezTo>
                  <a:lnTo>
                    <a:pt x="4394" y="7282"/>
                  </a:lnTo>
                  <a:cubicBezTo>
                    <a:pt x="4310" y="7303"/>
                    <a:pt x="4227" y="7365"/>
                    <a:pt x="4122" y="7386"/>
                  </a:cubicBezTo>
                  <a:cubicBezTo>
                    <a:pt x="2971" y="7784"/>
                    <a:pt x="1590" y="8160"/>
                    <a:pt x="942" y="9290"/>
                  </a:cubicBezTo>
                  <a:cubicBezTo>
                    <a:pt x="0" y="10922"/>
                    <a:pt x="963" y="12492"/>
                    <a:pt x="2783" y="12513"/>
                  </a:cubicBezTo>
                  <a:cubicBezTo>
                    <a:pt x="2971" y="12513"/>
                    <a:pt x="3160" y="12492"/>
                    <a:pt x="3348" y="12450"/>
                  </a:cubicBezTo>
                  <a:lnTo>
                    <a:pt x="3348" y="12450"/>
                  </a:lnTo>
                  <a:cubicBezTo>
                    <a:pt x="3055" y="13245"/>
                    <a:pt x="2929" y="14103"/>
                    <a:pt x="2888" y="14919"/>
                  </a:cubicBezTo>
                  <a:cubicBezTo>
                    <a:pt x="2872" y="16060"/>
                    <a:pt x="3765" y="16615"/>
                    <a:pt x="4712" y="16615"/>
                  </a:cubicBezTo>
                  <a:cubicBezTo>
                    <a:pt x="5067" y="16615"/>
                    <a:pt x="5429" y="16537"/>
                    <a:pt x="5754" y="16383"/>
                  </a:cubicBezTo>
                  <a:cubicBezTo>
                    <a:pt x="6696" y="15902"/>
                    <a:pt x="7449" y="15065"/>
                    <a:pt x="8077" y="14207"/>
                  </a:cubicBezTo>
                  <a:cubicBezTo>
                    <a:pt x="8160" y="14082"/>
                    <a:pt x="8202" y="13956"/>
                    <a:pt x="8265" y="13810"/>
                  </a:cubicBezTo>
                  <a:cubicBezTo>
                    <a:pt x="8704" y="13224"/>
                    <a:pt x="9123" y="12596"/>
                    <a:pt x="9478" y="11969"/>
                  </a:cubicBezTo>
                  <a:cubicBezTo>
                    <a:pt x="10315" y="10567"/>
                    <a:pt x="11090" y="9186"/>
                    <a:pt x="11048" y="7491"/>
                  </a:cubicBezTo>
                  <a:cubicBezTo>
                    <a:pt x="11048" y="7177"/>
                    <a:pt x="10943" y="6884"/>
                    <a:pt x="10797" y="6654"/>
                  </a:cubicBezTo>
                  <a:cubicBezTo>
                    <a:pt x="10880" y="6319"/>
                    <a:pt x="10818" y="5943"/>
                    <a:pt x="10671" y="5629"/>
                  </a:cubicBezTo>
                  <a:cubicBezTo>
                    <a:pt x="11131" y="5378"/>
                    <a:pt x="11529" y="4980"/>
                    <a:pt x="11675" y="4373"/>
                  </a:cubicBezTo>
                  <a:cubicBezTo>
                    <a:pt x="12136" y="2804"/>
                    <a:pt x="10294" y="1988"/>
                    <a:pt x="9144" y="1528"/>
                  </a:cubicBezTo>
                  <a:cubicBezTo>
                    <a:pt x="8097" y="1088"/>
                    <a:pt x="7051" y="481"/>
                    <a:pt x="5963" y="189"/>
                  </a:cubicBezTo>
                  <a:cubicBezTo>
                    <a:pt x="5723" y="61"/>
                    <a:pt x="5483" y="1"/>
                    <a:pt x="5236" y="1"/>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23" name="Google Shape;982;p51">
              <a:extLst>
                <a:ext uri="{FF2B5EF4-FFF2-40B4-BE49-F238E27FC236}">
                  <a16:creationId xmlns="" xmlns:a16="http://schemas.microsoft.com/office/drawing/2014/main" id="{30D2FC9B-379F-45E9-9B7F-A797E6CBEF96}"/>
                </a:ext>
              </a:extLst>
            </p:cNvPr>
            <p:cNvSpPr/>
            <p:nvPr/>
          </p:nvSpPr>
          <p:spPr>
            <a:xfrm>
              <a:off x="6479225" y="2313075"/>
              <a:ext cx="1035975" cy="494250"/>
            </a:xfrm>
            <a:custGeom>
              <a:avLst/>
              <a:gdLst/>
              <a:ahLst/>
              <a:cxnLst/>
              <a:rect l="l" t="t" r="r" b="b"/>
              <a:pathLst>
                <a:path w="41439" h="19770" extrusionOk="0">
                  <a:moveTo>
                    <a:pt x="24925" y="962"/>
                  </a:moveTo>
                  <a:lnTo>
                    <a:pt x="24925" y="962"/>
                  </a:lnTo>
                  <a:cubicBezTo>
                    <a:pt x="24985" y="970"/>
                    <a:pt x="25047" y="978"/>
                    <a:pt x="25109" y="986"/>
                  </a:cubicBezTo>
                  <a:cubicBezTo>
                    <a:pt x="25026" y="975"/>
                    <a:pt x="24966" y="968"/>
                    <a:pt x="24925" y="962"/>
                  </a:cubicBezTo>
                  <a:close/>
                  <a:moveTo>
                    <a:pt x="18646" y="1"/>
                  </a:moveTo>
                  <a:cubicBezTo>
                    <a:pt x="17441" y="1"/>
                    <a:pt x="16148" y="370"/>
                    <a:pt x="15065" y="756"/>
                  </a:cubicBezTo>
                  <a:cubicBezTo>
                    <a:pt x="14207" y="1069"/>
                    <a:pt x="13308" y="1341"/>
                    <a:pt x="12450" y="1697"/>
                  </a:cubicBezTo>
                  <a:cubicBezTo>
                    <a:pt x="11278" y="2199"/>
                    <a:pt x="10190" y="2932"/>
                    <a:pt x="9039" y="3455"/>
                  </a:cubicBezTo>
                  <a:cubicBezTo>
                    <a:pt x="6905" y="4417"/>
                    <a:pt x="5043" y="5945"/>
                    <a:pt x="3285" y="7451"/>
                  </a:cubicBezTo>
                  <a:cubicBezTo>
                    <a:pt x="1779" y="8769"/>
                    <a:pt x="0" y="10443"/>
                    <a:pt x="335" y="12556"/>
                  </a:cubicBezTo>
                  <a:cubicBezTo>
                    <a:pt x="428" y="13146"/>
                    <a:pt x="897" y="13417"/>
                    <a:pt x="1398" y="13417"/>
                  </a:cubicBezTo>
                  <a:cubicBezTo>
                    <a:pt x="1803" y="13417"/>
                    <a:pt x="2228" y="13240"/>
                    <a:pt x="2490" y="12912"/>
                  </a:cubicBezTo>
                  <a:cubicBezTo>
                    <a:pt x="2703" y="13492"/>
                    <a:pt x="3183" y="13947"/>
                    <a:pt x="3849" y="13947"/>
                  </a:cubicBezTo>
                  <a:cubicBezTo>
                    <a:pt x="3904" y="13947"/>
                    <a:pt x="3960" y="13944"/>
                    <a:pt x="4018" y="13937"/>
                  </a:cubicBezTo>
                  <a:cubicBezTo>
                    <a:pt x="5378" y="13791"/>
                    <a:pt x="6424" y="13059"/>
                    <a:pt x="7449" y="12263"/>
                  </a:cubicBezTo>
                  <a:cubicBezTo>
                    <a:pt x="8098" y="11908"/>
                    <a:pt x="8726" y="11531"/>
                    <a:pt x="9416" y="11196"/>
                  </a:cubicBezTo>
                  <a:cubicBezTo>
                    <a:pt x="11090" y="10339"/>
                    <a:pt x="12952" y="9627"/>
                    <a:pt x="14689" y="8937"/>
                  </a:cubicBezTo>
                  <a:cubicBezTo>
                    <a:pt x="16195" y="8372"/>
                    <a:pt x="17806" y="8162"/>
                    <a:pt x="19125" y="7221"/>
                  </a:cubicBezTo>
                  <a:cubicBezTo>
                    <a:pt x="19334" y="7095"/>
                    <a:pt x="19501" y="6928"/>
                    <a:pt x="19689" y="6782"/>
                  </a:cubicBezTo>
                  <a:cubicBezTo>
                    <a:pt x="20087" y="7514"/>
                    <a:pt x="20526" y="8162"/>
                    <a:pt x="20945" y="8727"/>
                  </a:cubicBezTo>
                  <a:cubicBezTo>
                    <a:pt x="22933" y="11531"/>
                    <a:pt x="25653" y="14021"/>
                    <a:pt x="28456" y="16009"/>
                  </a:cubicBezTo>
                  <a:cubicBezTo>
                    <a:pt x="29837" y="16992"/>
                    <a:pt x="31469" y="17683"/>
                    <a:pt x="33060" y="18290"/>
                  </a:cubicBezTo>
                  <a:cubicBezTo>
                    <a:pt x="34394" y="18788"/>
                    <a:pt x="35517" y="19770"/>
                    <a:pt x="36955" y="19770"/>
                  </a:cubicBezTo>
                  <a:cubicBezTo>
                    <a:pt x="37208" y="19770"/>
                    <a:pt x="37471" y="19739"/>
                    <a:pt x="37747" y="19670"/>
                  </a:cubicBezTo>
                  <a:cubicBezTo>
                    <a:pt x="37998" y="19587"/>
                    <a:pt x="38228" y="19503"/>
                    <a:pt x="38479" y="19378"/>
                  </a:cubicBezTo>
                  <a:cubicBezTo>
                    <a:pt x="38763" y="19577"/>
                    <a:pt x="39098" y="19670"/>
                    <a:pt x="39434" y="19670"/>
                  </a:cubicBezTo>
                  <a:cubicBezTo>
                    <a:pt x="40435" y="19670"/>
                    <a:pt x="41439" y="18847"/>
                    <a:pt x="41094" y="17578"/>
                  </a:cubicBezTo>
                  <a:cubicBezTo>
                    <a:pt x="40864" y="16678"/>
                    <a:pt x="40488" y="15841"/>
                    <a:pt x="40195" y="14984"/>
                  </a:cubicBezTo>
                  <a:cubicBezTo>
                    <a:pt x="39881" y="14063"/>
                    <a:pt x="39839" y="13017"/>
                    <a:pt x="39379" y="12159"/>
                  </a:cubicBezTo>
                  <a:cubicBezTo>
                    <a:pt x="38584" y="10590"/>
                    <a:pt x="37684" y="9083"/>
                    <a:pt x="36638" y="7660"/>
                  </a:cubicBezTo>
                  <a:cubicBezTo>
                    <a:pt x="35529" y="6112"/>
                    <a:pt x="34231" y="5212"/>
                    <a:pt x="32683" y="4124"/>
                  </a:cubicBezTo>
                  <a:cubicBezTo>
                    <a:pt x="31114" y="3036"/>
                    <a:pt x="29189" y="2722"/>
                    <a:pt x="27599" y="1718"/>
                  </a:cubicBezTo>
                  <a:cubicBezTo>
                    <a:pt x="27348" y="1592"/>
                    <a:pt x="27117" y="1509"/>
                    <a:pt x="26908" y="1488"/>
                  </a:cubicBezTo>
                  <a:cubicBezTo>
                    <a:pt x="26908" y="1488"/>
                    <a:pt x="26887" y="1488"/>
                    <a:pt x="26887" y="1467"/>
                  </a:cubicBezTo>
                  <a:cubicBezTo>
                    <a:pt x="26511" y="1300"/>
                    <a:pt x="26134" y="1195"/>
                    <a:pt x="25715" y="1090"/>
                  </a:cubicBezTo>
                  <a:cubicBezTo>
                    <a:pt x="25666" y="1074"/>
                    <a:pt x="24817" y="954"/>
                    <a:pt x="24850" y="954"/>
                  </a:cubicBezTo>
                  <a:cubicBezTo>
                    <a:pt x="24854" y="954"/>
                    <a:pt x="24878" y="957"/>
                    <a:pt x="24925" y="962"/>
                  </a:cubicBezTo>
                  <a:lnTo>
                    <a:pt x="24925" y="962"/>
                  </a:lnTo>
                  <a:cubicBezTo>
                    <a:pt x="24492" y="908"/>
                    <a:pt x="24084" y="855"/>
                    <a:pt x="23644" y="818"/>
                  </a:cubicBezTo>
                  <a:cubicBezTo>
                    <a:pt x="23519" y="805"/>
                    <a:pt x="23395" y="799"/>
                    <a:pt x="23274" y="799"/>
                  </a:cubicBezTo>
                  <a:cubicBezTo>
                    <a:pt x="22607" y="799"/>
                    <a:pt x="22012" y="994"/>
                    <a:pt x="21552" y="1383"/>
                  </a:cubicBezTo>
                  <a:cubicBezTo>
                    <a:pt x="21365" y="786"/>
                    <a:pt x="20845" y="272"/>
                    <a:pt x="20275" y="272"/>
                  </a:cubicBezTo>
                  <a:cubicBezTo>
                    <a:pt x="20206" y="272"/>
                    <a:pt x="20136" y="279"/>
                    <a:pt x="20066" y="295"/>
                  </a:cubicBezTo>
                  <a:cubicBezTo>
                    <a:pt x="19794" y="149"/>
                    <a:pt x="19480" y="44"/>
                    <a:pt x="19145" y="23"/>
                  </a:cubicBezTo>
                  <a:cubicBezTo>
                    <a:pt x="18981" y="8"/>
                    <a:pt x="18815" y="1"/>
                    <a:pt x="18646" y="1"/>
                  </a:cubicBezTo>
                  <a:close/>
                </a:path>
              </a:pathLst>
            </a:custGeom>
            <a:solidFill>
              <a:schemeClr val="accent2"/>
            </a:solidFill>
            <a:ln w="28575" cap="flat" cmpd="sng">
              <a:solidFill>
                <a:schemeClr val="accent2"/>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24" name="Google Shape;983;p51">
              <a:extLst>
                <a:ext uri="{FF2B5EF4-FFF2-40B4-BE49-F238E27FC236}">
                  <a16:creationId xmlns="" xmlns:a16="http://schemas.microsoft.com/office/drawing/2014/main" id="{3BACDFC9-ECDF-4375-91C7-B5767864A556}"/>
                </a:ext>
              </a:extLst>
            </p:cNvPr>
            <p:cNvSpPr/>
            <p:nvPr/>
          </p:nvSpPr>
          <p:spPr>
            <a:xfrm>
              <a:off x="7460025" y="2769500"/>
              <a:ext cx="436800" cy="520250"/>
            </a:xfrm>
            <a:custGeom>
              <a:avLst/>
              <a:gdLst/>
              <a:ahLst/>
              <a:cxnLst/>
              <a:rect l="l" t="t" r="r" b="b"/>
              <a:pathLst>
                <a:path w="17472" h="20810" extrusionOk="0">
                  <a:moveTo>
                    <a:pt x="7524" y="0"/>
                  </a:moveTo>
                  <a:cubicBezTo>
                    <a:pt x="7106" y="0"/>
                    <a:pt x="6687" y="76"/>
                    <a:pt x="6235" y="263"/>
                  </a:cubicBezTo>
                  <a:cubicBezTo>
                    <a:pt x="5106" y="702"/>
                    <a:pt x="4373" y="1665"/>
                    <a:pt x="4687" y="2899"/>
                  </a:cubicBezTo>
                  <a:cubicBezTo>
                    <a:pt x="4830" y="3531"/>
                    <a:pt x="5490" y="3925"/>
                    <a:pt x="6104" y="3925"/>
                  </a:cubicBezTo>
                  <a:cubicBezTo>
                    <a:pt x="6120" y="3925"/>
                    <a:pt x="6136" y="3925"/>
                    <a:pt x="6152" y="3924"/>
                  </a:cubicBezTo>
                  <a:cubicBezTo>
                    <a:pt x="6654" y="4845"/>
                    <a:pt x="6717" y="5745"/>
                    <a:pt x="6507" y="6937"/>
                  </a:cubicBezTo>
                  <a:cubicBezTo>
                    <a:pt x="6298" y="8130"/>
                    <a:pt x="5252" y="9239"/>
                    <a:pt x="4101" y="9595"/>
                  </a:cubicBezTo>
                  <a:cubicBezTo>
                    <a:pt x="3139" y="9908"/>
                    <a:pt x="2093" y="9532"/>
                    <a:pt x="1151" y="10118"/>
                  </a:cubicBezTo>
                  <a:cubicBezTo>
                    <a:pt x="0" y="10808"/>
                    <a:pt x="84" y="12126"/>
                    <a:pt x="586" y="13193"/>
                  </a:cubicBezTo>
                  <a:cubicBezTo>
                    <a:pt x="670" y="15872"/>
                    <a:pt x="1737" y="19722"/>
                    <a:pt x="4478" y="20663"/>
                  </a:cubicBezTo>
                  <a:cubicBezTo>
                    <a:pt x="4770" y="20762"/>
                    <a:pt x="5068" y="20809"/>
                    <a:pt x="5359" y="20809"/>
                  </a:cubicBezTo>
                  <a:cubicBezTo>
                    <a:pt x="6612" y="20809"/>
                    <a:pt x="7742" y="19934"/>
                    <a:pt x="7742" y="18508"/>
                  </a:cubicBezTo>
                  <a:cubicBezTo>
                    <a:pt x="7742" y="18152"/>
                    <a:pt x="7742" y="17838"/>
                    <a:pt x="7721" y="17483"/>
                  </a:cubicBezTo>
                  <a:lnTo>
                    <a:pt x="7721" y="17483"/>
                  </a:lnTo>
                  <a:cubicBezTo>
                    <a:pt x="8034" y="17555"/>
                    <a:pt x="8356" y="17597"/>
                    <a:pt x="8675" y="17597"/>
                  </a:cubicBezTo>
                  <a:cubicBezTo>
                    <a:pt x="9187" y="17597"/>
                    <a:pt x="9689" y="17490"/>
                    <a:pt x="10127" y="17232"/>
                  </a:cubicBezTo>
                  <a:cubicBezTo>
                    <a:pt x="12157" y="15976"/>
                    <a:pt x="12157" y="13968"/>
                    <a:pt x="11592" y="11980"/>
                  </a:cubicBezTo>
                  <a:lnTo>
                    <a:pt x="11592" y="11980"/>
                  </a:lnTo>
                  <a:cubicBezTo>
                    <a:pt x="11676" y="12001"/>
                    <a:pt x="11780" y="12022"/>
                    <a:pt x="11843" y="12043"/>
                  </a:cubicBezTo>
                  <a:cubicBezTo>
                    <a:pt x="12253" y="12172"/>
                    <a:pt x="12663" y="12237"/>
                    <a:pt x="13063" y="12237"/>
                  </a:cubicBezTo>
                  <a:cubicBezTo>
                    <a:pt x="13826" y="12237"/>
                    <a:pt x="14552" y="12000"/>
                    <a:pt x="15170" y="11520"/>
                  </a:cubicBezTo>
                  <a:cubicBezTo>
                    <a:pt x="17032" y="10055"/>
                    <a:pt x="14124" y="6770"/>
                    <a:pt x="13098" y="5745"/>
                  </a:cubicBezTo>
                  <a:cubicBezTo>
                    <a:pt x="12973" y="5619"/>
                    <a:pt x="12847" y="5494"/>
                    <a:pt x="12722" y="5389"/>
                  </a:cubicBezTo>
                  <a:cubicBezTo>
                    <a:pt x="13203" y="5284"/>
                    <a:pt x="13684" y="5201"/>
                    <a:pt x="14207" y="5117"/>
                  </a:cubicBezTo>
                  <a:cubicBezTo>
                    <a:pt x="15400" y="4929"/>
                    <a:pt x="16593" y="4657"/>
                    <a:pt x="17053" y="3401"/>
                  </a:cubicBezTo>
                  <a:cubicBezTo>
                    <a:pt x="17471" y="2355"/>
                    <a:pt x="16655" y="1309"/>
                    <a:pt x="15672" y="1016"/>
                  </a:cubicBezTo>
                  <a:cubicBezTo>
                    <a:pt x="13496" y="367"/>
                    <a:pt x="11152" y="828"/>
                    <a:pt x="8976" y="242"/>
                  </a:cubicBezTo>
                  <a:cubicBezTo>
                    <a:pt x="8466" y="97"/>
                    <a:pt x="7996" y="0"/>
                    <a:pt x="7524"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25" name="Google Shape;984;p51">
              <a:extLst>
                <a:ext uri="{FF2B5EF4-FFF2-40B4-BE49-F238E27FC236}">
                  <a16:creationId xmlns="" xmlns:a16="http://schemas.microsoft.com/office/drawing/2014/main" id="{B9AD75D8-187C-4051-A907-8A827F28E618}"/>
                </a:ext>
              </a:extLst>
            </p:cNvPr>
            <p:cNvSpPr/>
            <p:nvPr/>
          </p:nvSpPr>
          <p:spPr>
            <a:xfrm>
              <a:off x="6348975" y="4066875"/>
              <a:ext cx="127125" cy="218269"/>
            </a:xfrm>
            <a:custGeom>
              <a:avLst/>
              <a:gdLst/>
              <a:ahLst/>
              <a:cxnLst/>
              <a:rect l="l" t="t" r="r" b="b"/>
              <a:pathLst>
                <a:path w="5085" h="7533" extrusionOk="0">
                  <a:moveTo>
                    <a:pt x="2379" y="1"/>
                  </a:moveTo>
                  <a:cubicBezTo>
                    <a:pt x="2320" y="1"/>
                    <a:pt x="2259" y="4"/>
                    <a:pt x="2197" y="10"/>
                  </a:cubicBezTo>
                  <a:cubicBezTo>
                    <a:pt x="168" y="178"/>
                    <a:pt x="0" y="2123"/>
                    <a:pt x="314" y="3776"/>
                  </a:cubicBezTo>
                  <a:cubicBezTo>
                    <a:pt x="628" y="5367"/>
                    <a:pt x="1047" y="7375"/>
                    <a:pt x="3202" y="7522"/>
                  </a:cubicBezTo>
                  <a:cubicBezTo>
                    <a:pt x="3253" y="7529"/>
                    <a:pt x="3303" y="7533"/>
                    <a:pt x="3351" y="7533"/>
                  </a:cubicBezTo>
                  <a:cubicBezTo>
                    <a:pt x="3580" y="7533"/>
                    <a:pt x="3779" y="7454"/>
                    <a:pt x="3934" y="7333"/>
                  </a:cubicBezTo>
                  <a:cubicBezTo>
                    <a:pt x="4478" y="7166"/>
                    <a:pt x="4917" y="6664"/>
                    <a:pt x="4980" y="5911"/>
                  </a:cubicBezTo>
                  <a:cubicBezTo>
                    <a:pt x="5085" y="4844"/>
                    <a:pt x="4855" y="3672"/>
                    <a:pt x="4604" y="2626"/>
                  </a:cubicBezTo>
                  <a:cubicBezTo>
                    <a:pt x="4363" y="1524"/>
                    <a:pt x="3701" y="1"/>
                    <a:pt x="2379"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26" name="Google Shape;985;p51">
              <a:extLst>
                <a:ext uri="{FF2B5EF4-FFF2-40B4-BE49-F238E27FC236}">
                  <a16:creationId xmlns="" xmlns:a16="http://schemas.microsoft.com/office/drawing/2014/main" id="{909BEE94-F141-45A9-A6E5-2098C0404226}"/>
                </a:ext>
              </a:extLst>
            </p:cNvPr>
            <p:cNvSpPr/>
            <p:nvPr/>
          </p:nvSpPr>
          <p:spPr>
            <a:xfrm>
              <a:off x="6741750" y="4185430"/>
              <a:ext cx="182131" cy="201850"/>
            </a:xfrm>
            <a:custGeom>
              <a:avLst/>
              <a:gdLst/>
              <a:ahLst/>
              <a:cxnLst/>
              <a:rect l="l" t="t" r="r" b="b"/>
              <a:pathLst>
                <a:path w="6801" h="8074" extrusionOk="0">
                  <a:moveTo>
                    <a:pt x="4239" y="1"/>
                  </a:moveTo>
                  <a:cubicBezTo>
                    <a:pt x="3725" y="1"/>
                    <a:pt x="3195" y="168"/>
                    <a:pt x="2699" y="400"/>
                  </a:cubicBezTo>
                  <a:cubicBezTo>
                    <a:pt x="1632" y="902"/>
                    <a:pt x="1193" y="1655"/>
                    <a:pt x="795" y="2743"/>
                  </a:cubicBezTo>
                  <a:cubicBezTo>
                    <a:pt x="419" y="3706"/>
                    <a:pt x="0" y="5066"/>
                    <a:pt x="377" y="6049"/>
                  </a:cubicBezTo>
                  <a:cubicBezTo>
                    <a:pt x="189" y="6865"/>
                    <a:pt x="502" y="7723"/>
                    <a:pt x="1423" y="7974"/>
                  </a:cubicBezTo>
                  <a:cubicBezTo>
                    <a:pt x="1701" y="8042"/>
                    <a:pt x="1970" y="8074"/>
                    <a:pt x="2230" y="8074"/>
                  </a:cubicBezTo>
                  <a:cubicBezTo>
                    <a:pt x="3968" y="8074"/>
                    <a:pt x="5290" y="6649"/>
                    <a:pt x="5963" y="5066"/>
                  </a:cubicBezTo>
                  <a:cubicBezTo>
                    <a:pt x="6570" y="3726"/>
                    <a:pt x="6800" y="1550"/>
                    <a:pt x="5545" y="483"/>
                  </a:cubicBezTo>
                  <a:cubicBezTo>
                    <a:pt x="5149" y="136"/>
                    <a:pt x="4701" y="1"/>
                    <a:pt x="4239"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27" name="Google Shape;986;p51">
              <a:extLst>
                <a:ext uri="{FF2B5EF4-FFF2-40B4-BE49-F238E27FC236}">
                  <a16:creationId xmlns="" xmlns:a16="http://schemas.microsoft.com/office/drawing/2014/main" id="{E6F73ACF-11F4-4056-8D82-7C7950A19663}"/>
                </a:ext>
              </a:extLst>
            </p:cNvPr>
            <p:cNvSpPr/>
            <p:nvPr/>
          </p:nvSpPr>
          <p:spPr>
            <a:xfrm>
              <a:off x="6164325" y="3984125"/>
              <a:ext cx="479893" cy="188329"/>
            </a:xfrm>
            <a:custGeom>
              <a:avLst/>
              <a:gdLst/>
              <a:ahLst/>
              <a:cxnLst/>
              <a:rect l="l" t="t" r="r" b="b"/>
              <a:pathLst>
                <a:path w="17236" h="6554" extrusionOk="0">
                  <a:moveTo>
                    <a:pt x="4234" y="0"/>
                  </a:moveTo>
                  <a:cubicBezTo>
                    <a:pt x="3456" y="0"/>
                    <a:pt x="2688" y="51"/>
                    <a:pt x="1946" y="162"/>
                  </a:cubicBezTo>
                  <a:cubicBezTo>
                    <a:pt x="1814" y="115"/>
                    <a:pt x="1672" y="91"/>
                    <a:pt x="1529" y="91"/>
                  </a:cubicBezTo>
                  <a:cubicBezTo>
                    <a:pt x="1041" y="91"/>
                    <a:pt x="548" y="370"/>
                    <a:pt x="419" y="936"/>
                  </a:cubicBezTo>
                  <a:cubicBezTo>
                    <a:pt x="377" y="1020"/>
                    <a:pt x="356" y="1104"/>
                    <a:pt x="356" y="1166"/>
                  </a:cubicBezTo>
                  <a:cubicBezTo>
                    <a:pt x="251" y="1543"/>
                    <a:pt x="356" y="1941"/>
                    <a:pt x="565" y="2254"/>
                  </a:cubicBezTo>
                  <a:cubicBezTo>
                    <a:pt x="440" y="2945"/>
                    <a:pt x="272" y="3677"/>
                    <a:pt x="147" y="4389"/>
                  </a:cubicBezTo>
                  <a:cubicBezTo>
                    <a:pt x="0" y="5351"/>
                    <a:pt x="544" y="6230"/>
                    <a:pt x="1570" y="6251"/>
                  </a:cubicBezTo>
                  <a:cubicBezTo>
                    <a:pt x="2022" y="6259"/>
                    <a:pt x="2466" y="6281"/>
                    <a:pt x="2905" y="6281"/>
                  </a:cubicBezTo>
                  <a:cubicBezTo>
                    <a:pt x="3642" y="6281"/>
                    <a:pt x="4363" y="6218"/>
                    <a:pt x="5085" y="5916"/>
                  </a:cubicBezTo>
                  <a:cubicBezTo>
                    <a:pt x="5566" y="5707"/>
                    <a:pt x="6005" y="5393"/>
                    <a:pt x="6215" y="4891"/>
                  </a:cubicBezTo>
                  <a:cubicBezTo>
                    <a:pt x="6298" y="4703"/>
                    <a:pt x="6382" y="4472"/>
                    <a:pt x="6487" y="4263"/>
                  </a:cubicBezTo>
                  <a:lnTo>
                    <a:pt x="6487" y="4263"/>
                  </a:lnTo>
                  <a:cubicBezTo>
                    <a:pt x="6485" y="4265"/>
                    <a:pt x="6484" y="4265"/>
                    <a:pt x="6484" y="4265"/>
                  </a:cubicBezTo>
                  <a:cubicBezTo>
                    <a:pt x="6471" y="4265"/>
                    <a:pt x="6801" y="3758"/>
                    <a:pt x="6821" y="3677"/>
                  </a:cubicBezTo>
                  <a:cubicBezTo>
                    <a:pt x="6863" y="3531"/>
                    <a:pt x="6926" y="3405"/>
                    <a:pt x="6947" y="3259"/>
                  </a:cubicBezTo>
                  <a:cubicBezTo>
                    <a:pt x="7575" y="3363"/>
                    <a:pt x="8202" y="3510"/>
                    <a:pt x="8830" y="3635"/>
                  </a:cubicBezTo>
                  <a:cubicBezTo>
                    <a:pt x="10065" y="3886"/>
                    <a:pt x="11257" y="4305"/>
                    <a:pt x="12450" y="4703"/>
                  </a:cubicBezTo>
                  <a:cubicBezTo>
                    <a:pt x="12994" y="4891"/>
                    <a:pt x="13810" y="5226"/>
                    <a:pt x="14061" y="5770"/>
                  </a:cubicBezTo>
                  <a:cubicBezTo>
                    <a:pt x="14325" y="6323"/>
                    <a:pt x="14763" y="6553"/>
                    <a:pt x="15214" y="6553"/>
                  </a:cubicBezTo>
                  <a:cubicBezTo>
                    <a:pt x="16194" y="6553"/>
                    <a:pt x="17235" y="5467"/>
                    <a:pt x="16676" y="4263"/>
                  </a:cubicBezTo>
                  <a:cubicBezTo>
                    <a:pt x="15651" y="2171"/>
                    <a:pt x="12513" y="1522"/>
                    <a:pt x="10525" y="936"/>
                  </a:cubicBezTo>
                  <a:cubicBezTo>
                    <a:pt x="8591" y="384"/>
                    <a:pt x="6375" y="0"/>
                    <a:pt x="4234" y="0"/>
                  </a:cubicBezTo>
                  <a:close/>
                </a:path>
              </a:pathLst>
            </a:custGeom>
            <a:solidFill>
              <a:schemeClr val="lt2"/>
            </a:solidFill>
            <a:ln>
              <a:noFill/>
            </a:ln>
          </p:spPr>
          <p:txBody>
            <a:bodyPr spcFirstLastPara="1" wrap="square" lIns="97520" tIns="97520" rIns="97520" bIns="97520" anchor="ctr" anchorCtr="0">
              <a:noAutofit/>
            </a:bodyPr>
            <a:lstStyle/>
            <a:p>
              <a:endParaRPr sz="1920"/>
            </a:p>
          </p:txBody>
        </p:sp>
        <p:sp>
          <p:nvSpPr>
            <p:cNvPr id="28" name="Google Shape;987;p51">
              <a:extLst>
                <a:ext uri="{FF2B5EF4-FFF2-40B4-BE49-F238E27FC236}">
                  <a16:creationId xmlns="" xmlns:a16="http://schemas.microsoft.com/office/drawing/2014/main" id="{0A3C8049-BAC3-4AAB-B713-F1C2DC742395}"/>
                </a:ext>
              </a:extLst>
            </p:cNvPr>
            <p:cNvSpPr/>
            <p:nvPr/>
          </p:nvSpPr>
          <p:spPr>
            <a:xfrm>
              <a:off x="6611050" y="3985425"/>
              <a:ext cx="765825" cy="407275"/>
            </a:xfrm>
            <a:custGeom>
              <a:avLst/>
              <a:gdLst/>
              <a:ahLst/>
              <a:cxnLst/>
              <a:rect l="l" t="t" r="r" b="b"/>
              <a:pathLst>
                <a:path w="30633" h="16291" extrusionOk="0">
                  <a:moveTo>
                    <a:pt x="29640" y="0"/>
                  </a:moveTo>
                  <a:cubicBezTo>
                    <a:pt x="29374" y="0"/>
                    <a:pt x="29110" y="101"/>
                    <a:pt x="28937" y="315"/>
                  </a:cubicBezTo>
                  <a:cubicBezTo>
                    <a:pt x="28833" y="378"/>
                    <a:pt x="28749" y="461"/>
                    <a:pt x="28686" y="503"/>
                  </a:cubicBezTo>
                  <a:cubicBezTo>
                    <a:pt x="28519" y="671"/>
                    <a:pt x="28414" y="817"/>
                    <a:pt x="28331" y="1026"/>
                  </a:cubicBezTo>
                  <a:cubicBezTo>
                    <a:pt x="28356" y="957"/>
                    <a:pt x="28362" y="931"/>
                    <a:pt x="28358" y="931"/>
                  </a:cubicBezTo>
                  <a:lnTo>
                    <a:pt x="28358" y="931"/>
                  </a:lnTo>
                  <a:cubicBezTo>
                    <a:pt x="28348" y="931"/>
                    <a:pt x="28283" y="1066"/>
                    <a:pt x="28268" y="1110"/>
                  </a:cubicBezTo>
                  <a:cubicBezTo>
                    <a:pt x="28205" y="1194"/>
                    <a:pt x="28184" y="1256"/>
                    <a:pt x="28121" y="1361"/>
                  </a:cubicBezTo>
                  <a:cubicBezTo>
                    <a:pt x="28101" y="1445"/>
                    <a:pt x="27975" y="1675"/>
                    <a:pt x="27975" y="1738"/>
                  </a:cubicBezTo>
                  <a:cubicBezTo>
                    <a:pt x="27954" y="1759"/>
                    <a:pt x="27954" y="1780"/>
                    <a:pt x="27912" y="1842"/>
                  </a:cubicBezTo>
                  <a:cubicBezTo>
                    <a:pt x="26929" y="2303"/>
                    <a:pt x="26196" y="3474"/>
                    <a:pt x="25548" y="4269"/>
                  </a:cubicBezTo>
                  <a:cubicBezTo>
                    <a:pt x="24355" y="5713"/>
                    <a:pt x="23372" y="7282"/>
                    <a:pt x="22158" y="8684"/>
                  </a:cubicBezTo>
                  <a:cubicBezTo>
                    <a:pt x="21070" y="9961"/>
                    <a:pt x="19898" y="11091"/>
                    <a:pt x="18706" y="12283"/>
                  </a:cubicBezTo>
                  <a:cubicBezTo>
                    <a:pt x="18476" y="12513"/>
                    <a:pt x="18225" y="12764"/>
                    <a:pt x="17994" y="13036"/>
                  </a:cubicBezTo>
                  <a:cubicBezTo>
                    <a:pt x="17890" y="12890"/>
                    <a:pt x="17764" y="12764"/>
                    <a:pt x="17618" y="12702"/>
                  </a:cubicBezTo>
                  <a:cubicBezTo>
                    <a:pt x="18329" y="12492"/>
                    <a:pt x="18727" y="11551"/>
                    <a:pt x="18518" y="10860"/>
                  </a:cubicBezTo>
                  <a:cubicBezTo>
                    <a:pt x="18204" y="9793"/>
                    <a:pt x="17199" y="8454"/>
                    <a:pt x="16383" y="7701"/>
                  </a:cubicBezTo>
                  <a:cubicBezTo>
                    <a:pt x="15274" y="6676"/>
                    <a:pt x="13663" y="6320"/>
                    <a:pt x="12220" y="6027"/>
                  </a:cubicBezTo>
                  <a:cubicBezTo>
                    <a:pt x="11124" y="5813"/>
                    <a:pt x="9978" y="5745"/>
                    <a:pt x="8834" y="5745"/>
                  </a:cubicBezTo>
                  <a:cubicBezTo>
                    <a:pt x="8187" y="5745"/>
                    <a:pt x="7540" y="5767"/>
                    <a:pt x="6905" y="5797"/>
                  </a:cubicBezTo>
                  <a:cubicBezTo>
                    <a:pt x="6068" y="5818"/>
                    <a:pt x="5252" y="5902"/>
                    <a:pt x="4436" y="6027"/>
                  </a:cubicBezTo>
                  <a:cubicBezTo>
                    <a:pt x="3808" y="6090"/>
                    <a:pt x="3515" y="6550"/>
                    <a:pt x="3118" y="6885"/>
                  </a:cubicBezTo>
                  <a:lnTo>
                    <a:pt x="2992" y="7010"/>
                  </a:lnTo>
                  <a:lnTo>
                    <a:pt x="2971" y="7010"/>
                  </a:lnTo>
                  <a:cubicBezTo>
                    <a:pt x="2684" y="6795"/>
                    <a:pt x="2305" y="6642"/>
                    <a:pt x="1926" y="6642"/>
                  </a:cubicBezTo>
                  <a:cubicBezTo>
                    <a:pt x="1863" y="6642"/>
                    <a:pt x="1800" y="6646"/>
                    <a:pt x="1737" y="6655"/>
                  </a:cubicBezTo>
                  <a:cubicBezTo>
                    <a:pt x="377" y="6759"/>
                    <a:pt x="0" y="8329"/>
                    <a:pt x="921" y="9061"/>
                  </a:cubicBezTo>
                  <a:cubicBezTo>
                    <a:pt x="921" y="9103"/>
                    <a:pt x="942" y="9145"/>
                    <a:pt x="942" y="9187"/>
                  </a:cubicBezTo>
                  <a:cubicBezTo>
                    <a:pt x="1025" y="9521"/>
                    <a:pt x="1214" y="9877"/>
                    <a:pt x="1465" y="10107"/>
                  </a:cubicBezTo>
                  <a:cubicBezTo>
                    <a:pt x="1792" y="10424"/>
                    <a:pt x="2198" y="10558"/>
                    <a:pt x="2614" y="10558"/>
                  </a:cubicBezTo>
                  <a:cubicBezTo>
                    <a:pt x="3076" y="10558"/>
                    <a:pt x="3548" y="10392"/>
                    <a:pt x="3934" y="10128"/>
                  </a:cubicBezTo>
                  <a:cubicBezTo>
                    <a:pt x="4080" y="10023"/>
                    <a:pt x="4227" y="9898"/>
                    <a:pt x="4373" y="9793"/>
                  </a:cubicBezTo>
                  <a:cubicBezTo>
                    <a:pt x="4478" y="9712"/>
                    <a:pt x="4536" y="9685"/>
                    <a:pt x="4556" y="9685"/>
                  </a:cubicBezTo>
                  <a:cubicBezTo>
                    <a:pt x="4588" y="9685"/>
                    <a:pt x="4522" y="9755"/>
                    <a:pt x="4394" y="9793"/>
                  </a:cubicBezTo>
                  <a:cubicBezTo>
                    <a:pt x="4373" y="9793"/>
                    <a:pt x="4959" y="9835"/>
                    <a:pt x="5126" y="9877"/>
                  </a:cubicBezTo>
                  <a:cubicBezTo>
                    <a:pt x="5221" y="9887"/>
                    <a:pt x="5314" y="9892"/>
                    <a:pt x="5404" y="9892"/>
                  </a:cubicBezTo>
                  <a:cubicBezTo>
                    <a:pt x="6270" y="9892"/>
                    <a:pt x="6925" y="9446"/>
                    <a:pt x="7323" y="8726"/>
                  </a:cubicBezTo>
                  <a:cubicBezTo>
                    <a:pt x="8265" y="8747"/>
                    <a:pt x="9248" y="8747"/>
                    <a:pt x="10190" y="8768"/>
                  </a:cubicBezTo>
                  <a:cubicBezTo>
                    <a:pt x="10734" y="8789"/>
                    <a:pt x="11278" y="8873"/>
                    <a:pt x="11801" y="8998"/>
                  </a:cubicBezTo>
                  <a:cubicBezTo>
                    <a:pt x="11759" y="9166"/>
                    <a:pt x="11759" y="9312"/>
                    <a:pt x="11780" y="9500"/>
                  </a:cubicBezTo>
                  <a:cubicBezTo>
                    <a:pt x="11885" y="10400"/>
                    <a:pt x="12240" y="10819"/>
                    <a:pt x="12701" y="11551"/>
                  </a:cubicBezTo>
                  <a:cubicBezTo>
                    <a:pt x="12743" y="11656"/>
                    <a:pt x="12826" y="11718"/>
                    <a:pt x="12931" y="11823"/>
                  </a:cubicBezTo>
                  <a:cubicBezTo>
                    <a:pt x="12178" y="12597"/>
                    <a:pt x="12345" y="14208"/>
                    <a:pt x="13600" y="14585"/>
                  </a:cubicBezTo>
                  <a:cubicBezTo>
                    <a:pt x="14542" y="14857"/>
                    <a:pt x="15421" y="15359"/>
                    <a:pt x="16383" y="15568"/>
                  </a:cubicBezTo>
                  <a:cubicBezTo>
                    <a:pt x="16510" y="15603"/>
                    <a:pt x="16637" y="15618"/>
                    <a:pt x="16760" y="15618"/>
                  </a:cubicBezTo>
                  <a:cubicBezTo>
                    <a:pt x="16861" y="15618"/>
                    <a:pt x="16959" y="15608"/>
                    <a:pt x="17053" y="15589"/>
                  </a:cubicBezTo>
                  <a:cubicBezTo>
                    <a:pt x="17053" y="15652"/>
                    <a:pt x="17095" y="15694"/>
                    <a:pt x="17095" y="15757"/>
                  </a:cubicBezTo>
                  <a:cubicBezTo>
                    <a:pt x="17185" y="16089"/>
                    <a:pt x="17494" y="16290"/>
                    <a:pt x="17816" y="16290"/>
                  </a:cubicBezTo>
                  <a:cubicBezTo>
                    <a:pt x="17940" y="16290"/>
                    <a:pt x="18066" y="16260"/>
                    <a:pt x="18183" y="16196"/>
                  </a:cubicBezTo>
                  <a:cubicBezTo>
                    <a:pt x="19208" y="15631"/>
                    <a:pt x="20024" y="14689"/>
                    <a:pt x="20945" y="13915"/>
                  </a:cubicBezTo>
                  <a:cubicBezTo>
                    <a:pt x="22242" y="12911"/>
                    <a:pt x="23414" y="11614"/>
                    <a:pt x="24460" y="10358"/>
                  </a:cubicBezTo>
                  <a:cubicBezTo>
                    <a:pt x="25548" y="9082"/>
                    <a:pt x="26448" y="7701"/>
                    <a:pt x="27410" y="6341"/>
                  </a:cubicBezTo>
                  <a:cubicBezTo>
                    <a:pt x="27996" y="5546"/>
                    <a:pt x="29021" y="4541"/>
                    <a:pt x="29461" y="3516"/>
                  </a:cubicBezTo>
                  <a:cubicBezTo>
                    <a:pt x="29900" y="3244"/>
                    <a:pt x="30193" y="2784"/>
                    <a:pt x="30318" y="2261"/>
                  </a:cubicBezTo>
                  <a:cubicBezTo>
                    <a:pt x="30381" y="2031"/>
                    <a:pt x="30444" y="1780"/>
                    <a:pt x="30486" y="1549"/>
                  </a:cubicBezTo>
                  <a:cubicBezTo>
                    <a:pt x="30507" y="1508"/>
                    <a:pt x="30528" y="1445"/>
                    <a:pt x="30528" y="1403"/>
                  </a:cubicBezTo>
                  <a:cubicBezTo>
                    <a:pt x="30632" y="1110"/>
                    <a:pt x="30611" y="880"/>
                    <a:pt x="30570" y="671"/>
                  </a:cubicBezTo>
                  <a:cubicBezTo>
                    <a:pt x="30468" y="239"/>
                    <a:pt x="30051" y="0"/>
                    <a:pt x="29640" y="0"/>
                  </a:cubicBezTo>
                  <a:close/>
                </a:path>
              </a:pathLst>
            </a:custGeom>
            <a:solidFill>
              <a:schemeClr val="lt2"/>
            </a:solidFill>
            <a:ln>
              <a:noFill/>
            </a:ln>
          </p:spPr>
          <p:txBody>
            <a:bodyPr spcFirstLastPara="1" wrap="square" lIns="97520" tIns="97520" rIns="97520" bIns="97520" anchor="ctr" anchorCtr="0">
              <a:noAutofit/>
            </a:bodyPr>
            <a:lstStyle/>
            <a:p>
              <a:endParaRPr sz="1920"/>
            </a:p>
          </p:txBody>
        </p:sp>
        <p:sp>
          <p:nvSpPr>
            <p:cNvPr id="29" name="Google Shape;988;p51">
              <a:extLst>
                <a:ext uri="{FF2B5EF4-FFF2-40B4-BE49-F238E27FC236}">
                  <a16:creationId xmlns="" xmlns:a16="http://schemas.microsoft.com/office/drawing/2014/main" id="{A37714EB-43EA-4C27-B9D0-3F6244A26DF9}"/>
                </a:ext>
              </a:extLst>
            </p:cNvPr>
            <p:cNvSpPr/>
            <p:nvPr/>
          </p:nvSpPr>
          <p:spPr>
            <a:xfrm>
              <a:off x="6155950" y="3714500"/>
              <a:ext cx="704618" cy="397832"/>
            </a:xfrm>
            <a:custGeom>
              <a:avLst/>
              <a:gdLst/>
              <a:ahLst/>
              <a:cxnLst/>
              <a:rect l="l" t="t" r="r" b="b"/>
              <a:pathLst>
                <a:path w="25716" h="14207" extrusionOk="0">
                  <a:moveTo>
                    <a:pt x="13717" y="1"/>
                  </a:moveTo>
                  <a:cubicBezTo>
                    <a:pt x="11882" y="1"/>
                    <a:pt x="10025" y="231"/>
                    <a:pt x="8265" y="585"/>
                  </a:cubicBezTo>
                  <a:cubicBezTo>
                    <a:pt x="7700" y="690"/>
                    <a:pt x="7177" y="1381"/>
                    <a:pt x="7219" y="1987"/>
                  </a:cubicBezTo>
                  <a:cubicBezTo>
                    <a:pt x="7219" y="2050"/>
                    <a:pt x="7261" y="2134"/>
                    <a:pt x="7261" y="2238"/>
                  </a:cubicBezTo>
                  <a:cubicBezTo>
                    <a:pt x="7261" y="2259"/>
                    <a:pt x="7261" y="2301"/>
                    <a:pt x="7282" y="2322"/>
                  </a:cubicBezTo>
                  <a:cubicBezTo>
                    <a:pt x="6152" y="3117"/>
                    <a:pt x="5169" y="3850"/>
                    <a:pt x="4227" y="4959"/>
                  </a:cubicBezTo>
                  <a:cubicBezTo>
                    <a:pt x="3139" y="6193"/>
                    <a:pt x="1" y="8264"/>
                    <a:pt x="2135" y="10064"/>
                  </a:cubicBezTo>
                  <a:cubicBezTo>
                    <a:pt x="2699" y="10549"/>
                    <a:pt x="3320" y="10688"/>
                    <a:pt x="3964" y="10688"/>
                  </a:cubicBezTo>
                  <a:cubicBezTo>
                    <a:pt x="4680" y="10688"/>
                    <a:pt x="5425" y="10517"/>
                    <a:pt x="6152" y="10461"/>
                  </a:cubicBezTo>
                  <a:cubicBezTo>
                    <a:pt x="6647" y="10430"/>
                    <a:pt x="7116" y="10412"/>
                    <a:pt x="7572" y="10412"/>
                  </a:cubicBezTo>
                  <a:cubicBezTo>
                    <a:pt x="8640" y="10412"/>
                    <a:pt x="9641" y="10511"/>
                    <a:pt x="10755" y="10775"/>
                  </a:cubicBezTo>
                  <a:cubicBezTo>
                    <a:pt x="11948" y="11047"/>
                    <a:pt x="13538" y="10985"/>
                    <a:pt x="14417" y="11863"/>
                  </a:cubicBezTo>
                  <a:cubicBezTo>
                    <a:pt x="14940" y="12386"/>
                    <a:pt x="14982" y="12365"/>
                    <a:pt x="15296" y="12972"/>
                  </a:cubicBezTo>
                  <a:cubicBezTo>
                    <a:pt x="15610" y="13558"/>
                    <a:pt x="16070" y="13956"/>
                    <a:pt x="16739" y="14144"/>
                  </a:cubicBezTo>
                  <a:cubicBezTo>
                    <a:pt x="16896" y="14186"/>
                    <a:pt x="17049" y="14206"/>
                    <a:pt x="17198" y="14206"/>
                  </a:cubicBezTo>
                  <a:cubicBezTo>
                    <a:pt x="17789" y="14206"/>
                    <a:pt x="18309" y="13892"/>
                    <a:pt x="18644" y="13391"/>
                  </a:cubicBezTo>
                  <a:cubicBezTo>
                    <a:pt x="19355" y="12282"/>
                    <a:pt x="20108" y="11529"/>
                    <a:pt x="21071" y="10713"/>
                  </a:cubicBezTo>
                  <a:cubicBezTo>
                    <a:pt x="21929" y="9980"/>
                    <a:pt x="22682" y="9164"/>
                    <a:pt x="23791" y="8788"/>
                  </a:cubicBezTo>
                  <a:cubicBezTo>
                    <a:pt x="24837" y="8390"/>
                    <a:pt x="25716" y="7637"/>
                    <a:pt x="25716" y="6423"/>
                  </a:cubicBezTo>
                  <a:cubicBezTo>
                    <a:pt x="25716" y="5147"/>
                    <a:pt x="24628" y="4226"/>
                    <a:pt x="23728" y="3473"/>
                  </a:cubicBezTo>
                  <a:cubicBezTo>
                    <a:pt x="21636" y="1694"/>
                    <a:pt x="19020" y="544"/>
                    <a:pt x="16300" y="167"/>
                  </a:cubicBezTo>
                  <a:cubicBezTo>
                    <a:pt x="15452" y="53"/>
                    <a:pt x="14587" y="1"/>
                    <a:pt x="13717" y="1"/>
                  </a:cubicBezTo>
                  <a:close/>
                </a:path>
              </a:pathLst>
            </a:custGeom>
            <a:solidFill>
              <a:schemeClr val="lt2"/>
            </a:solidFill>
            <a:ln>
              <a:noFill/>
            </a:ln>
          </p:spPr>
          <p:txBody>
            <a:bodyPr spcFirstLastPara="1" wrap="square" lIns="97520" tIns="97520" rIns="97520" bIns="97520" anchor="ctr" anchorCtr="0">
              <a:noAutofit/>
            </a:bodyPr>
            <a:lstStyle/>
            <a:p>
              <a:endParaRPr sz="1920"/>
            </a:p>
          </p:txBody>
        </p:sp>
        <p:sp>
          <p:nvSpPr>
            <p:cNvPr id="30" name="Google Shape;989;p51">
              <a:extLst>
                <a:ext uri="{FF2B5EF4-FFF2-40B4-BE49-F238E27FC236}">
                  <a16:creationId xmlns="" xmlns:a16="http://schemas.microsoft.com/office/drawing/2014/main" id="{AB12AE0E-736A-4027-9A2B-D05126357E90}"/>
                </a:ext>
              </a:extLst>
            </p:cNvPr>
            <p:cNvSpPr/>
            <p:nvPr/>
          </p:nvSpPr>
          <p:spPr>
            <a:xfrm>
              <a:off x="6622550" y="3830025"/>
              <a:ext cx="765813" cy="465926"/>
            </a:xfrm>
            <a:custGeom>
              <a:avLst/>
              <a:gdLst/>
              <a:ahLst/>
              <a:cxnLst/>
              <a:rect l="l" t="t" r="r" b="b"/>
              <a:pathLst>
                <a:path w="29210" h="15887" extrusionOk="0">
                  <a:moveTo>
                    <a:pt x="18738" y="0"/>
                  </a:moveTo>
                  <a:cubicBezTo>
                    <a:pt x="17431" y="0"/>
                    <a:pt x="16127" y="123"/>
                    <a:pt x="14835" y="233"/>
                  </a:cubicBezTo>
                  <a:cubicBezTo>
                    <a:pt x="13998" y="317"/>
                    <a:pt x="13203" y="338"/>
                    <a:pt x="12387" y="547"/>
                  </a:cubicBezTo>
                  <a:cubicBezTo>
                    <a:pt x="11634" y="735"/>
                    <a:pt x="10902" y="1070"/>
                    <a:pt x="10127" y="1154"/>
                  </a:cubicBezTo>
                  <a:cubicBezTo>
                    <a:pt x="9458" y="1195"/>
                    <a:pt x="9019" y="1593"/>
                    <a:pt x="8830" y="2095"/>
                  </a:cubicBezTo>
                  <a:cubicBezTo>
                    <a:pt x="8495" y="2221"/>
                    <a:pt x="8161" y="2409"/>
                    <a:pt x="7889" y="2597"/>
                  </a:cubicBezTo>
                  <a:cubicBezTo>
                    <a:pt x="7261" y="2953"/>
                    <a:pt x="6675" y="3455"/>
                    <a:pt x="6173" y="4020"/>
                  </a:cubicBezTo>
                  <a:cubicBezTo>
                    <a:pt x="5378" y="4962"/>
                    <a:pt x="4373" y="5673"/>
                    <a:pt x="3453" y="6489"/>
                  </a:cubicBezTo>
                  <a:cubicBezTo>
                    <a:pt x="2616" y="7200"/>
                    <a:pt x="2072" y="8163"/>
                    <a:pt x="1256" y="8895"/>
                  </a:cubicBezTo>
                  <a:cubicBezTo>
                    <a:pt x="398" y="9669"/>
                    <a:pt x="0" y="10485"/>
                    <a:pt x="231" y="11636"/>
                  </a:cubicBezTo>
                  <a:cubicBezTo>
                    <a:pt x="369" y="12331"/>
                    <a:pt x="1142" y="12881"/>
                    <a:pt x="1867" y="12881"/>
                  </a:cubicBezTo>
                  <a:cubicBezTo>
                    <a:pt x="2016" y="12881"/>
                    <a:pt x="2163" y="12858"/>
                    <a:pt x="2302" y="12808"/>
                  </a:cubicBezTo>
                  <a:cubicBezTo>
                    <a:pt x="3242" y="12455"/>
                    <a:pt x="4216" y="12349"/>
                    <a:pt x="5204" y="12349"/>
                  </a:cubicBezTo>
                  <a:cubicBezTo>
                    <a:pt x="6677" y="12349"/>
                    <a:pt x="8180" y="12586"/>
                    <a:pt x="9646" y="12599"/>
                  </a:cubicBezTo>
                  <a:cubicBezTo>
                    <a:pt x="11718" y="12641"/>
                    <a:pt x="14563" y="13185"/>
                    <a:pt x="15777" y="15047"/>
                  </a:cubicBezTo>
                  <a:cubicBezTo>
                    <a:pt x="16078" y="15521"/>
                    <a:pt x="16676" y="15886"/>
                    <a:pt x="17264" y="15886"/>
                  </a:cubicBezTo>
                  <a:cubicBezTo>
                    <a:pt x="17533" y="15886"/>
                    <a:pt x="17800" y="15810"/>
                    <a:pt x="18037" y="15633"/>
                  </a:cubicBezTo>
                  <a:cubicBezTo>
                    <a:pt x="18622" y="15214"/>
                    <a:pt x="18978" y="14754"/>
                    <a:pt x="19355" y="14147"/>
                  </a:cubicBezTo>
                  <a:cubicBezTo>
                    <a:pt x="19585" y="13791"/>
                    <a:pt x="20192" y="13226"/>
                    <a:pt x="20610" y="12871"/>
                  </a:cubicBezTo>
                  <a:cubicBezTo>
                    <a:pt x="21154" y="12390"/>
                    <a:pt x="21573" y="11929"/>
                    <a:pt x="21991" y="11301"/>
                  </a:cubicBezTo>
                  <a:cubicBezTo>
                    <a:pt x="22389" y="10716"/>
                    <a:pt x="23247" y="10234"/>
                    <a:pt x="23791" y="9774"/>
                  </a:cubicBezTo>
                  <a:cubicBezTo>
                    <a:pt x="25088" y="8707"/>
                    <a:pt x="26197" y="7431"/>
                    <a:pt x="27620" y="6531"/>
                  </a:cubicBezTo>
                  <a:cubicBezTo>
                    <a:pt x="28247" y="6154"/>
                    <a:pt x="28812" y="6008"/>
                    <a:pt x="29084" y="5213"/>
                  </a:cubicBezTo>
                  <a:cubicBezTo>
                    <a:pt x="29210" y="4480"/>
                    <a:pt x="28980" y="3685"/>
                    <a:pt x="28394" y="3162"/>
                  </a:cubicBezTo>
                  <a:cubicBezTo>
                    <a:pt x="26092" y="1028"/>
                    <a:pt x="23100" y="296"/>
                    <a:pt x="20024" y="45"/>
                  </a:cubicBezTo>
                  <a:cubicBezTo>
                    <a:pt x="19595" y="14"/>
                    <a:pt x="19167" y="0"/>
                    <a:pt x="18738" y="0"/>
                  </a:cubicBezTo>
                  <a:close/>
                </a:path>
              </a:pathLst>
            </a:custGeom>
            <a:solidFill>
              <a:schemeClr val="lt2"/>
            </a:solidFill>
            <a:ln>
              <a:noFill/>
            </a:ln>
          </p:spPr>
          <p:txBody>
            <a:bodyPr spcFirstLastPara="1" wrap="square" lIns="97520" tIns="97520" rIns="97520" bIns="97520" anchor="ctr" anchorCtr="0">
              <a:noAutofit/>
            </a:bodyPr>
            <a:lstStyle/>
            <a:p>
              <a:endParaRPr sz="1920"/>
            </a:p>
          </p:txBody>
        </p:sp>
        <p:sp>
          <p:nvSpPr>
            <p:cNvPr id="31" name="Google Shape;990;p51">
              <a:extLst>
                <a:ext uri="{FF2B5EF4-FFF2-40B4-BE49-F238E27FC236}">
                  <a16:creationId xmlns="" xmlns:a16="http://schemas.microsoft.com/office/drawing/2014/main" id="{10D66936-8D01-41CD-8C11-5B6198BFAE21}"/>
                </a:ext>
              </a:extLst>
            </p:cNvPr>
            <p:cNvSpPr/>
            <p:nvPr/>
          </p:nvSpPr>
          <p:spPr>
            <a:xfrm>
              <a:off x="6116800" y="4143325"/>
              <a:ext cx="244745" cy="61775"/>
            </a:xfrm>
            <a:custGeom>
              <a:avLst/>
              <a:gdLst/>
              <a:ahLst/>
              <a:cxnLst/>
              <a:rect l="l" t="t" r="r" b="b"/>
              <a:pathLst>
                <a:path w="9207" h="2471" extrusionOk="0">
                  <a:moveTo>
                    <a:pt x="784" y="0"/>
                  </a:moveTo>
                  <a:cubicBezTo>
                    <a:pt x="512" y="0"/>
                    <a:pt x="255" y="144"/>
                    <a:pt x="209" y="464"/>
                  </a:cubicBezTo>
                  <a:cubicBezTo>
                    <a:pt x="0" y="1866"/>
                    <a:pt x="1109" y="2306"/>
                    <a:pt x="2302" y="2431"/>
                  </a:cubicBezTo>
                  <a:cubicBezTo>
                    <a:pt x="2736" y="2459"/>
                    <a:pt x="3184" y="2471"/>
                    <a:pt x="3632" y="2471"/>
                  </a:cubicBezTo>
                  <a:cubicBezTo>
                    <a:pt x="4177" y="2471"/>
                    <a:pt x="4724" y="2454"/>
                    <a:pt x="5252" y="2431"/>
                  </a:cubicBezTo>
                  <a:cubicBezTo>
                    <a:pt x="6403" y="2347"/>
                    <a:pt x="7847" y="2452"/>
                    <a:pt x="8872" y="1824"/>
                  </a:cubicBezTo>
                  <a:cubicBezTo>
                    <a:pt x="9207" y="1615"/>
                    <a:pt x="9207" y="1155"/>
                    <a:pt x="8893" y="966"/>
                  </a:cubicBezTo>
                  <a:cubicBezTo>
                    <a:pt x="8348" y="654"/>
                    <a:pt x="7696" y="559"/>
                    <a:pt x="7016" y="559"/>
                  </a:cubicBezTo>
                  <a:cubicBezTo>
                    <a:pt x="6103" y="559"/>
                    <a:pt x="5138" y="730"/>
                    <a:pt x="4310" y="778"/>
                  </a:cubicBezTo>
                  <a:cubicBezTo>
                    <a:pt x="4149" y="791"/>
                    <a:pt x="3173" y="929"/>
                    <a:pt x="2413" y="929"/>
                  </a:cubicBezTo>
                  <a:cubicBezTo>
                    <a:pt x="1895" y="929"/>
                    <a:pt x="1477" y="865"/>
                    <a:pt x="1486" y="653"/>
                  </a:cubicBezTo>
                  <a:cubicBezTo>
                    <a:pt x="1509" y="240"/>
                    <a:pt x="1135" y="0"/>
                    <a:pt x="784" y="0"/>
                  </a:cubicBezTo>
                  <a:close/>
                </a:path>
              </a:pathLst>
            </a:custGeom>
            <a:solidFill>
              <a:schemeClr val="accent5"/>
            </a:solidFill>
            <a:ln>
              <a:noFill/>
            </a:ln>
          </p:spPr>
          <p:txBody>
            <a:bodyPr spcFirstLastPara="1" wrap="square" lIns="97520" tIns="97520" rIns="97520" bIns="97520" anchor="ctr" anchorCtr="0">
              <a:noAutofit/>
            </a:bodyPr>
            <a:lstStyle/>
            <a:p>
              <a:endParaRPr sz="1920"/>
            </a:p>
          </p:txBody>
        </p:sp>
        <p:sp>
          <p:nvSpPr>
            <p:cNvPr id="32" name="Google Shape;991;p51">
              <a:extLst>
                <a:ext uri="{FF2B5EF4-FFF2-40B4-BE49-F238E27FC236}">
                  <a16:creationId xmlns="" xmlns:a16="http://schemas.microsoft.com/office/drawing/2014/main" id="{E53D0290-82E7-4DF6-8F8E-2655352EAA00}"/>
                </a:ext>
              </a:extLst>
            </p:cNvPr>
            <p:cNvSpPr/>
            <p:nvPr/>
          </p:nvSpPr>
          <p:spPr>
            <a:xfrm>
              <a:off x="6463000" y="4165400"/>
              <a:ext cx="165845" cy="58650"/>
            </a:xfrm>
            <a:custGeom>
              <a:avLst/>
              <a:gdLst/>
              <a:ahLst/>
              <a:cxnLst/>
              <a:rect l="l" t="t" r="r" b="b"/>
              <a:pathLst>
                <a:path w="7729" h="2346" extrusionOk="0">
                  <a:moveTo>
                    <a:pt x="3258" y="1"/>
                  </a:moveTo>
                  <a:cubicBezTo>
                    <a:pt x="2015" y="1"/>
                    <a:pt x="866" y="123"/>
                    <a:pt x="524" y="193"/>
                  </a:cubicBezTo>
                  <a:cubicBezTo>
                    <a:pt x="1" y="298"/>
                    <a:pt x="43" y="1072"/>
                    <a:pt x="524" y="1218"/>
                  </a:cubicBezTo>
                  <a:cubicBezTo>
                    <a:pt x="2302" y="1658"/>
                    <a:pt x="4060" y="2076"/>
                    <a:pt x="5859" y="2327"/>
                  </a:cubicBezTo>
                  <a:cubicBezTo>
                    <a:pt x="5939" y="2339"/>
                    <a:pt x="6020" y="2346"/>
                    <a:pt x="6100" y="2346"/>
                  </a:cubicBezTo>
                  <a:cubicBezTo>
                    <a:pt x="6437" y="2346"/>
                    <a:pt x="6757" y="2226"/>
                    <a:pt x="6926" y="1888"/>
                  </a:cubicBezTo>
                  <a:cubicBezTo>
                    <a:pt x="7728" y="350"/>
                    <a:pt x="5358" y="1"/>
                    <a:pt x="3258" y="1"/>
                  </a:cubicBezTo>
                  <a:close/>
                </a:path>
              </a:pathLst>
            </a:custGeom>
            <a:solidFill>
              <a:schemeClr val="accent5"/>
            </a:solidFill>
            <a:ln>
              <a:noFill/>
            </a:ln>
          </p:spPr>
          <p:txBody>
            <a:bodyPr spcFirstLastPara="1" wrap="square" lIns="97520" tIns="97520" rIns="97520" bIns="97520" anchor="ctr" anchorCtr="0">
              <a:noAutofit/>
            </a:bodyPr>
            <a:lstStyle/>
            <a:p>
              <a:endParaRPr sz="1920"/>
            </a:p>
          </p:txBody>
        </p:sp>
        <p:sp>
          <p:nvSpPr>
            <p:cNvPr id="33" name="Google Shape;992;p51">
              <a:extLst>
                <a:ext uri="{FF2B5EF4-FFF2-40B4-BE49-F238E27FC236}">
                  <a16:creationId xmlns="" xmlns:a16="http://schemas.microsoft.com/office/drawing/2014/main" id="{233BD6B1-67C6-4B5B-B819-4098C88A7291}"/>
                </a:ext>
              </a:extLst>
            </p:cNvPr>
            <p:cNvSpPr/>
            <p:nvPr/>
          </p:nvSpPr>
          <p:spPr>
            <a:xfrm rot="862269">
              <a:off x="6646489" y="4221149"/>
              <a:ext cx="105149" cy="31603"/>
            </a:xfrm>
            <a:custGeom>
              <a:avLst/>
              <a:gdLst/>
              <a:ahLst/>
              <a:cxnLst/>
              <a:rect l="l" t="t" r="r" b="b"/>
              <a:pathLst>
                <a:path w="4206" h="2218" extrusionOk="0">
                  <a:moveTo>
                    <a:pt x="1192" y="1"/>
                  </a:moveTo>
                  <a:cubicBezTo>
                    <a:pt x="826" y="1"/>
                    <a:pt x="443" y="212"/>
                    <a:pt x="272" y="511"/>
                  </a:cubicBezTo>
                  <a:cubicBezTo>
                    <a:pt x="0" y="971"/>
                    <a:pt x="105" y="1703"/>
                    <a:pt x="628" y="1934"/>
                  </a:cubicBezTo>
                  <a:cubicBezTo>
                    <a:pt x="1164" y="2161"/>
                    <a:pt x="1734" y="2217"/>
                    <a:pt x="2305" y="2217"/>
                  </a:cubicBezTo>
                  <a:cubicBezTo>
                    <a:pt x="2626" y="2217"/>
                    <a:pt x="2948" y="2200"/>
                    <a:pt x="3264" y="2185"/>
                  </a:cubicBezTo>
                  <a:cubicBezTo>
                    <a:pt x="3955" y="2164"/>
                    <a:pt x="4206" y="1410"/>
                    <a:pt x="3787" y="929"/>
                  </a:cubicBezTo>
                  <a:cubicBezTo>
                    <a:pt x="3473" y="574"/>
                    <a:pt x="3034" y="469"/>
                    <a:pt x="2574" y="406"/>
                  </a:cubicBezTo>
                  <a:cubicBezTo>
                    <a:pt x="2197" y="364"/>
                    <a:pt x="1988" y="385"/>
                    <a:pt x="1674" y="155"/>
                  </a:cubicBezTo>
                  <a:cubicBezTo>
                    <a:pt x="1533" y="48"/>
                    <a:pt x="1364" y="1"/>
                    <a:pt x="1192" y="1"/>
                  </a:cubicBezTo>
                  <a:close/>
                </a:path>
              </a:pathLst>
            </a:custGeom>
            <a:solidFill>
              <a:schemeClr val="accent5"/>
            </a:solidFill>
            <a:ln>
              <a:noFill/>
            </a:ln>
          </p:spPr>
          <p:txBody>
            <a:bodyPr spcFirstLastPara="1" wrap="square" lIns="97520" tIns="97520" rIns="97520" bIns="97520" anchor="ctr" anchorCtr="0">
              <a:noAutofit/>
            </a:bodyPr>
            <a:lstStyle/>
            <a:p>
              <a:endParaRPr sz="1920"/>
            </a:p>
          </p:txBody>
        </p:sp>
        <p:sp>
          <p:nvSpPr>
            <p:cNvPr id="34" name="Google Shape;993;p51">
              <a:extLst>
                <a:ext uri="{FF2B5EF4-FFF2-40B4-BE49-F238E27FC236}">
                  <a16:creationId xmlns="" xmlns:a16="http://schemas.microsoft.com/office/drawing/2014/main" id="{1A768829-7A8F-4979-9062-DADC87D97232}"/>
                </a:ext>
              </a:extLst>
            </p:cNvPr>
            <p:cNvSpPr/>
            <p:nvPr/>
          </p:nvSpPr>
          <p:spPr>
            <a:xfrm>
              <a:off x="6885675" y="4320675"/>
              <a:ext cx="198150" cy="109975"/>
            </a:xfrm>
            <a:custGeom>
              <a:avLst/>
              <a:gdLst/>
              <a:ahLst/>
              <a:cxnLst/>
              <a:rect l="l" t="t" r="r" b="b"/>
              <a:pathLst>
                <a:path w="7926" h="4399" extrusionOk="0">
                  <a:moveTo>
                    <a:pt x="1011" y="0"/>
                  </a:moveTo>
                  <a:cubicBezTo>
                    <a:pt x="1" y="0"/>
                    <a:pt x="26" y="1616"/>
                    <a:pt x="1088" y="1677"/>
                  </a:cubicBezTo>
                  <a:cubicBezTo>
                    <a:pt x="2176" y="1782"/>
                    <a:pt x="3180" y="2681"/>
                    <a:pt x="4164" y="3121"/>
                  </a:cubicBezTo>
                  <a:cubicBezTo>
                    <a:pt x="4875" y="3435"/>
                    <a:pt x="5482" y="3853"/>
                    <a:pt x="6131" y="4251"/>
                  </a:cubicBezTo>
                  <a:cubicBezTo>
                    <a:pt x="6313" y="4353"/>
                    <a:pt x="6506" y="4399"/>
                    <a:pt x="6690" y="4399"/>
                  </a:cubicBezTo>
                  <a:cubicBezTo>
                    <a:pt x="7370" y="4399"/>
                    <a:pt x="7925" y="3775"/>
                    <a:pt x="7365" y="3100"/>
                  </a:cubicBezTo>
                  <a:cubicBezTo>
                    <a:pt x="7316" y="3039"/>
                    <a:pt x="7218" y="3006"/>
                    <a:pt x="7124" y="3006"/>
                  </a:cubicBezTo>
                  <a:cubicBezTo>
                    <a:pt x="7056" y="3006"/>
                    <a:pt x="6990" y="3023"/>
                    <a:pt x="6947" y="3058"/>
                  </a:cubicBezTo>
                  <a:cubicBezTo>
                    <a:pt x="6905" y="3058"/>
                    <a:pt x="6905" y="3079"/>
                    <a:pt x="6884" y="3079"/>
                  </a:cubicBezTo>
                  <a:cubicBezTo>
                    <a:pt x="6737" y="2953"/>
                    <a:pt x="6591" y="2807"/>
                    <a:pt x="6486" y="2681"/>
                  </a:cubicBezTo>
                  <a:cubicBezTo>
                    <a:pt x="6110" y="2263"/>
                    <a:pt x="5503" y="1970"/>
                    <a:pt x="5001" y="1719"/>
                  </a:cubicBezTo>
                  <a:cubicBezTo>
                    <a:pt x="3766" y="1007"/>
                    <a:pt x="2511" y="150"/>
                    <a:pt x="1088" y="3"/>
                  </a:cubicBezTo>
                  <a:cubicBezTo>
                    <a:pt x="1062" y="1"/>
                    <a:pt x="1036" y="0"/>
                    <a:pt x="1011" y="0"/>
                  </a:cubicBezTo>
                  <a:close/>
                </a:path>
              </a:pathLst>
            </a:custGeom>
            <a:solidFill>
              <a:schemeClr val="accent5"/>
            </a:solidFill>
            <a:ln>
              <a:noFill/>
            </a:ln>
          </p:spPr>
          <p:txBody>
            <a:bodyPr spcFirstLastPara="1" wrap="square" lIns="97520" tIns="97520" rIns="97520" bIns="97520" anchor="ctr" anchorCtr="0">
              <a:noAutofit/>
            </a:bodyPr>
            <a:lstStyle/>
            <a:p>
              <a:endParaRPr sz="1920"/>
            </a:p>
          </p:txBody>
        </p:sp>
        <p:sp>
          <p:nvSpPr>
            <p:cNvPr id="35" name="Google Shape;994;p51">
              <a:extLst>
                <a:ext uri="{FF2B5EF4-FFF2-40B4-BE49-F238E27FC236}">
                  <a16:creationId xmlns="" xmlns:a16="http://schemas.microsoft.com/office/drawing/2014/main" id="{4752017C-A1AB-47C2-887F-5467182048E4}"/>
                </a:ext>
              </a:extLst>
            </p:cNvPr>
            <p:cNvSpPr/>
            <p:nvPr/>
          </p:nvSpPr>
          <p:spPr>
            <a:xfrm>
              <a:off x="6437375" y="2553575"/>
              <a:ext cx="73825" cy="110300"/>
            </a:xfrm>
            <a:custGeom>
              <a:avLst/>
              <a:gdLst/>
              <a:ahLst/>
              <a:cxnLst/>
              <a:rect l="l" t="t" r="r" b="b"/>
              <a:pathLst>
                <a:path w="2953" h="4412" extrusionOk="0">
                  <a:moveTo>
                    <a:pt x="1965" y="0"/>
                  </a:moveTo>
                  <a:cubicBezTo>
                    <a:pt x="1898" y="0"/>
                    <a:pt x="1829" y="9"/>
                    <a:pt x="1758" y="28"/>
                  </a:cubicBezTo>
                  <a:cubicBezTo>
                    <a:pt x="900" y="237"/>
                    <a:pt x="503" y="823"/>
                    <a:pt x="210" y="1618"/>
                  </a:cubicBezTo>
                  <a:cubicBezTo>
                    <a:pt x="84" y="2016"/>
                    <a:pt x="21" y="2434"/>
                    <a:pt x="0" y="2832"/>
                  </a:cubicBezTo>
                  <a:cubicBezTo>
                    <a:pt x="0" y="3076"/>
                    <a:pt x="60" y="3379"/>
                    <a:pt x="178" y="3588"/>
                  </a:cubicBezTo>
                  <a:lnTo>
                    <a:pt x="178" y="3588"/>
                  </a:lnTo>
                  <a:cubicBezTo>
                    <a:pt x="173" y="3585"/>
                    <a:pt x="168" y="3585"/>
                    <a:pt x="168" y="3585"/>
                  </a:cubicBezTo>
                  <a:lnTo>
                    <a:pt x="168" y="3585"/>
                  </a:lnTo>
                  <a:cubicBezTo>
                    <a:pt x="189" y="3606"/>
                    <a:pt x="210" y="3669"/>
                    <a:pt x="210" y="3690"/>
                  </a:cubicBezTo>
                  <a:cubicBezTo>
                    <a:pt x="388" y="4171"/>
                    <a:pt x="780" y="4412"/>
                    <a:pt x="1177" y="4412"/>
                  </a:cubicBezTo>
                  <a:cubicBezTo>
                    <a:pt x="1575" y="4412"/>
                    <a:pt x="1978" y="4171"/>
                    <a:pt x="2177" y="3690"/>
                  </a:cubicBezTo>
                  <a:cubicBezTo>
                    <a:pt x="2197" y="3648"/>
                    <a:pt x="2197" y="3585"/>
                    <a:pt x="2218" y="3522"/>
                  </a:cubicBezTo>
                  <a:cubicBezTo>
                    <a:pt x="2239" y="3477"/>
                    <a:pt x="2247" y="3460"/>
                    <a:pt x="2249" y="3460"/>
                  </a:cubicBezTo>
                  <a:lnTo>
                    <a:pt x="2249" y="3460"/>
                  </a:lnTo>
                  <a:cubicBezTo>
                    <a:pt x="2253" y="3460"/>
                    <a:pt x="2196" y="3605"/>
                    <a:pt x="2208" y="3605"/>
                  </a:cubicBezTo>
                  <a:cubicBezTo>
                    <a:pt x="2212" y="3605"/>
                    <a:pt x="2227" y="3583"/>
                    <a:pt x="2260" y="3522"/>
                  </a:cubicBezTo>
                  <a:cubicBezTo>
                    <a:pt x="2428" y="3188"/>
                    <a:pt x="2428" y="2769"/>
                    <a:pt x="2469" y="2392"/>
                  </a:cubicBezTo>
                  <a:cubicBezTo>
                    <a:pt x="2469" y="2288"/>
                    <a:pt x="2469" y="2141"/>
                    <a:pt x="2490" y="2037"/>
                  </a:cubicBezTo>
                  <a:cubicBezTo>
                    <a:pt x="2490" y="1953"/>
                    <a:pt x="2511" y="1890"/>
                    <a:pt x="2511" y="1807"/>
                  </a:cubicBezTo>
                  <a:lnTo>
                    <a:pt x="2511" y="1807"/>
                  </a:lnTo>
                  <a:cubicBezTo>
                    <a:pt x="2501" y="1856"/>
                    <a:pt x="2496" y="1883"/>
                    <a:pt x="2496" y="1883"/>
                  </a:cubicBezTo>
                  <a:cubicBezTo>
                    <a:pt x="2495" y="1883"/>
                    <a:pt x="2500" y="1851"/>
                    <a:pt x="2511" y="1786"/>
                  </a:cubicBezTo>
                  <a:cubicBezTo>
                    <a:pt x="2532" y="1618"/>
                    <a:pt x="2574" y="1430"/>
                    <a:pt x="2595" y="1283"/>
                  </a:cubicBezTo>
                  <a:lnTo>
                    <a:pt x="2595" y="1242"/>
                  </a:lnTo>
                  <a:cubicBezTo>
                    <a:pt x="2953" y="714"/>
                    <a:pt x="2565" y="0"/>
                    <a:pt x="1965" y="0"/>
                  </a:cubicBezTo>
                  <a:close/>
                </a:path>
              </a:pathLst>
            </a:custGeom>
            <a:solidFill>
              <a:srgbClr val="E54654"/>
            </a:solidFill>
            <a:ln>
              <a:noFill/>
            </a:ln>
          </p:spPr>
          <p:txBody>
            <a:bodyPr spcFirstLastPara="1" wrap="square" lIns="97520" tIns="97520" rIns="97520" bIns="97520" anchor="ctr" anchorCtr="0">
              <a:noAutofit/>
            </a:bodyPr>
            <a:lstStyle/>
            <a:p>
              <a:endParaRPr sz="1920"/>
            </a:p>
          </p:txBody>
        </p:sp>
        <p:sp>
          <p:nvSpPr>
            <p:cNvPr id="36" name="Google Shape;995;p51">
              <a:extLst>
                <a:ext uri="{FF2B5EF4-FFF2-40B4-BE49-F238E27FC236}">
                  <a16:creationId xmlns="" xmlns:a16="http://schemas.microsoft.com/office/drawing/2014/main" id="{0BB9CE04-EC38-4E64-847F-EED4B1F3B91F}"/>
                </a:ext>
              </a:extLst>
            </p:cNvPr>
            <p:cNvSpPr/>
            <p:nvPr/>
          </p:nvSpPr>
          <p:spPr>
            <a:xfrm>
              <a:off x="6440125" y="2641075"/>
              <a:ext cx="1450" cy="1625"/>
            </a:xfrm>
            <a:custGeom>
              <a:avLst/>
              <a:gdLst/>
              <a:ahLst/>
              <a:cxnLst/>
              <a:rect l="l" t="t" r="r" b="b"/>
              <a:pathLst>
                <a:path w="58" h="65" extrusionOk="0">
                  <a:moveTo>
                    <a:pt x="3" y="0"/>
                  </a:moveTo>
                  <a:cubicBezTo>
                    <a:pt x="1" y="0"/>
                    <a:pt x="23" y="29"/>
                    <a:pt x="58" y="64"/>
                  </a:cubicBezTo>
                  <a:cubicBezTo>
                    <a:pt x="21" y="18"/>
                    <a:pt x="4" y="0"/>
                    <a:pt x="3" y="0"/>
                  </a:cubicBezTo>
                  <a:close/>
                </a:path>
              </a:pathLst>
            </a:custGeom>
            <a:solidFill>
              <a:srgbClr val="E54654"/>
            </a:solidFill>
            <a:ln>
              <a:noFill/>
            </a:ln>
          </p:spPr>
          <p:txBody>
            <a:bodyPr spcFirstLastPara="1" wrap="square" lIns="97520" tIns="97520" rIns="97520" bIns="97520" anchor="ctr" anchorCtr="0">
              <a:noAutofit/>
            </a:bodyPr>
            <a:lstStyle/>
            <a:p>
              <a:endParaRPr sz="1920"/>
            </a:p>
          </p:txBody>
        </p:sp>
        <p:sp>
          <p:nvSpPr>
            <p:cNvPr id="37" name="Google Shape;996;p51">
              <a:extLst>
                <a:ext uri="{FF2B5EF4-FFF2-40B4-BE49-F238E27FC236}">
                  <a16:creationId xmlns="" xmlns:a16="http://schemas.microsoft.com/office/drawing/2014/main" id="{137169A7-414D-489F-8F62-73F037AD45C4}"/>
                </a:ext>
              </a:extLst>
            </p:cNvPr>
            <p:cNvSpPr/>
            <p:nvPr/>
          </p:nvSpPr>
          <p:spPr>
            <a:xfrm>
              <a:off x="7449500" y="2712900"/>
              <a:ext cx="149150" cy="149900"/>
            </a:xfrm>
            <a:custGeom>
              <a:avLst/>
              <a:gdLst/>
              <a:ahLst/>
              <a:cxnLst/>
              <a:rect l="l" t="t" r="r" b="b"/>
              <a:pathLst>
                <a:path w="5966" h="5996" extrusionOk="0">
                  <a:moveTo>
                    <a:pt x="3653" y="1"/>
                  </a:moveTo>
                  <a:cubicBezTo>
                    <a:pt x="3403" y="1"/>
                    <a:pt x="3156" y="126"/>
                    <a:pt x="2995" y="413"/>
                  </a:cubicBezTo>
                  <a:cubicBezTo>
                    <a:pt x="2639" y="957"/>
                    <a:pt x="2262" y="1480"/>
                    <a:pt x="2095" y="2129"/>
                  </a:cubicBezTo>
                  <a:cubicBezTo>
                    <a:pt x="1990" y="2527"/>
                    <a:pt x="1949" y="2945"/>
                    <a:pt x="1907" y="3364"/>
                  </a:cubicBezTo>
                  <a:lnTo>
                    <a:pt x="1802" y="3364"/>
                  </a:lnTo>
                  <a:cubicBezTo>
                    <a:pt x="1783" y="3363"/>
                    <a:pt x="1765" y="3362"/>
                    <a:pt x="1746" y="3362"/>
                  </a:cubicBezTo>
                  <a:cubicBezTo>
                    <a:pt x="329" y="3362"/>
                    <a:pt x="1" y="5710"/>
                    <a:pt x="1467" y="5958"/>
                  </a:cubicBezTo>
                  <a:cubicBezTo>
                    <a:pt x="1641" y="5983"/>
                    <a:pt x="1809" y="5996"/>
                    <a:pt x="1971" y="5996"/>
                  </a:cubicBezTo>
                  <a:cubicBezTo>
                    <a:pt x="2744" y="5996"/>
                    <a:pt x="3386" y="5718"/>
                    <a:pt x="3957" y="5268"/>
                  </a:cubicBezTo>
                  <a:cubicBezTo>
                    <a:pt x="4355" y="5142"/>
                    <a:pt x="4690" y="4828"/>
                    <a:pt x="4794" y="4410"/>
                  </a:cubicBezTo>
                  <a:cubicBezTo>
                    <a:pt x="5234" y="3803"/>
                    <a:pt x="5568" y="3133"/>
                    <a:pt x="5819" y="2422"/>
                  </a:cubicBezTo>
                  <a:cubicBezTo>
                    <a:pt x="5966" y="1815"/>
                    <a:pt x="5652" y="1146"/>
                    <a:pt x="5129" y="832"/>
                  </a:cubicBezTo>
                  <a:cubicBezTo>
                    <a:pt x="4920" y="685"/>
                    <a:pt x="4710" y="644"/>
                    <a:pt x="4501" y="644"/>
                  </a:cubicBezTo>
                  <a:cubicBezTo>
                    <a:pt x="4501" y="623"/>
                    <a:pt x="4501" y="581"/>
                    <a:pt x="4480" y="581"/>
                  </a:cubicBezTo>
                  <a:cubicBezTo>
                    <a:pt x="4325" y="222"/>
                    <a:pt x="3986" y="1"/>
                    <a:pt x="3653" y="1"/>
                  </a:cubicBezTo>
                  <a:close/>
                </a:path>
              </a:pathLst>
            </a:custGeom>
            <a:solidFill>
              <a:srgbClr val="E54654"/>
            </a:solidFill>
            <a:ln>
              <a:noFill/>
            </a:ln>
          </p:spPr>
          <p:txBody>
            <a:bodyPr spcFirstLastPara="1" wrap="square" lIns="97520" tIns="97520" rIns="97520" bIns="97520" anchor="ctr" anchorCtr="0">
              <a:noAutofit/>
            </a:bodyPr>
            <a:lstStyle/>
            <a:p>
              <a:endParaRPr sz="1920"/>
            </a:p>
          </p:txBody>
        </p:sp>
        <p:sp>
          <p:nvSpPr>
            <p:cNvPr id="38" name="Google Shape;997;p51">
              <a:extLst>
                <a:ext uri="{FF2B5EF4-FFF2-40B4-BE49-F238E27FC236}">
                  <a16:creationId xmlns="" xmlns:a16="http://schemas.microsoft.com/office/drawing/2014/main" id="{C9549AD1-5026-43D1-B45C-C8529A335BDF}"/>
                </a:ext>
              </a:extLst>
            </p:cNvPr>
            <p:cNvSpPr/>
            <p:nvPr/>
          </p:nvSpPr>
          <p:spPr>
            <a:xfrm>
              <a:off x="6583325" y="2726875"/>
              <a:ext cx="45525" cy="57625"/>
            </a:xfrm>
            <a:custGeom>
              <a:avLst/>
              <a:gdLst/>
              <a:ahLst/>
              <a:cxnLst/>
              <a:rect l="l" t="t" r="r" b="b"/>
              <a:pathLst>
                <a:path w="1821" h="2305" extrusionOk="0">
                  <a:moveTo>
                    <a:pt x="1067" y="1"/>
                  </a:moveTo>
                  <a:cubicBezTo>
                    <a:pt x="649" y="1"/>
                    <a:pt x="419" y="315"/>
                    <a:pt x="335" y="691"/>
                  </a:cubicBezTo>
                  <a:cubicBezTo>
                    <a:pt x="314" y="712"/>
                    <a:pt x="314" y="733"/>
                    <a:pt x="293" y="754"/>
                  </a:cubicBezTo>
                  <a:cubicBezTo>
                    <a:pt x="188" y="921"/>
                    <a:pt x="105" y="1110"/>
                    <a:pt x="84" y="1277"/>
                  </a:cubicBezTo>
                  <a:cubicBezTo>
                    <a:pt x="0" y="1738"/>
                    <a:pt x="188" y="2177"/>
                    <a:pt x="649" y="2282"/>
                  </a:cubicBezTo>
                  <a:cubicBezTo>
                    <a:pt x="715" y="2297"/>
                    <a:pt x="781" y="2305"/>
                    <a:pt x="846" y="2305"/>
                  </a:cubicBezTo>
                  <a:cubicBezTo>
                    <a:pt x="1295" y="2305"/>
                    <a:pt x="1695" y="1944"/>
                    <a:pt x="1695" y="1486"/>
                  </a:cubicBezTo>
                  <a:lnTo>
                    <a:pt x="1695" y="1445"/>
                  </a:lnTo>
                  <a:cubicBezTo>
                    <a:pt x="1716" y="1382"/>
                    <a:pt x="1716" y="1340"/>
                    <a:pt x="1758" y="1277"/>
                  </a:cubicBezTo>
                  <a:cubicBezTo>
                    <a:pt x="1800" y="1152"/>
                    <a:pt x="1821" y="942"/>
                    <a:pt x="1800" y="733"/>
                  </a:cubicBezTo>
                  <a:cubicBezTo>
                    <a:pt x="1779" y="336"/>
                    <a:pt x="1486" y="1"/>
                    <a:pt x="1067" y="1"/>
                  </a:cubicBezTo>
                  <a:close/>
                </a:path>
              </a:pathLst>
            </a:custGeom>
            <a:solidFill>
              <a:srgbClr val="463131"/>
            </a:solidFill>
            <a:ln>
              <a:noFill/>
            </a:ln>
          </p:spPr>
          <p:txBody>
            <a:bodyPr spcFirstLastPara="1" wrap="square" lIns="97520" tIns="97520" rIns="97520" bIns="97520" anchor="ctr" anchorCtr="0">
              <a:noAutofit/>
            </a:bodyPr>
            <a:lstStyle/>
            <a:p>
              <a:endParaRPr sz="1920"/>
            </a:p>
          </p:txBody>
        </p:sp>
        <p:sp>
          <p:nvSpPr>
            <p:cNvPr id="39" name="Google Shape;998;p51">
              <a:extLst>
                <a:ext uri="{FF2B5EF4-FFF2-40B4-BE49-F238E27FC236}">
                  <a16:creationId xmlns="" xmlns:a16="http://schemas.microsoft.com/office/drawing/2014/main" id="{35CD08B3-BC68-4D9A-A31C-14DFBFD242A5}"/>
                </a:ext>
              </a:extLst>
            </p:cNvPr>
            <p:cNvSpPr/>
            <p:nvPr/>
          </p:nvSpPr>
          <p:spPr>
            <a:xfrm>
              <a:off x="7077125" y="2773250"/>
              <a:ext cx="46050" cy="53050"/>
            </a:xfrm>
            <a:custGeom>
              <a:avLst/>
              <a:gdLst/>
              <a:ahLst/>
              <a:cxnLst/>
              <a:rect l="l" t="t" r="r" b="b"/>
              <a:pathLst>
                <a:path w="1842" h="2122" extrusionOk="0">
                  <a:moveTo>
                    <a:pt x="782" y="1"/>
                  </a:moveTo>
                  <a:cubicBezTo>
                    <a:pt x="590" y="1"/>
                    <a:pt x="380" y="128"/>
                    <a:pt x="251" y="238"/>
                  </a:cubicBezTo>
                  <a:cubicBezTo>
                    <a:pt x="105" y="406"/>
                    <a:pt x="21" y="594"/>
                    <a:pt x="21" y="845"/>
                  </a:cubicBezTo>
                  <a:cubicBezTo>
                    <a:pt x="21" y="971"/>
                    <a:pt x="0" y="1096"/>
                    <a:pt x="0" y="1243"/>
                  </a:cubicBezTo>
                  <a:cubicBezTo>
                    <a:pt x="0" y="1305"/>
                    <a:pt x="21" y="1389"/>
                    <a:pt x="21" y="1473"/>
                  </a:cubicBezTo>
                  <a:cubicBezTo>
                    <a:pt x="63" y="1619"/>
                    <a:pt x="126" y="1724"/>
                    <a:pt x="251" y="1849"/>
                  </a:cubicBezTo>
                  <a:cubicBezTo>
                    <a:pt x="419" y="2017"/>
                    <a:pt x="649" y="2121"/>
                    <a:pt x="858" y="2121"/>
                  </a:cubicBezTo>
                  <a:cubicBezTo>
                    <a:pt x="1088" y="2121"/>
                    <a:pt x="1297" y="2017"/>
                    <a:pt x="1444" y="1849"/>
                  </a:cubicBezTo>
                  <a:lnTo>
                    <a:pt x="1590" y="1682"/>
                  </a:lnTo>
                  <a:cubicBezTo>
                    <a:pt x="1653" y="1577"/>
                    <a:pt x="1695" y="1452"/>
                    <a:pt x="1695" y="1305"/>
                  </a:cubicBezTo>
                  <a:cubicBezTo>
                    <a:pt x="1799" y="1138"/>
                    <a:pt x="1841" y="971"/>
                    <a:pt x="1841" y="824"/>
                  </a:cubicBezTo>
                  <a:cubicBezTo>
                    <a:pt x="1841" y="615"/>
                    <a:pt x="1779" y="406"/>
                    <a:pt x="1611" y="259"/>
                  </a:cubicBezTo>
                  <a:cubicBezTo>
                    <a:pt x="1486" y="134"/>
                    <a:pt x="1318" y="92"/>
                    <a:pt x="1172" y="50"/>
                  </a:cubicBezTo>
                  <a:cubicBezTo>
                    <a:pt x="1067" y="29"/>
                    <a:pt x="963" y="8"/>
                    <a:pt x="858" y="8"/>
                  </a:cubicBezTo>
                  <a:cubicBezTo>
                    <a:pt x="833" y="3"/>
                    <a:pt x="808" y="1"/>
                    <a:pt x="782" y="1"/>
                  </a:cubicBezTo>
                  <a:close/>
                </a:path>
              </a:pathLst>
            </a:custGeom>
            <a:solidFill>
              <a:srgbClr val="463131"/>
            </a:solidFill>
            <a:ln>
              <a:noFill/>
            </a:ln>
          </p:spPr>
          <p:txBody>
            <a:bodyPr spcFirstLastPara="1" wrap="square" lIns="97520" tIns="97520" rIns="97520" bIns="97520" anchor="ctr" anchorCtr="0">
              <a:noAutofit/>
            </a:bodyPr>
            <a:lstStyle/>
            <a:p>
              <a:endParaRPr sz="1920"/>
            </a:p>
          </p:txBody>
        </p:sp>
        <p:sp>
          <p:nvSpPr>
            <p:cNvPr id="40" name="Google Shape;999;p51">
              <a:extLst>
                <a:ext uri="{FF2B5EF4-FFF2-40B4-BE49-F238E27FC236}">
                  <a16:creationId xmlns="" xmlns:a16="http://schemas.microsoft.com/office/drawing/2014/main" id="{AC037DD8-6F3B-4AF7-B3E1-13823E532731}"/>
                </a:ext>
              </a:extLst>
            </p:cNvPr>
            <p:cNvSpPr/>
            <p:nvPr/>
          </p:nvSpPr>
          <p:spPr>
            <a:xfrm>
              <a:off x="5948275" y="2297825"/>
              <a:ext cx="2178175" cy="2151575"/>
            </a:xfrm>
            <a:custGeom>
              <a:avLst/>
              <a:gdLst/>
              <a:ahLst/>
              <a:cxnLst/>
              <a:rect l="l" t="t" r="r" b="b"/>
              <a:pathLst>
                <a:path w="87127" h="86063" extrusionOk="0">
                  <a:moveTo>
                    <a:pt x="21529" y="10767"/>
                  </a:moveTo>
                  <a:cubicBezTo>
                    <a:pt x="21558" y="10767"/>
                    <a:pt x="21587" y="10772"/>
                    <a:pt x="21615" y="10781"/>
                  </a:cubicBezTo>
                  <a:lnTo>
                    <a:pt x="21636" y="10781"/>
                  </a:lnTo>
                  <a:cubicBezTo>
                    <a:pt x="21197" y="11534"/>
                    <a:pt x="20799" y="12329"/>
                    <a:pt x="20904" y="12769"/>
                  </a:cubicBezTo>
                  <a:cubicBezTo>
                    <a:pt x="20778" y="12936"/>
                    <a:pt x="20778" y="13166"/>
                    <a:pt x="20862" y="13355"/>
                  </a:cubicBezTo>
                  <a:cubicBezTo>
                    <a:pt x="20904" y="13397"/>
                    <a:pt x="20925" y="13418"/>
                    <a:pt x="20945" y="13480"/>
                  </a:cubicBezTo>
                  <a:cubicBezTo>
                    <a:pt x="20841" y="13585"/>
                    <a:pt x="20736" y="13669"/>
                    <a:pt x="20632" y="13773"/>
                  </a:cubicBezTo>
                  <a:cubicBezTo>
                    <a:pt x="20590" y="13690"/>
                    <a:pt x="20506" y="13585"/>
                    <a:pt x="20422" y="13480"/>
                  </a:cubicBezTo>
                  <a:cubicBezTo>
                    <a:pt x="20171" y="13104"/>
                    <a:pt x="20276" y="12853"/>
                    <a:pt x="20464" y="12455"/>
                  </a:cubicBezTo>
                  <a:cubicBezTo>
                    <a:pt x="20632" y="12037"/>
                    <a:pt x="20736" y="11618"/>
                    <a:pt x="20987" y="11221"/>
                  </a:cubicBezTo>
                  <a:cubicBezTo>
                    <a:pt x="21080" y="11035"/>
                    <a:pt x="21304" y="10767"/>
                    <a:pt x="21529" y="10767"/>
                  </a:cubicBezTo>
                  <a:close/>
                  <a:moveTo>
                    <a:pt x="13891" y="6606"/>
                  </a:moveTo>
                  <a:cubicBezTo>
                    <a:pt x="14602" y="6606"/>
                    <a:pt x="15361" y="7112"/>
                    <a:pt x="15924" y="7433"/>
                  </a:cubicBezTo>
                  <a:cubicBezTo>
                    <a:pt x="16677" y="7873"/>
                    <a:pt x="17493" y="8291"/>
                    <a:pt x="18246" y="8752"/>
                  </a:cubicBezTo>
                  <a:cubicBezTo>
                    <a:pt x="18707" y="9003"/>
                    <a:pt x="19062" y="9275"/>
                    <a:pt x="19397" y="9651"/>
                  </a:cubicBezTo>
                  <a:cubicBezTo>
                    <a:pt x="19585" y="9840"/>
                    <a:pt x="19753" y="10049"/>
                    <a:pt x="19920" y="10216"/>
                  </a:cubicBezTo>
                  <a:cubicBezTo>
                    <a:pt x="19606" y="10572"/>
                    <a:pt x="19397" y="11053"/>
                    <a:pt x="19230" y="11513"/>
                  </a:cubicBezTo>
                  <a:cubicBezTo>
                    <a:pt x="18958" y="12225"/>
                    <a:pt x="18518" y="12894"/>
                    <a:pt x="18832" y="13669"/>
                  </a:cubicBezTo>
                  <a:cubicBezTo>
                    <a:pt x="19020" y="14108"/>
                    <a:pt x="19292" y="14464"/>
                    <a:pt x="19711" y="14631"/>
                  </a:cubicBezTo>
                  <a:cubicBezTo>
                    <a:pt x="19669" y="14673"/>
                    <a:pt x="19648" y="14736"/>
                    <a:pt x="19585" y="14778"/>
                  </a:cubicBezTo>
                  <a:cubicBezTo>
                    <a:pt x="18435" y="16347"/>
                    <a:pt x="17744" y="18104"/>
                    <a:pt x="17179" y="19883"/>
                  </a:cubicBezTo>
                  <a:cubicBezTo>
                    <a:pt x="17116" y="20113"/>
                    <a:pt x="17054" y="20385"/>
                    <a:pt x="16970" y="20636"/>
                  </a:cubicBezTo>
                  <a:cubicBezTo>
                    <a:pt x="16531" y="20804"/>
                    <a:pt x="16112" y="20929"/>
                    <a:pt x="15610" y="20950"/>
                  </a:cubicBezTo>
                  <a:cubicBezTo>
                    <a:pt x="15137" y="20991"/>
                    <a:pt x="14647" y="21014"/>
                    <a:pt x="14161" y="21014"/>
                  </a:cubicBezTo>
                  <a:cubicBezTo>
                    <a:pt x="13895" y="21014"/>
                    <a:pt x="13631" y="21007"/>
                    <a:pt x="13371" y="20992"/>
                  </a:cubicBezTo>
                  <a:cubicBezTo>
                    <a:pt x="12660" y="20929"/>
                    <a:pt x="13476" y="19883"/>
                    <a:pt x="13664" y="19485"/>
                  </a:cubicBezTo>
                  <a:cubicBezTo>
                    <a:pt x="13831" y="19130"/>
                    <a:pt x="14459" y="18544"/>
                    <a:pt x="14417" y="17811"/>
                  </a:cubicBezTo>
                  <a:cubicBezTo>
                    <a:pt x="14374" y="16940"/>
                    <a:pt x="13836" y="16758"/>
                    <a:pt x="13172" y="16758"/>
                  </a:cubicBezTo>
                  <a:cubicBezTo>
                    <a:pt x="12698" y="16758"/>
                    <a:pt x="12159" y="16851"/>
                    <a:pt x="11690" y="16851"/>
                  </a:cubicBezTo>
                  <a:cubicBezTo>
                    <a:pt x="11240" y="16851"/>
                    <a:pt x="10854" y="16765"/>
                    <a:pt x="10651" y="16431"/>
                  </a:cubicBezTo>
                  <a:cubicBezTo>
                    <a:pt x="10442" y="16096"/>
                    <a:pt x="11049" y="15384"/>
                    <a:pt x="11216" y="15154"/>
                  </a:cubicBezTo>
                  <a:cubicBezTo>
                    <a:pt x="11572" y="14715"/>
                    <a:pt x="12011" y="14317"/>
                    <a:pt x="12471" y="14024"/>
                  </a:cubicBezTo>
                  <a:cubicBezTo>
                    <a:pt x="13371" y="13501"/>
                    <a:pt x="15338" y="13041"/>
                    <a:pt x="15275" y="11702"/>
                  </a:cubicBezTo>
                  <a:cubicBezTo>
                    <a:pt x="15233" y="10363"/>
                    <a:pt x="13706" y="9798"/>
                    <a:pt x="12890" y="8961"/>
                  </a:cubicBezTo>
                  <a:cubicBezTo>
                    <a:pt x="12576" y="8647"/>
                    <a:pt x="12367" y="8249"/>
                    <a:pt x="12346" y="7810"/>
                  </a:cubicBezTo>
                  <a:cubicBezTo>
                    <a:pt x="12325" y="7287"/>
                    <a:pt x="12869" y="6973"/>
                    <a:pt x="13266" y="6764"/>
                  </a:cubicBezTo>
                  <a:cubicBezTo>
                    <a:pt x="13466" y="6652"/>
                    <a:pt x="13676" y="6606"/>
                    <a:pt x="13891" y="6606"/>
                  </a:cubicBezTo>
                  <a:close/>
                  <a:moveTo>
                    <a:pt x="62960" y="17142"/>
                  </a:moveTo>
                  <a:lnTo>
                    <a:pt x="62960" y="17142"/>
                  </a:lnTo>
                  <a:cubicBezTo>
                    <a:pt x="63190" y="17267"/>
                    <a:pt x="63379" y="17498"/>
                    <a:pt x="63630" y="17644"/>
                  </a:cubicBezTo>
                  <a:cubicBezTo>
                    <a:pt x="64048" y="17895"/>
                    <a:pt x="64508" y="18083"/>
                    <a:pt x="64718" y="18586"/>
                  </a:cubicBezTo>
                  <a:cubicBezTo>
                    <a:pt x="65052" y="19423"/>
                    <a:pt x="64718" y="20280"/>
                    <a:pt x="64215" y="20929"/>
                  </a:cubicBezTo>
                  <a:lnTo>
                    <a:pt x="63985" y="20929"/>
                  </a:lnTo>
                  <a:cubicBezTo>
                    <a:pt x="63274" y="20950"/>
                    <a:pt x="62374" y="21201"/>
                    <a:pt x="61726" y="21473"/>
                  </a:cubicBezTo>
                  <a:cubicBezTo>
                    <a:pt x="61495" y="21578"/>
                    <a:pt x="61286" y="21724"/>
                    <a:pt x="61098" y="21850"/>
                  </a:cubicBezTo>
                  <a:cubicBezTo>
                    <a:pt x="61056" y="21452"/>
                    <a:pt x="60993" y="21034"/>
                    <a:pt x="60951" y="20636"/>
                  </a:cubicBezTo>
                  <a:cubicBezTo>
                    <a:pt x="61182" y="20594"/>
                    <a:pt x="61474" y="20511"/>
                    <a:pt x="61726" y="20427"/>
                  </a:cubicBezTo>
                  <a:cubicBezTo>
                    <a:pt x="61746" y="20490"/>
                    <a:pt x="61746" y="20532"/>
                    <a:pt x="61788" y="20615"/>
                  </a:cubicBezTo>
                  <a:cubicBezTo>
                    <a:pt x="61872" y="20887"/>
                    <a:pt x="62113" y="21023"/>
                    <a:pt x="62351" y="21023"/>
                  </a:cubicBezTo>
                  <a:cubicBezTo>
                    <a:pt x="62589" y="21023"/>
                    <a:pt x="62824" y="20887"/>
                    <a:pt x="62897" y="20615"/>
                  </a:cubicBezTo>
                  <a:cubicBezTo>
                    <a:pt x="63274" y="19423"/>
                    <a:pt x="63086" y="18314"/>
                    <a:pt x="62960" y="17142"/>
                  </a:cubicBezTo>
                  <a:close/>
                  <a:moveTo>
                    <a:pt x="63985" y="22247"/>
                  </a:moveTo>
                  <a:cubicBezTo>
                    <a:pt x="65178" y="22247"/>
                    <a:pt x="65973" y="23147"/>
                    <a:pt x="66182" y="24256"/>
                  </a:cubicBezTo>
                  <a:cubicBezTo>
                    <a:pt x="66412" y="25386"/>
                    <a:pt x="65827" y="26558"/>
                    <a:pt x="65052" y="27332"/>
                  </a:cubicBezTo>
                  <a:cubicBezTo>
                    <a:pt x="64048" y="28315"/>
                    <a:pt x="62563" y="28273"/>
                    <a:pt x="61286" y="28315"/>
                  </a:cubicBezTo>
                  <a:lnTo>
                    <a:pt x="61182" y="28315"/>
                  </a:lnTo>
                  <a:cubicBezTo>
                    <a:pt x="61391" y="26578"/>
                    <a:pt x="61391" y="24821"/>
                    <a:pt x="61223" y="23084"/>
                  </a:cubicBezTo>
                  <a:cubicBezTo>
                    <a:pt x="61788" y="22289"/>
                    <a:pt x="63107" y="22268"/>
                    <a:pt x="63985" y="22247"/>
                  </a:cubicBezTo>
                  <a:close/>
                  <a:moveTo>
                    <a:pt x="71492" y="19296"/>
                  </a:moveTo>
                  <a:cubicBezTo>
                    <a:pt x="72995" y="19296"/>
                    <a:pt x="74514" y="19510"/>
                    <a:pt x="75828" y="20280"/>
                  </a:cubicBezTo>
                  <a:cubicBezTo>
                    <a:pt x="76435" y="20636"/>
                    <a:pt x="77314" y="21013"/>
                    <a:pt x="77397" y="21829"/>
                  </a:cubicBezTo>
                  <a:cubicBezTo>
                    <a:pt x="77481" y="22687"/>
                    <a:pt x="76142" y="23126"/>
                    <a:pt x="75514" y="23293"/>
                  </a:cubicBezTo>
                  <a:cubicBezTo>
                    <a:pt x="74363" y="23607"/>
                    <a:pt x="72962" y="24172"/>
                    <a:pt x="73317" y="25616"/>
                  </a:cubicBezTo>
                  <a:cubicBezTo>
                    <a:pt x="73673" y="27102"/>
                    <a:pt x="75472" y="27687"/>
                    <a:pt x="76267" y="28859"/>
                  </a:cubicBezTo>
                  <a:cubicBezTo>
                    <a:pt x="76707" y="29529"/>
                    <a:pt x="75849" y="30407"/>
                    <a:pt x="75242" y="30638"/>
                  </a:cubicBezTo>
                  <a:cubicBezTo>
                    <a:pt x="74887" y="30763"/>
                    <a:pt x="74510" y="30931"/>
                    <a:pt x="74154" y="31014"/>
                  </a:cubicBezTo>
                  <a:cubicBezTo>
                    <a:pt x="74026" y="31048"/>
                    <a:pt x="73897" y="31060"/>
                    <a:pt x="73769" y="31060"/>
                  </a:cubicBezTo>
                  <a:cubicBezTo>
                    <a:pt x="73500" y="31060"/>
                    <a:pt x="73231" y="31008"/>
                    <a:pt x="72962" y="30993"/>
                  </a:cubicBezTo>
                  <a:cubicBezTo>
                    <a:pt x="72936" y="30992"/>
                    <a:pt x="72911" y="30992"/>
                    <a:pt x="72886" y="30992"/>
                  </a:cubicBezTo>
                  <a:cubicBezTo>
                    <a:pt x="72052" y="30992"/>
                    <a:pt x="71536" y="31665"/>
                    <a:pt x="71455" y="32437"/>
                  </a:cubicBezTo>
                  <a:cubicBezTo>
                    <a:pt x="71392" y="33148"/>
                    <a:pt x="71811" y="33923"/>
                    <a:pt x="71874" y="34634"/>
                  </a:cubicBezTo>
                  <a:cubicBezTo>
                    <a:pt x="71936" y="35387"/>
                    <a:pt x="71371" y="35764"/>
                    <a:pt x="70806" y="36078"/>
                  </a:cubicBezTo>
                  <a:cubicBezTo>
                    <a:pt x="70543" y="36216"/>
                    <a:pt x="70097" y="36428"/>
                    <a:pt x="69728" y="36428"/>
                  </a:cubicBezTo>
                  <a:cubicBezTo>
                    <a:pt x="69539" y="36428"/>
                    <a:pt x="69371" y="36373"/>
                    <a:pt x="69258" y="36224"/>
                  </a:cubicBezTo>
                  <a:cubicBezTo>
                    <a:pt x="69136" y="36064"/>
                    <a:pt x="68969" y="35996"/>
                    <a:pt x="68796" y="35996"/>
                  </a:cubicBezTo>
                  <a:cubicBezTo>
                    <a:pt x="68406" y="35996"/>
                    <a:pt x="67988" y="36341"/>
                    <a:pt x="68003" y="36747"/>
                  </a:cubicBezTo>
                  <a:cubicBezTo>
                    <a:pt x="68024" y="37208"/>
                    <a:pt x="68128" y="37773"/>
                    <a:pt x="67919" y="38191"/>
                  </a:cubicBezTo>
                  <a:cubicBezTo>
                    <a:pt x="67668" y="38693"/>
                    <a:pt x="67480" y="38840"/>
                    <a:pt x="66977" y="39049"/>
                  </a:cubicBezTo>
                  <a:cubicBezTo>
                    <a:pt x="66641" y="39190"/>
                    <a:pt x="66335" y="39255"/>
                    <a:pt x="66051" y="39255"/>
                  </a:cubicBezTo>
                  <a:cubicBezTo>
                    <a:pt x="65362" y="39255"/>
                    <a:pt x="64799" y="38870"/>
                    <a:pt x="64236" y="38233"/>
                  </a:cubicBezTo>
                  <a:cubicBezTo>
                    <a:pt x="63588" y="37480"/>
                    <a:pt x="62939" y="36392"/>
                    <a:pt x="62625" y="35450"/>
                  </a:cubicBezTo>
                  <a:cubicBezTo>
                    <a:pt x="62437" y="34864"/>
                    <a:pt x="62270" y="34299"/>
                    <a:pt x="62144" y="33713"/>
                  </a:cubicBezTo>
                  <a:cubicBezTo>
                    <a:pt x="62102" y="33358"/>
                    <a:pt x="62039" y="33002"/>
                    <a:pt x="61935" y="32667"/>
                  </a:cubicBezTo>
                  <a:cubicBezTo>
                    <a:pt x="61809" y="32228"/>
                    <a:pt x="61516" y="31642"/>
                    <a:pt x="61516" y="31182"/>
                  </a:cubicBezTo>
                  <a:cubicBezTo>
                    <a:pt x="61516" y="30889"/>
                    <a:pt x="61516" y="30596"/>
                    <a:pt x="61537" y="30324"/>
                  </a:cubicBezTo>
                  <a:cubicBezTo>
                    <a:pt x="61537" y="30135"/>
                    <a:pt x="61579" y="29926"/>
                    <a:pt x="61600" y="29738"/>
                  </a:cubicBezTo>
                  <a:cubicBezTo>
                    <a:pt x="61621" y="29654"/>
                    <a:pt x="61621" y="29591"/>
                    <a:pt x="61642" y="29508"/>
                  </a:cubicBezTo>
                  <a:cubicBezTo>
                    <a:pt x="62119" y="29791"/>
                    <a:pt x="62630" y="29915"/>
                    <a:pt x="63149" y="29915"/>
                  </a:cubicBezTo>
                  <a:cubicBezTo>
                    <a:pt x="64201" y="29915"/>
                    <a:pt x="65285" y="29406"/>
                    <a:pt x="66182" y="28692"/>
                  </a:cubicBezTo>
                  <a:cubicBezTo>
                    <a:pt x="67668" y="27520"/>
                    <a:pt x="68170" y="25365"/>
                    <a:pt x="67752" y="23586"/>
                  </a:cubicBezTo>
                  <a:cubicBezTo>
                    <a:pt x="67480" y="22540"/>
                    <a:pt x="66747" y="21745"/>
                    <a:pt x="65806" y="21285"/>
                  </a:cubicBezTo>
                  <a:cubicBezTo>
                    <a:pt x="65889" y="21201"/>
                    <a:pt x="65973" y="21055"/>
                    <a:pt x="66015" y="20908"/>
                  </a:cubicBezTo>
                  <a:cubicBezTo>
                    <a:pt x="66182" y="20573"/>
                    <a:pt x="66245" y="20197"/>
                    <a:pt x="66287" y="19799"/>
                  </a:cubicBezTo>
                  <a:cubicBezTo>
                    <a:pt x="67605" y="19213"/>
                    <a:pt x="69153" y="19381"/>
                    <a:pt x="70618" y="19318"/>
                  </a:cubicBezTo>
                  <a:cubicBezTo>
                    <a:pt x="70908" y="19304"/>
                    <a:pt x="71200" y="19296"/>
                    <a:pt x="71492" y="19296"/>
                  </a:cubicBezTo>
                  <a:close/>
                  <a:moveTo>
                    <a:pt x="25758" y="40409"/>
                  </a:moveTo>
                  <a:cubicBezTo>
                    <a:pt x="27787" y="41476"/>
                    <a:pt x="29984" y="42208"/>
                    <a:pt x="32202" y="42731"/>
                  </a:cubicBezTo>
                  <a:cubicBezTo>
                    <a:pt x="32077" y="43024"/>
                    <a:pt x="31993" y="43317"/>
                    <a:pt x="31888" y="43631"/>
                  </a:cubicBezTo>
                  <a:cubicBezTo>
                    <a:pt x="31679" y="44447"/>
                    <a:pt x="31407" y="45242"/>
                    <a:pt x="31198" y="46058"/>
                  </a:cubicBezTo>
                  <a:cubicBezTo>
                    <a:pt x="31135" y="46351"/>
                    <a:pt x="31072" y="46602"/>
                    <a:pt x="30989" y="46895"/>
                  </a:cubicBezTo>
                  <a:cubicBezTo>
                    <a:pt x="30944" y="46898"/>
                    <a:pt x="30899" y="46899"/>
                    <a:pt x="30854" y="46899"/>
                  </a:cubicBezTo>
                  <a:cubicBezTo>
                    <a:pt x="29660" y="46899"/>
                    <a:pt x="28665" y="46110"/>
                    <a:pt x="27515" y="45807"/>
                  </a:cubicBezTo>
                  <a:cubicBezTo>
                    <a:pt x="26595" y="45577"/>
                    <a:pt x="25716" y="45284"/>
                    <a:pt x="24858" y="44887"/>
                  </a:cubicBezTo>
                  <a:cubicBezTo>
                    <a:pt x="24482" y="44698"/>
                    <a:pt x="24084" y="44531"/>
                    <a:pt x="23812" y="44196"/>
                  </a:cubicBezTo>
                  <a:lnTo>
                    <a:pt x="23770" y="44175"/>
                  </a:lnTo>
                  <a:cubicBezTo>
                    <a:pt x="23875" y="43820"/>
                    <a:pt x="24335" y="43443"/>
                    <a:pt x="24565" y="43150"/>
                  </a:cubicBezTo>
                  <a:cubicBezTo>
                    <a:pt x="25130" y="42480"/>
                    <a:pt x="25570" y="41413"/>
                    <a:pt x="25758" y="40409"/>
                  </a:cubicBezTo>
                  <a:close/>
                  <a:moveTo>
                    <a:pt x="36847" y="43527"/>
                  </a:moveTo>
                  <a:cubicBezTo>
                    <a:pt x="38142" y="43639"/>
                    <a:pt x="39454" y="43718"/>
                    <a:pt x="40782" y="43718"/>
                  </a:cubicBezTo>
                  <a:cubicBezTo>
                    <a:pt x="40935" y="43718"/>
                    <a:pt x="41088" y="43717"/>
                    <a:pt x="41241" y="43715"/>
                  </a:cubicBezTo>
                  <a:lnTo>
                    <a:pt x="41241" y="43715"/>
                  </a:lnTo>
                  <a:cubicBezTo>
                    <a:pt x="41095" y="44761"/>
                    <a:pt x="41032" y="45870"/>
                    <a:pt x="40237" y="46686"/>
                  </a:cubicBezTo>
                  <a:cubicBezTo>
                    <a:pt x="40061" y="46856"/>
                    <a:pt x="39872" y="46922"/>
                    <a:pt x="39681" y="46922"/>
                  </a:cubicBezTo>
                  <a:cubicBezTo>
                    <a:pt x="39261" y="46922"/>
                    <a:pt x="38831" y="46602"/>
                    <a:pt x="38500" y="46372"/>
                  </a:cubicBezTo>
                  <a:cubicBezTo>
                    <a:pt x="37642" y="45765"/>
                    <a:pt x="36806" y="44698"/>
                    <a:pt x="36847" y="43610"/>
                  </a:cubicBezTo>
                  <a:lnTo>
                    <a:pt x="36847" y="43527"/>
                  </a:lnTo>
                  <a:close/>
                  <a:moveTo>
                    <a:pt x="48021" y="42773"/>
                  </a:moveTo>
                  <a:cubicBezTo>
                    <a:pt x="48083" y="42815"/>
                    <a:pt x="48125" y="42878"/>
                    <a:pt x="48230" y="42920"/>
                  </a:cubicBezTo>
                  <a:cubicBezTo>
                    <a:pt x="49966" y="43506"/>
                    <a:pt x="51703" y="43527"/>
                    <a:pt x="53482" y="43757"/>
                  </a:cubicBezTo>
                  <a:cubicBezTo>
                    <a:pt x="54360" y="43861"/>
                    <a:pt x="55135" y="44029"/>
                    <a:pt x="55951" y="44343"/>
                  </a:cubicBezTo>
                  <a:cubicBezTo>
                    <a:pt x="56264" y="44468"/>
                    <a:pt x="55972" y="44740"/>
                    <a:pt x="55888" y="44991"/>
                  </a:cubicBezTo>
                  <a:cubicBezTo>
                    <a:pt x="55783" y="45326"/>
                    <a:pt x="55574" y="45786"/>
                    <a:pt x="55574" y="46142"/>
                  </a:cubicBezTo>
                  <a:cubicBezTo>
                    <a:pt x="55553" y="46561"/>
                    <a:pt x="55553" y="46979"/>
                    <a:pt x="55511" y="47418"/>
                  </a:cubicBezTo>
                  <a:cubicBezTo>
                    <a:pt x="55448" y="47900"/>
                    <a:pt x="55260" y="48360"/>
                    <a:pt x="55260" y="48841"/>
                  </a:cubicBezTo>
                  <a:cubicBezTo>
                    <a:pt x="55260" y="48982"/>
                    <a:pt x="55221" y="49513"/>
                    <a:pt x="55406" y="49513"/>
                  </a:cubicBezTo>
                  <a:cubicBezTo>
                    <a:pt x="55409" y="49513"/>
                    <a:pt x="55412" y="49513"/>
                    <a:pt x="55415" y="49513"/>
                  </a:cubicBezTo>
                  <a:lnTo>
                    <a:pt x="55415" y="49513"/>
                  </a:lnTo>
                  <a:cubicBezTo>
                    <a:pt x="55377" y="49518"/>
                    <a:pt x="55339" y="49520"/>
                    <a:pt x="55301" y="49520"/>
                  </a:cubicBezTo>
                  <a:cubicBezTo>
                    <a:pt x="55076" y="49520"/>
                    <a:pt x="54862" y="49435"/>
                    <a:pt x="54632" y="49364"/>
                  </a:cubicBezTo>
                  <a:cubicBezTo>
                    <a:pt x="54088" y="49197"/>
                    <a:pt x="53544" y="48967"/>
                    <a:pt x="53000" y="48778"/>
                  </a:cubicBezTo>
                  <a:cubicBezTo>
                    <a:pt x="52268" y="48527"/>
                    <a:pt x="51557" y="48130"/>
                    <a:pt x="50803" y="47962"/>
                  </a:cubicBezTo>
                  <a:cubicBezTo>
                    <a:pt x="50767" y="47957"/>
                    <a:pt x="50730" y="47955"/>
                    <a:pt x="50694" y="47955"/>
                  </a:cubicBezTo>
                  <a:cubicBezTo>
                    <a:pt x="50586" y="47955"/>
                    <a:pt x="50484" y="47978"/>
                    <a:pt x="50406" y="48025"/>
                  </a:cubicBezTo>
                  <a:cubicBezTo>
                    <a:pt x="50218" y="47565"/>
                    <a:pt x="50008" y="47105"/>
                    <a:pt x="49820" y="46665"/>
                  </a:cubicBezTo>
                  <a:cubicBezTo>
                    <a:pt x="49234" y="45305"/>
                    <a:pt x="48523" y="44071"/>
                    <a:pt x="47728" y="42836"/>
                  </a:cubicBezTo>
                  <a:cubicBezTo>
                    <a:pt x="47832" y="42815"/>
                    <a:pt x="47916" y="42794"/>
                    <a:pt x="48021" y="42773"/>
                  </a:cubicBezTo>
                  <a:close/>
                  <a:moveTo>
                    <a:pt x="32977" y="42899"/>
                  </a:moveTo>
                  <a:cubicBezTo>
                    <a:pt x="33186" y="42962"/>
                    <a:pt x="33395" y="42983"/>
                    <a:pt x="33646" y="43024"/>
                  </a:cubicBezTo>
                  <a:cubicBezTo>
                    <a:pt x="34441" y="43192"/>
                    <a:pt x="35257" y="43317"/>
                    <a:pt x="36073" y="43401"/>
                  </a:cubicBezTo>
                  <a:cubicBezTo>
                    <a:pt x="36073" y="43422"/>
                    <a:pt x="36073" y="43422"/>
                    <a:pt x="36031" y="43443"/>
                  </a:cubicBezTo>
                  <a:cubicBezTo>
                    <a:pt x="35787" y="45307"/>
                    <a:pt x="37558" y="48136"/>
                    <a:pt x="39622" y="48136"/>
                  </a:cubicBezTo>
                  <a:cubicBezTo>
                    <a:pt x="39852" y="48136"/>
                    <a:pt x="40086" y="48101"/>
                    <a:pt x="40321" y="48025"/>
                  </a:cubicBezTo>
                  <a:cubicBezTo>
                    <a:pt x="41241" y="47732"/>
                    <a:pt x="41764" y="46853"/>
                    <a:pt x="42078" y="46017"/>
                  </a:cubicBezTo>
                  <a:cubicBezTo>
                    <a:pt x="42371" y="45305"/>
                    <a:pt x="42580" y="44405"/>
                    <a:pt x="42580" y="43610"/>
                  </a:cubicBezTo>
                  <a:cubicBezTo>
                    <a:pt x="43982" y="43527"/>
                    <a:pt x="45384" y="43317"/>
                    <a:pt x="46765" y="43024"/>
                  </a:cubicBezTo>
                  <a:cubicBezTo>
                    <a:pt x="48418" y="45640"/>
                    <a:pt x="49318" y="48737"/>
                    <a:pt x="50427" y="51582"/>
                  </a:cubicBezTo>
                  <a:cubicBezTo>
                    <a:pt x="51034" y="53151"/>
                    <a:pt x="51431" y="54721"/>
                    <a:pt x="51766" y="56311"/>
                  </a:cubicBezTo>
                  <a:cubicBezTo>
                    <a:pt x="51954" y="57148"/>
                    <a:pt x="52122" y="58027"/>
                    <a:pt x="52226" y="58864"/>
                  </a:cubicBezTo>
                  <a:cubicBezTo>
                    <a:pt x="52310" y="59596"/>
                    <a:pt x="52226" y="60265"/>
                    <a:pt x="52519" y="60914"/>
                  </a:cubicBezTo>
                  <a:cubicBezTo>
                    <a:pt x="51098" y="60305"/>
                    <a:pt x="49578" y="59972"/>
                    <a:pt x="48017" y="59972"/>
                  </a:cubicBezTo>
                  <a:cubicBezTo>
                    <a:pt x="47969" y="59972"/>
                    <a:pt x="47922" y="59972"/>
                    <a:pt x="47874" y="59973"/>
                  </a:cubicBezTo>
                  <a:cubicBezTo>
                    <a:pt x="45845" y="60014"/>
                    <a:pt x="43815" y="60286"/>
                    <a:pt x="41848" y="60705"/>
                  </a:cubicBezTo>
                  <a:cubicBezTo>
                    <a:pt x="40927" y="60914"/>
                    <a:pt x="40028" y="61165"/>
                    <a:pt x="39128" y="61395"/>
                  </a:cubicBezTo>
                  <a:cubicBezTo>
                    <a:pt x="38689" y="61521"/>
                    <a:pt x="38249" y="61626"/>
                    <a:pt x="37789" y="61751"/>
                  </a:cubicBezTo>
                  <a:cubicBezTo>
                    <a:pt x="37642" y="61814"/>
                    <a:pt x="37517" y="61856"/>
                    <a:pt x="37370" y="61939"/>
                  </a:cubicBezTo>
                  <a:cubicBezTo>
                    <a:pt x="37119" y="61542"/>
                    <a:pt x="36785" y="61186"/>
                    <a:pt x="36534" y="60872"/>
                  </a:cubicBezTo>
                  <a:cubicBezTo>
                    <a:pt x="35864" y="60035"/>
                    <a:pt x="35027" y="59449"/>
                    <a:pt x="34085" y="58989"/>
                  </a:cubicBezTo>
                  <a:cubicBezTo>
                    <a:pt x="33081" y="58466"/>
                    <a:pt x="32098" y="57901"/>
                    <a:pt x="31093" y="57420"/>
                  </a:cubicBezTo>
                  <a:cubicBezTo>
                    <a:pt x="31093" y="57232"/>
                    <a:pt x="31135" y="57085"/>
                    <a:pt x="31135" y="56897"/>
                  </a:cubicBezTo>
                  <a:cubicBezTo>
                    <a:pt x="31282" y="55181"/>
                    <a:pt x="31554" y="53486"/>
                    <a:pt x="31721" y="51770"/>
                  </a:cubicBezTo>
                  <a:cubicBezTo>
                    <a:pt x="31909" y="50034"/>
                    <a:pt x="32098" y="48360"/>
                    <a:pt x="32412" y="46665"/>
                  </a:cubicBezTo>
                  <a:cubicBezTo>
                    <a:pt x="32537" y="45912"/>
                    <a:pt x="32809" y="45096"/>
                    <a:pt x="32851" y="44301"/>
                  </a:cubicBezTo>
                  <a:cubicBezTo>
                    <a:pt x="32872" y="43840"/>
                    <a:pt x="32914" y="43359"/>
                    <a:pt x="32977" y="42899"/>
                  </a:cubicBezTo>
                  <a:close/>
                  <a:moveTo>
                    <a:pt x="23613" y="57104"/>
                  </a:moveTo>
                  <a:cubicBezTo>
                    <a:pt x="23672" y="57104"/>
                    <a:pt x="23731" y="57105"/>
                    <a:pt x="23791" y="57106"/>
                  </a:cubicBezTo>
                  <a:cubicBezTo>
                    <a:pt x="24879" y="57127"/>
                    <a:pt x="25946" y="57294"/>
                    <a:pt x="26992" y="57524"/>
                  </a:cubicBezTo>
                  <a:cubicBezTo>
                    <a:pt x="29001" y="57985"/>
                    <a:pt x="30780" y="59031"/>
                    <a:pt x="32579" y="60035"/>
                  </a:cubicBezTo>
                  <a:cubicBezTo>
                    <a:pt x="33416" y="60496"/>
                    <a:pt x="34253" y="60872"/>
                    <a:pt x="34943" y="61542"/>
                  </a:cubicBezTo>
                  <a:cubicBezTo>
                    <a:pt x="35278" y="61877"/>
                    <a:pt x="35550" y="62337"/>
                    <a:pt x="35864" y="62734"/>
                  </a:cubicBezTo>
                  <a:cubicBezTo>
                    <a:pt x="35718" y="62734"/>
                    <a:pt x="35571" y="62776"/>
                    <a:pt x="35445" y="62902"/>
                  </a:cubicBezTo>
                  <a:cubicBezTo>
                    <a:pt x="34609" y="63927"/>
                    <a:pt x="33604" y="64743"/>
                    <a:pt x="32558" y="65517"/>
                  </a:cubicBezTo>
                  <a:cubicBezTo>
                    <a:pt x="31616" y="66229"/>
                    <a:pt x="30989" y="67296"/>
                    <a:pt x="30173" y="68133"/>
                  </a:cubicBezTo>
                  <a:cubicBezTo>
                    <a:pt x="29336" y="69012"/>
                    <a:pt x="28478" y="69807"/>
                    <a:pt x="27767" y="70790"/>
                  </a:cubicBezTo>
                  <a:cubicBezTo>
                    <a:pt x="27495" y="71209"/>
                    <a:pt x="27223" y="71648"/>
                    <a:pt x="26971" y="72066"/>
                  </a:cubicBezTo>
                  <a:cubicBezTo>
                    <a:pt x="26867" y="72171"/>
                    <a:pt x="26804" y="72213"/>
                    <a:pt x="26762" y="72297"/>
                  </a:cubicBezTo>
                  <a:cubicBezTo>
                    <a:pt x="25779" y="71146"/>
                    <a:pt x="24921" y="69911"/>
                    <a:pt x="23728" y="69012"/>
                  </a:cubicBezTo>
                  <a:cubicBezTo>
                    <a:pt x="22285" y="67903"/>
                    <a:pt x="20590" y="67191"/>
                    <a:pt x="18832" y="66815"/>
                  </a:cubicBezTo>
                  <a:cubicBezTo>
                    <a:pt x="17826" y="66593"/>
                    <a:pt x="16796" y="66518"/>
                    <a:pt x="15762" y="66518"/>
                  </a:cubicBezTo>
                  <a:cubicBezTo>
                    <a:pt x="14839" y="66518"/>
                    <a:pt x="13912" y="66578"/>
                    <a:pt x="12994" y="66647"/>
                  </a:cubicBezTo>
                  <a:cubicBezTo>
                    <a:pt x="12053" y="66731"/>
                    <a:pt x="11090" y="66877"/>
                    <a:pt x="10149" y="66919"/>
                  </a:cubicBezTo>
                  <a:cubicBezTo>
                    <a:pt x="10044" y="66919"/>
                    <a:pt x="9919" y="66940"/>
                    <a:pt x="9793" y="66940"/>
                  </a:cubicBezTo>
                  <a:cubicBezTo>
                    <a:pt x="10044" y="66563"/>
                    <a:pt x="10274" y="66208"/>
                    <a:pt x="10546" y="65873"/>
                  </a:cubicBezTo>
                  <a:cubicBezTo>
                    <a:pt x="11153" y="64973"/>
                    <a:pt x="11906" y="64199"/>
                    <a:pt x="12471" y="63299"/>
                  </a:cubicBezTo>
                  <a:cubicBezTo>
                    <a:pt x="13099" y="62337"/>
                    <a:pt x="13790" y="61416"/>
                    <a:pt x="14522" y="60537"/>
                  </a:cubicBezTo>
                  <a:cubicBezTo>
                    <a:pt x="15171" y="59721"/>
                    <a:pt x="15715" y="58801"/>
                    <a:pt x="16405" y="58027"/>
                  </a:cubicBezTo>
                  <a:cubicBezTo>
                    <a:pt x="16426" y="58027"/>
                    <a:pt x="16468" y="58027"/>
                    <a:pt x="16510" y="57985"/>
                  </a:cubicBezTo>
                  <a:cubicBezTo>
                    <a:pt x="16928" y="57880"/>
                    <a:pt x="17347" y="57797"/>
                    <a:pt x="17765" y="57755"/>
                  </a:cubicBezTo>
                  <a:cubicBezTo>
                    <a:pt x="18748" y="57608"/>
                    <a:pt x="19753" y="57608"/>
                    <a:pt x="20736" y="57441"/>
                  </a:cubicBezTo>
                  <a:cubicBezTo>
                    <a:pt x="21703" y="57263"/>
                    <a:pt x="22633" y="57104"/>
                    <a:pt x="23613" y="57104"/>
                  </a:cubicBezTo>
                  <a:close/>
                  <a:moveTo>
                    <a:pt x="9479" y="70957"/>
                  </a:moveTo>
                  <a:cubicBezTo>
                    <a:pt x="10463" y="71125"/>
                    <a:pt x="11467" y="71229"/>
                    <a:pt x="12450" y="71418"/>
                  </a:cubicBezTo>
                  <a:cubicBezTo>
                    <a:pt x="12739" y="71464"/>
                    <a:pt x="13019" y="71485"/>
                    <a:pt x="13293" y="71485"/>
                  </a:cubicBezTo>
                  <a:cubicBezTo>
                    <a:pt x="14010" y="71485"/>
                    <a:pt x="14689" y="71343"/>
                    <a:pt x="15401" y="71146"/>
                  </a:cubicBezTo>
                  <a:lnTo>
                    <a:pt x="15401" y="71146"/>
                  </a:lnTo>
                  <a:cubicBezTo>
                    <a:pt x="15087" y="71564"/>
                    <a:pt x="14919" y="72066"/>
                    <a:pt x="14836" y="72631"/>
                  </a:cubicBezTo>
                  <a:cubicBezTo>
                    <a:pt x="14836" y="72569"/>
                    <a:pt x="14773" y="72506"/>
                    <a:pt x="14710" y="72485"/>
                  </a:cubicBezTo>
                  <a:cubicBezTo>
                    <a:pt x="13894" y="72108"/>
                    <a:pt x="13057" y="72087"/>
                    <a:pt x="12158" y="72087"/>
                  </a:cubicBezTo>
                  <a:cubicBezTo>
                    <a:pt x="11279" y="72087"/>
                    <a:pt x="10316" y="72150"/>
                    <a:pt x="9437" y="72380"/>
                  </a:cubicBezTo>
                  <a:cubicBezTo>
                    <a:pt x="9417" y="72380"/>
                    <a:pt x="9396" y="72401"/>
                    <a:pt x="9396" y="72401"/>
                  </a:cubicBezTo>
                  <a:lnTo>
                    <a:pt x="9396" y="72380"/>
                  </a:lnTo>
                  <a:cubicBezTo>
                    <a:pt x="9375" y="72297"/>
                    <a:pt x="8998" y="71962"/>
                    <a:pt x="8873" y="71836"/>
                  </a:cubicBezTo>
                  <a:cubicBezTo>
                    <a:pt x="8998" y="71732"/>
                    <a:pt x="9103" y="71627"/>
                    <a:pt x="9207" y="71481"/>
                  </a:cubicBezTo>
                  <a:cubicBezTo>
                    <a:pt x="9333" y="71334"/>
                    <a:pt x="9417" y="71146"/>
                    <a:pt x="9479" y="70957"/>
                  </a:cubicBezTo>
                  <a:close/>
                  <a:moveTo>
                    <a:pt x="9500" y="72589"/>
                  </a:moveTo>
                  <a:lnTo>
                    <a:pt x="9500" y="72589"/>
                  </a:lnTo>
                  <a:cubicBezTo>
                    <a:pt x="10036" y="72720"/>
                    <a:pt x="10602" y="72740"/>
                    <a:pt x="11164" y="72740"/>
                  </a:cubicBezTo>
                  <a:cubicBezTo>
                    <a:pt x="11413" y="72740"/>
                    <a:pt x="11662" y="72736"/>
                    <a:pt x="11906" y="72736"/>
                  </a:cubicBezTo>
                  <a:cubicBezTo>
                    <a:pt x="12785" y="72736"/>
                    <a:pt x="13685" y="72903"/>
                    <a:pt x="14606" y="72924"/>
                  </a:cubicBezTo>
                  <a:cubicBezTo>
                    <a:pt x="14710" y="72924"/>
                    <a:pt x="14773" y="72841"/>
                    <a:pt x="14836" y="72778"/>
                  </a:cubicBezTo>
                  <a:lnTo>
                    <a:pt x="14836" y="72778"/>
                  </a:lnTo>
                  <a:cubicBezTo>
                    <a:pt x="14815" y="73050"/>
                    <a:pt x="14773" y="73343"/>
                    <a:pt x="14773" y="73636"/>
                  </a:cubicBezTo>
                  <a:cubicBezTo>
                    <a:pt x="14020" y="73678"/>
                    <a:pt x="13287" y="73761"/>
                    <a:pt x="12534" y="73866"/>
                  </a:cubicBezTo>
                  <a:cubicBezTo>
                    <a:pt x="12011" y="73950"/>
                    <a:pt x="11488" y="73991"/>
                    <a:pt x="10986" y="74138"/>
                  </a:cubicBezTo>
                  <a:cubicBezTo>
                    <a:pt x="10777" y="74180"/>
                    <a:pt x="10588" y="74201"/>
                    <a:pt x="10379" y="74263"/>
                  </a:cubicBezTo>
                  <a:cubicBezTo>
                    <a:pt x="10308" y="74107"/>
                    <a:pt x="10121" y="73970"/>
                    <a:pt x="9917" y="73970"/>
                  </a:cubicBezTo>
                  <a:cubicBezTo>
                    <a:pt x="9821" y="73970"/>
                    <a:pt x="9720" y="74001"/>
                    <a:pt x="9626" y="74075"/>
                  </a:cubicBezTo>
                  <a:lnTo>
                    <a:pt x="9479" y="74242"/>
                  </a:lnTo>
                  <a:cubicBezTo>
                    <a:pt x="9417" y="74180"/>
                    <a:pt x="9396" y="74138"/>
                    <a:pt x="9333" y="74075"/>
                  </a:cubicBezTo>
                  <a:cubicBezTo>
                    <a:pt x="9417" y="73887"/>
                    <a:pt x="9521" y="73719"/>
                    <a:pt x="9584" y="73531"/>
                  </a:cubicBezTo>
                  <a:cubicBezTo>
                    <a:pt x="9689" y="73217"/>
                    <a:pt x="9605" y="72903"/>
                    <a:pt x="9500" y="72589"/>
                  </a:cubicBezTo>
                  <a:close/>
                  <a:moveTo>
                    <a:pt x="15509" y="68276"/>
                  </a:moveTo>
                  <a:cubicBezTo>
                    <a:pt x="16122" y="68276"/>
                    <a:pt x="16729" y="68298"/>
                    <a:pt x="17326" y="68342"/>
                  </a:cubicBezTo>
                  <a:cubicBezTo>
                    <a:pt x="19104" y="68509"/>
                    <a:pt x="20820" y="69158"/>
                    <a:pt x="22305" y="70121"/>
                  </a:cubicBezTo>
                  <a:cubicBezTo>
                    <a:pt x="23875" y="71146"/>
                    <a:pt x="24754" y="72841"/>
                    <a:pt x="26051" y="74117"/>
                  </a:cubicBezTo>
                  <a:cubicBezTo>
                    <a:pt x="26072" y="74180"/>
                    <a:pt x="26134" y="74222"/>
                    <a:pt x="26176" y="74284"/>
                  </a:cubicBezTo>
                  <a:cubicBezTo>
                    <a:pt x="26134" y="74452"/>
                    <a:pt x="26114" y="74619"/>
                    <a:pt x="26072" y="74786"/>
                  </a:cubicBezTo>
                  <a:cubicBezTo>
                    <a:pt x="25507" y="74326"/>
                    <a:pt x="24774" y="74033"/>
                    <a:pt x="24063" y="73845"/>
                  </a:cubicBezTo>
                  <a:cubicBezTo>
                    <a:pt x="23080" y="73552"/>
                    <a:pt x="22033" y="73447"/>
                    <a:pt x="20987" y="73426"/>
                  </a:cubicBezTo>
                  <a:cubicBezTo>
                    <a:pt x="20244" y="71841"/>
                    <a:pt x="18928" y="70113"/>
                    <a:pt x="17377" y="70113"/>
                  </a:cubicBezTo>
                  <a:cubicBezTo>
                    <a:pt x="16963" y="70113"/>
                    <a:pt x="16532" y="70236"/>
                    <a:pt x="16091" y="70518"/>
                  </a:cubicBezTo>
                  <a:cubicBezTo>
                    <a:pt x="16028" y="70539"/>
                    <a:pt x="15987" y="70602"/>
                    <a:pt x="15903" y="70644"/>
                  </a:cubicBezTo>
                  <a:cubicBezTo>
                    <a:pt x="15882" y="70581"/>
                    <a:pt x="15798" y="70518"/>
                    <a:pt x="15715" y="70497"/>
                  </a:cubicBezTo>
                  <a:cubicBezTo>
                    <a:pt x="15313" y="70402"/>
                    <a:pt x="14911" y="70376"/>
                    <a:pt x="14509" y="70376"/>
                  </a:cubicBezTo>
                  <a:cubicBezTo>
                    <a:pt x="14016" y="70376"/>
                    <a:pt x="13522" y="70415"/>
                    <a:pt x="13026" y="70415"/>
                  </a:cubicBezTo>
                  <a:cubicBezTo>
                    <a:pt x="12765" y="70415"/>
                    <a:pt x="12504" y="70404"/>
                    <a:pt x="12241" y="70372"/>
                  </a:cubicBezTo>
                  <a:cubicBezTo>
                    <a:pt x="11697" y="70288"/>
                    <a:pt x="11174" y="70309"/>
                    <a:pt x="10630" y="70288"/>
                  </a:cubicBezTo>
                  <a:cubicBezTo>
                    <a:pt x="10170" y="70267"/>
                    <a:pt x="9751" y="70225"/>
                    <a:pt x="9312" y="70225"/>
                  </a:cubicBezTo>
                  <a:cubicBezTo>
                    <a:pt x="9228" y="70100"/>
                    <a:pt x="9124" y="69995"/>
                    <a:pt x="9019" y="69890"/>
                  </a:cubicBezTo>
                  <a:cubicBezTo>
                    <a:pt x="8768" y="69681"/>
                    <a:pt x="8454" y="69535"/>
                    <a:pt x="8182" y="69346"/>
                  </a:cubicBezTo>
                  <a:cubicBezTo>
                    <a:pt x="7952" y="69179"/>
                    <a:pt x="8475" y="68865"/>
                    <a:pt x="8663" y="68719"/>
                  </a:cubicBezTo>
                  <a:cubicBezTo>
                    <a:pt x="8898" y="68753"/>
                    <a:pt x="9145" y="68767"/>
                    <a:pt x="9394" y="68767"/>
                  </a:cubicBezTo>
                  <a:cubicBezTo>
                    <a:pt x="10054" y="68767"/>
                    <a:pt x="10738" y="68669"/>
                    <a:pt x="11300" y="68593"/>
                  </a:cubicBezTo>
                  <a:cubicBezTo>
                    <a:pt x="12670" y="68389"/>
                    <a:pt x="14102" y="68276"/>
                    <a:pt x="15509" y="68276"/>
                  </a:cubicBezTo>
                  <a:close/>
                  <a:moveTo>
                    <a:pt x="8036" y="74305"/>
                  </a:moveTo>
                  <a:cubicBezTo>
                    <a:pt x="8056" y="74368"/>
                    <a:pt x="8056" y="74410"/>
                    <a:pt x="8119" y="74494"/>
                  </a:cubicBezTo>
                  <a:cubicBezTo>
                    <a:pt x="8391" y="74975"/>
                    <a:pt x="8663" y="75100"/>
                    <a:pt x="9165" y="75247"/>
                  </a:cubicBezTo>
                  <a:cubicBezTo>
                    <a:pt x="9214" y="75261"/>
                    <a:pt x="9260" y="75268"/>
                    <a:pt x="9302" y="75268"/>
                  </a:cubicBezTo>
                  <a:cubicBezTo>
                    <a:pt x="9441" y="75268"/>
                    <a:pt x="9546" y="75197"/>
                    <a:pt x="9626" y="75100"/>
                  </a:cubicBezTo>
                  <a:cubicBezTo>
                    <a:pt x="9869" y="75195"/>
                    <a:pt x="10130" y="75220"/>
                    <a:pt x="10386" y="75220"/>
                  </a:cubicBezTo>
                  <a:cubicBezTo>
                    <a:pt x="10526" y="75220"/>
                    <a:pt x="10664" y="75212"/>
                    <a:pt x="10797" y="75205"/>
                  </a:cubicBezTo>
                  <a:cubicBezTo>
                    <a:pt x="12158" y="75142"/>
                    <a:pt x="13518" y="75038"/>
                    <a:pt x="14878" y="74975"/>
                  </a:cubicBezTo>
                  <a:cubicBezTo>
                    <a:pt x="14919" y="75142"/>
                    <a:pt x="14940" y="75330"/>
                    <a:pt x="14961" y="75498"/>
                  </a:cubicBezTo>
                  <a:cubicBezTo>
                    <a:pt x="13162" y="75602"/>
                    <a:pt x="11362" y="75728"/>
                    <a:pt x="9542" y="75770"/>
                  </a:cubicBezTo>
                  <a:cubicBezTo>
                    <a:pt x="9260" y="75791"/>
                    <a:pt x="8920" y="75833"/>
                    <a:pt x="8585" y="75833"/>
                  </a:cubicBezTo>
                  <a:cubicBezTo>
                    <a:pt x="8250" y="75833"/>
                    <a:pt x="7920" y="75791"/>
                    <a:pt x="7659" y="75644"/>
                  </a:cubicBezTo>
                  <a:cubicBezTo>
                    <a:pt x="7345" y="75498"/>
                    <a:pt x="7345" y="74870"/>
                    <a:pt x="7554" y="74661"/>
                  </a:cubicBezTo>
                  <a:cubicBezTo>
                    <a:pt x="7701" y="74514"/>
                    <a:pt x="7847" y="74410"/>
                    <a:pt x="8036" y="74305"/>
                  </a:cubicBezTo>
                  <a:close/>
                  <a:moveTo>
                    <a:pt x="21510" y="74870"/>
                  </a:moveTo>
                  <a:cubicBezTo>
                    <a:pt x="21929" y="74891"/>
                    <a:pt x="22305" y="74933"/>
                    <a:pt x="22703" y="74996"/>
                  </a:cubicBezTo>
                  <a:cubicBezTo>
                    <a:pt x="23707" y="75142"/>
                    <a:pt x="24607" y="75456"/>
                    <a:pt x="25423" y="76063"/>
                  </a:cubicBezTo>
                  <a:cubicBezTo>
                    <a:pt x="25737" y="76335"/>
                    <a:pt x="26030" y="76607"/>
                    <a:pt x="26365" y="76774"/>
                  </a:cubicBezTo>
                  <a:cubicBezTo>
                    <a:pt x="26302" y="76795"/>
                    <a:pt x="26281" y="76816"/>
                    <a:pt x="26239" y="76858"/>
                  </a:cubicBezTo>
                  <a:cubicBezTo>
                    <a:pt x="25842" y="76439"/>
                    <a:pt x="25486" y="76167"/>
                    <a:pt x="24900" y="76021"/>
                  </a:cubicBezTo>
                  <a:cubicBezTo>
                    <a:pt x="24147" y="75812"/>
                    <a:pt x="23352" y="75686"/>
                    <a:pt x="22577" y="75498"/>
                  </a:cubicBezTo>
                  <a:cubicBezTo>
                    <a:pt x="22264" y="75414"/>
                    <a:pt x="21908" y="75351"/>
                    <a:pt x="21615" y="75330"/>
                  </a:cubicBezTo>
                  <a:cubicBezTo>
                    <a:pt x="21573" y="75163"/>
                    <a:pt x="21531" y="75017"/>
                    <a:pt x="21510" y="74870"/>
                  </a:cubicBezTo>
                  <a:close/>
                  <a:moveTo>
                    <a:pt x="21741" y="76460"/>
                  </a:moveTo>
                  <a:lnTo>
                    <a:pt x="21741" y="76460"/>
                  </a:lnTo>
                  <a:cubicBezTo>
                    <a:pt x="21950" y="76481"/>
                    <a:pt x="22138" y="76502"/>
                    <a:pt x="22347" y="76544"/>
                  </a:cubicBezTo>
                  <a:cubicBezTo>
                    <a:pt x="22305" y="76565"/>
                    <a:pt x="22285" y="76586"/>
                    <a:pt x="22243" y="76607"/>
                  </a:cubicBezTo>
                  <a:cubicBezTo>
                    <a:pt x="22075" y="76774"/>
                    <a:pt x="21929" y="76963"/>
                    <a:pt x="21741" y="77088"/>
                  </a:cubicBezTo>
                  <a:cubicBezTo>
                    <a:pt x="21761" y="76879"/>
                    <a:pt x="21761" y="76670"/>
                    <a:pt x="21741" y="76460"/>
                  </a:cubicBezTo>
                  <a:close/>
                  <a:moveTo>
                    <a:pt x="47572" y="61639"/>
                  </a:moveTo>
                  <a:cubicBezTo>
                    <a:pt x="49253" y="61639"/>
                    <a:pt x="50978" y="61963"/>
                    <a:pt x="52456" y="62693"/>
                  </a:cubicBezTo>
                  <a:cubicBezTo>
                    <a:pt x="53377" y="63111"/>
                    <a:pt x="54172" y="63781"/>
                    <a:pt x="54925" y="64408"/>
                  </a:cubicBezTo>
                  <a:cubicBezTo>
                    <a:pt x="55302" y="64722"/>
                    <a:pt x="55658" y="65036"/>
                    <a:pt x="55972" y="65371"/>
                  </a:cubicBezTo>
                  <a:cubicBezTo>
                    <a:pt x="56097" y="65496"/>
                    <a:pt x="56202" y="65622"/>
                    <a:pt x="56348" y="65768"/>
                  </a:cubicBezTo>
                  <a:cubicBezTo>
                    <a:pt x="56245" y="65830"/>
                    <a:pt x="56162" y="65973"/>
                    <a:pt x="56140" y="66098"/>
                  </a:cubicBezTo>
                  <a:lnTo>
                    <a:pt x="56140" y="66098"/>
                  </a:lnTo>
                  <a:cubicBezTo>
                    <a:pt x="56140" y="66091"/>
                    <a:pt x="56138" y="66088"/>
                    <a:pt x="56132" y="66088"/>
                  </a:cubicBezTo>
                  <a:cubicBezTo>
                    <a:pt x="56086" y="66088"/>
                    <a:pt x="55838" y="66318"/>
                    <a:pt x="55783" y="66354"/>
                  </a:cubicBezTo>
                  <a:cubicBezTo>
                    <a:pt x="55616" y="66501"/>
                    <a:pt x="55448" y="66647"/>
                    <a:pt x="55302" y="66815"/>
                  </a:cubicBezTo>
                  <a:cubicBezTo>
                    <a:pt x="54842" y="67296"/>
                    <a:pt x="54402" y="67882"/>
                    <a:pt x="54047" y="68426"/>
                  </a:cubicBezTo>
                  <a:cubicBezTo>
                    <a:pt x="53335" y="69556"/>
                    <a:pt x="52791" y="70748"/>
                    <a:pt x="51871" y="71732"/>
                  </a:cubicBezTo>
                  <a:cubicBezTo>
                    <a:pt x="50845" y="72799"/>
                    <a:pt x="49966" y="74033"/>
                    <a:pt x="49046" y="75184"/>
                  </a:cubicBezTo>
                  <a:cubicBezTo>
                    <a:pt x="48606" y="75728"/>
                    <a:pt x="48125" y="76272"/>
                    <a:pt x="47707" y="76858"/>
                  </a:cubicBezTo>
                  <a:cubicBezTo>
                    <a:pt x="47518" y="77109"/>
                    <a:pt x="47351" y="77381"/>
                    <a:pt x="47142" y="77611"/>
                  </a:cubicBezTo>
                  <a:cubicBezTo>
                    <a:pt x="46995" y="77758"/>
                    <a:pt x="46953" y="78030"/>
                    <a:pt x="46849" y="78239"/>
                  </a:cubicBezTo>
                  <a:cubicBezTo>
                    <a:pt x="46556" y="77967"/>
                    <a:pt x="46242" y="77758"/>
                    <a:pt x="45991" y="77590"/>
                  </a:cubicBezTo>
                  <a:cubicBezTo>
                    <a:pt x="45217" y="77067"/>
                    <a:pt x="44589" y="76356"/>
                    <a:pt x="43836" y="75812"/>
                  </a:cubicBezTo>
                  <a:cubicBezTo>
                    <a:pt x="43062" y="75226"/>
                    <a:pt x="42288" y="74933"/>
                    <a:pt x="41430" y="74556"/>
                  </a:cubicBezTo>
                  <a:cubicBezTo>
                    <a:pt x="40593" y="74159"/>
                    <a:pt x="39777" y="73761"/>
                    <a:pt x="38898" y="73510"/>
                  </a:cubicBezTo>
                  <a:cubicBezTo>
                    <a:pt x="37341" y="73003"/>
                    <a:pt x="35696" y="72700"/>
                    <a:pt x="34074" y="72700"/>
                  </a:cubicBezTo>
                  <a:cubicBezTo>
                    <a:pt x="33756" y="72700"/>
                    <a:pt x="33439" y="72712"/>
                    <a:pt x="33123" y="72736"/>
                  </a:cubicBezTo>
                  <a:cubicBezTo>
                    <a:pt x="32202" y="72820"/>
                    <a:pt x="31240" y="72945"/>
                    <a:pt x="30319" y="73134"/>
                  </a:cubicBezTo>
                  <a:cubicBezTo>
                    <a:pt x="29461" y="73301"/>
                    <a:pt x="28624" y="73636"/>
                    <a:pt x="27746" y="73782"/>
                  </a:cubicBezTo>
                  <a:cubicBezTo>
                    <a:pt x="28206" y="73259"/>
                    <a:pt x="28520" y="72589"/>
                    <a:pt x="28875" y="72045"/>
                  </a:cubicBezTo>
                  <a:cubicBezTo>
                    <a:pt x="29566" y="70999"/>
                    <a:pt x="30361" y="70121"/>
                    <a:pt x="31198" y="69221"/>
                  </a:cubicBezTo>
                  <a:cubicBezTo>
                    <a:pt x="32014" y="68321"/>
                    <a:pt x="32579" y="67170"/>
                    <a:pt x="33500" y="66396"/>
                  </a:cubicBezTo>
                  <a:cubicBezTo>
                    <a:pt x="34462" y="65580"/>
                    <a:pt x="35445" y="64722"/>
                    <a:pt x="36220" y="63739"/>
                  </a:cubicBezTo>
                  <a:cubicBezTo>
                    <a:pt x="36324" y="63613"/>
                    <a:pt x="36345" y="63488"/>
                    <a:pt x="36345" y="63383"/>
                  </a:cubicBezTo>
                  <a:cubicBezTo>
                    <a:pt x="36429" y="63425"/>
                    <a:pt x="36534" y="63488"/>
                    <a:pt x="36638" y="63488"/>
                  </a:cubicBezTo>
                  <a:cubicBezTo>
                    <a:pt x="36705" y="63492"/>
                    <a:pt x="36770" y="63494"/>
                    <a:pt x="36834" y="63494"/>
                  </a:cubicBezTo>
                  <a:cubicBezTo>
                    <a:pt x="37091" y="63494"/>
                    <a:pt x="37329" y="63454"/>
                    <a:pt x="37580" y="63320"/>
                  </a:cubicBezTo>
                  <a:cubicBezTo>
                    <a:pt x="37768" y="63258"/>
                    <a:pt x="37894" y="63174"/>
                    <a:pt x="38061" y="63069"/>
                  </a:cubicBezTo>
                  <a:cubicBezTo>
                    <a:pt x="38082" y="63048"/>
                    <a:pt x="38542" y="63006"/>
                    <a:pt x="38626" y="63006"/>
                  </a:cubicBezTo>
                  <a:cubicBezTo>
                    <a:pt x="39526" y="62839"/>
                    <a:pt x="40425" y="62651"/>
                    <a:pt x="41325" y="62442"/>
                  </a:cubicBezTo>
                  <a:cubicBezTo>
                    <a:pt x="43229" y="62002"/>
                    <a:pt x="45196" y="61730"/>
                    <a:pt x="47121" y="61646"/>
                  </a:cubicBezTo>
                  <a:cubicBezTo>
                    <a:pt x="47271" y="61641"/>
                    <a:pt x="47421" y="61639"/>
                    <a:pt x="47572" y="61639"/>
                  </a:cubicBezTo>
                  <a:close/>
                  <a:moveTo>
                    <a:pt x="17303" y="71639"/>
                  </a:moveTo>
                  <a:cubicBezTo>
                    <a:pt x="18286" y="71639"/>
                    <a:pt x="19512" y="74020"/>
                    <a:pt x="19732" y="74577"/>
                  </a:cubicBezTo>
                  <a:cubicBezTo>
                    <a:pt x="20088" y="75519"/>
                    <a:pt x="20297" y="76586"/>
                    <a:pt x="20004" y="77548"/>
                  </a:cubicBezTo>
                  <a:cubicBezTo>
                    <a:pt x="19795" y="78218"/>
                    <a:pt x="19230" y="78427"/>
                    <a:pt x="18623" y="78448"/>
                  </a:cubicBezTo>
                  <a:cubicBezTo>
                    <a:pt x="18267" y="78385"/>
                    <a:pt x="17849" y="78385"/>
                    <a:pt x="17577" y="78343"/>
                  </a:cubicBezTo>
                  <a:cubicBezTo>
                    <a:pt x="17535" y="78343"/>
                    <a:pt x="17472" y="78323"/>
                    <a:pt x="17388" y="78281"/>
                  </a:cubicBezTo>
                  <a:cubicBezTo>
                    <a:pt x="17033" y="77486"/>
                    <a:pt x="16719" y="76272"/>
                    <a:pt x="16635" y="75979"/>
                  </a:cubicBezTo>
                  <a:cubicBezTo>
                    <a:pt x="16342" y="74828"/>
                    <a:pt x="16028" y="73217"/>
                    <a:pt x="16656" y="72108"/>
                  </a:cubicBezTo>
                  <a:cubicBezTo>
                    <a:pt x="16846" y="71776"/>
                    <a:pt x="17068" y="71639"/>
                    <a:pt x="17303" y="71639"/>
                  </a:cubicBezTo>
                  <a:close/>
                  <a:moveTo>
                    <a:pt x="29168" y="77632"/>
                  </a:moveTo>
                  <a:cubicBezTo>
                    <a:pt x="29671" y="77653"/>
                    <a:pt x="30131" y="77716"/>
                    <a:pt x="30654" y="77799"/>
                  </a:cubicBezTo>
                  <a:cubicBezTo>
                    <a:pt x="30968" y="77841"/>
                    <a:pt x="31282" y="77925"/>
                    <a:pt x="31616" y="78009"/>
                  </a:cubicBezTo>
                  <a:cubicBezTo>
                    <a:pt x="31575" y="78176"/>
                    <a:pt x="31512" y="78364"/>
                    <a:pt x="31470" y="78532"/>
                  </a:cubicBezTo>
                  <a:cubicBezTo>
                    <a:pt x="30717" y="78239"/>
                    <a:pt x="29922" y="77946"/>
                    <a:pt x="29168" y="77632"/>
                  </a:cubicBezTo>
                  <a:close/>
                  <a:moveTo>
                    <a:pt x="33638" y="73589"/>
                  </a:moveTo>
                  <a:cubicBezTo>
                    <a:pt x="35345" y="73589"/>
                    <a:pt x="37049" y="74057"/>
                    <a:pt x="38647" y="74661"/>
                  </a:cubicBezTo>
                  <a:cubicBezTo>
                    <a:pt x="39421" y="74933"/>
                    <a:pt x="40091" y="75330"/>
                    <a:pt x="40823" y="75728"/>
                  </a:cubicBezTo>
                  <a:cubicBezTo>
                    <a:pt x="41220" y="75937"/>
                    <a:pt x="41660" y="76063"/>
                    <a:pt x="42057" y="76272"/>
                  </a:cubicBezTo>
                  <a:cubicBezTo>
                    <a:pt x="42476" y="76481"/>
                    <a:pt x="42832" y="76816"/>
                    <a:pt x="43208" y="77130"/>
                  </a:cubicBezTo>
                  <a:cubicBezTo>
                    <a:pt x="43920" y="77716"/>
                    <a:pt x="44505" y="78385"/>
                    <a:pt x="45238" y="78971"/>
                  </a:cubicBezTo>
                  <a:cubicBezTo>
                    <a:pt x="45447" y="79118"/>
                    <a:pt x="45656" y="79327"/>
                    <a:pt x="45865" y="79515"/>
                  </a:cubicBezTo>
                  <a:cubicBezTo>
                    <a:pt x="45552" y="79683"/>
                    <a:pt x="45301" y="79745"/>
                    <a:pt x="44924" y="79829"/>
                  </a:cubicBezTo>
                  <a:cubicBezTo>
                    <a:pt x="44673" y="79850"/>
                    <a:pt x="44401" y="79913"/>
                    <a:pt x="44233" y="80038"/>
                  </a:cubicBezTo>
                  <a:cubicBezTo>
                    <a:pt x="43648" y="80373"/>
                    <a:pt x="43689" y="81064"/>
                    <a:pt x="44024" y="81566"/>
                  </a:cubicBezTo>
                  <a:cubicBezTo>
                    <a:pt x="43961" y="81587"/>
                    <a:pt x="43920" y="81587"/>
                    <a:pt x="43899" y="81608"/>
                  </a:cubicBezTo>
                  <a:cubicBezTo>
                    <a:pt x="43606" y="81712"/>
                    <a:pt x="43313" y="81880"/>
                    <a:pt x="43124" y="82131"/>
                  </a:cubicBezTo>
                  <a:cubicBezTo>
                    <a:pt x="43104" y="82193"/>
                    <a:pt x="43083" y="82214"/>
                    <a:pt x="43062" y="82256"/>
                  </a:cubicBezTo>
                  <a:lnTo>
                    <a:pt x="42580" y="82026"/>
                  </a:lnTo>
                  <a:cubicBezTo>
                    <a:pt x="41806" y="81628"/>
                    <a:pt x="41199" y="80875"/>
                    <a:pt x="40467" y="80415"/>
                  </a:cubicBezTo>
                  <a:cubicBezTo>
                    <a:pt x="40049" y="80143"/>
                    <a:pt x="39630" y="79913"/>
                    <a:pt x="39191" y="79683"/>
                  </a:cubicBezTo>
                  <a:cubicBezTo>
                    <a:pt x="39295" y="79201"/>
                    <a:pt x="39337" y="78699"/>
                    <a:pt x="39316" y="78239"/>
                  </a:cubicBezTo>
                  <a:lnTo>
                    <a:pt x="39316" y="78239"/>
                  </a:lnTo>
                  <a:cubicBezTo>
                    <a:pt x="39337" y="78260"/>
                    <a:pt x="39400" y="78260"/>
                    <a:pt x="39421" y="78281"/>
                  </a:cubicBezTo>
                  <a:cubicBezTo>
                    <a:pt x="40781" y="78950"/>
                    <a:pt x="41806" y="80059"/>
                    <a:pt x="43083" y="80854"/>
                  </a:cubicBezTo>
                  <a:cubicBezTo>
                    <a:pt x="43138" y="80890"/>
                    <a:pt x="43194" y="80905"/>
                    <a:pt x="43249" y="80905"/>
                  </a:cubicBezTo>
                  <a:cubicBezTo>
                    <a:pt x="43483" y="80905"/>
                    <a:pt x="43675" y="80619"/>
                    <a:pt x="43522" y="80415"/>
                  </a:cubicBezTo>
                  <a:cubicBezTo>
                    <a:pt x="42664" y="79055"/>
                    <a:pt x="41116" y="78030"/>
                    <a:pt x="39672" y="77381"/>
                  </a:cubicBezTo>
                  <a:cubicBezTo>
                    <a:pt x="39505" y="77297"/>
                    <a:pt x="39337" y="77214"/>
                    <a:pt x="39149" y="77130"/>
                  </a:cubicBezTo>
                  <a:cubicBezTo>
                    <a:pt x="39128" y="77067"/>
                    <a:pt x="39107" y="76983"/>
                    <a:pt x="39107" y="76921"/>
                  </a:cubicBezTo>
                  <a:cubicBezTo>
                    <a:pt x="38772" y="75958"/>
                    <a:pt x="37998" y="75310"/>
                    <a:pt x="37036" y="75017"/>
                  </a:cubicBezTo>
                  <a:cubicBezTo>
                    <a:pt x="36549" y="74865"/>
                    <a:pt x="36034" y="74768"/>
                    <a:pt x="35526" y="74768"/>
                  </a:cubicBezTo>
                  <a:cubicBezTo>
                    <a:pt x="35401" y="74768"/>
                    <a:pt x="35276" y="74774"/>
                    <a:pt x="35153" y="74786"/>
                  </a:cubicBezTo>
                  <a:cubicBezTo>
                    <a:pt x="34420" y="74828"/>
                    <a:pt x="33876" y="75226"/>
                    <a:pt x="33290" y="75623"/>
                  </a:cubicBezTo>
                  <a:cubicBezTo>
                    <a:pt x="32872" y="75916"/>
                    <a:pt x="32558" y="76272"/>
                    <a:pt x="32286" y="76670"/>
                  </a:cubicBezTo>
                  <a:cubicBezTo>
                    <a:pt x="31287" y="76406"/>
                    <a:pt x="30278" y="76253"/>
                    <a:pt x="29285" y="76253"/>
                  </a:cubicBezTo>
                  <a:cubicBezTo>
                    <a:pt x="28781" y="76253"/>
                    <a:pt x="28281" y="76292"/>
                    <a:pt x="27787" y="76377"/>
                  </a:cubicBezTo>
                  <a:cubicBezTo>
                    <a:pt x="27808" y="76126"/>
                    <a:pt x="27725" y="75854"/>
                    <a:pt x="27474" y="75728"/>
                  </a:cubicBezTo>
                  <a:cubicBezTo>
                    <a:pt x="27432" y="75707"/>
                    <a:pt x="27390" y="75707"/>
                    <a:pt x="27369" y="75665"/>
                  </a:cubicBezTo>
                  <a:cubicBezTo>
                    <a:pt x="27306" y="75247"/>
                    <a:pt x="27118" y="74724"/>
                    <a:pt x="27202" y="74305"/>
                  </a:cubicBezTo>
                  <a:cubicBezTo>
                    <a:pt x="27327" y="74242"/>
                    <a:pt x="27432" y="74159"/>
                    <a:pt x="27536" y="74054"/>
                  </a:cubicBezTo>
                  <a:cubicBezTo>
                    <a:pt x="27608" y="74056"/>
                    <a:pt x="27680" y="74057"/>
                    <a:pt x="27753" y="74057"/>
                  </a:cubicBezTo>
                  <a:cubicBezTo>
                    <a:pt x="28371" y="74057"/>
                    <a:pt x="28987" y="73980"/>
                    <a:pt x="29587" y="73887"/>
                  </a:cubicBezTo>
                  <a:cubicBezTo>
                    <a:pt x="30633" y="73719"/>
                    <a:pt x="31679" y="73740"/>
                    <a:pt x="32725" y="73636"/>
                  </a:cubicBezTo>
                  <a:cubicBezTo>
                    <a:pt x="33029" y="73604"/>
                    <a:pt x="33334" y="73589"/>
                    <a:pt x="33638" y="73589"/>
                  </a:cubicBezTo>
                  <a:close/>
                  <a:moveTo>
                    <a:pt x="35431" y="76188"/>
                  </a:moveTo>
                  <a:cubicBezTo>
                    <a:pt x="35575" y="76188"/>
                    <a:pt x="35720" y="76202"/>
                    <a:pt x="35864" y="76230"/>
                  </a:cubicBezTo>
                  <a:cubicBezTo>
                    <a:pt x="36596" y="76356"/>
                    <a:pt x="37224" y="76544"/>
                    <a:pt x="37580" y="77214"/>
                  </a:cubicBezTo>
                  <a:cubicBezTo>
                    <a:pt x="38207" y="78364"/>
                    <a:pt x="37538" y="80101"/>
                    <a:pt x="36889" y="81064"/>
                  </a:cubicBezTo>
                  <a:cubicBezTo>
                    <a:pt x="36429" y="81712"/>
                    <a:pt x="35697" y="82340"/>
                    <a:pt x="34922" y="82528"/>
                  </a:cubicBezTo>
                  <a:cubicBezTo>
                    <a:pt x="34749" y="82574"/>
                    <a:pt x="34557" y="82598"/>
                    <a:pt x="34361" y="82598"/>
                  </a:cubicBezTo>
                  <a:cubicBezTo>
                    <a:pt x="33752" y="82598"/>
                    <a:pt x="33099" y="82370"/>
                    <a:pt x="32830" y="81880"/>
                  </a:cubicBezTo>
                  <a:cubicBezTo>
                    <a:pt x="32767" y="81796"/>
                    <a:pt x="32725" y="81712"/>
                    <a:pt x="32663" y="81670"/>
                  </a:cubicBezTo>
                  <a:cubicBezTo>
                    <a:pt x="32621" y="81210"/>
                    <a:pt x="32558" y="80771"/>
                    <a:pt x="32537" y="80415"/>
                  </a:cubicBezTo>
                  <a:cubicBezTo>
                    <a:pt x="32516" y="79327"/>
                    <a:pt x="32746" y="78260"/>
                    <a:pt x="33353" y="77339"/>
                  </a:cubicBezTo>
                  <a:cubicBezTo>
                    <a:pt x="33833" y="76628"/>
                    <a:pt x="34616" y="76188"/>
                    <a:pt x="35431" y="76188"/>
                  </a:cubicBezTo>
                  <a:close/>
                  <a:moveTo>
                    <a:pt x="55992" y="68133"/>
                  </a:moveTo>
                  <a:cubicBezTo>
                    <a:pt x="56013" y="68363"/>
                    <a:pt x="56097" y="68614"/>
                    <a:pt x="56264" y="68740"/>
                  </a:cubicBezTo>
                  <a:cubicBezTo>
                    <a:pt x="56285" y="68760"/>
                    <a:pt x="56327" y="68802"/>
                    <a:pt x="56369" y="68823"/>
                  </a:cubicBezTo>
                  <a:cubicBezTo>
                    <a:pt x="56411" y="68865"/>
                    <a:pt x="56411" y="68907"/>
                    <a:pt x="56432" y="68907"/>
                  </a:cubicBezTo>
                  <a:lnTo>
                    <a:pt x="56285" y="69284"/>
                  </a:lnTo>
                  <a:cubicBezTo>
                    <a:pt x="55825" y="70204"/>
                    <a:pt x="54716" y="71146"/>
                    <a:pt x="54319" y="72213"/>
                  </a:cubicBezTo>
                  <a:cubicBezTo>
                    <a:pt x="54277" y="72276"/>
                    <a:pt x="54214" y="72317"/>
                    <a:pt x="54193" y="72380"/>
                  </a:cubicBezTo>
                  <a:cubicBezTo>
                    <a:pt x="53963" y="72778"/>
                    <a:pt x="53586" y="72945"/>
                    <a:pt x="53377" y="73364"/>
                  </a:cubicBezTo>
                  <a:cubicBezTo>
                    <a:pt x="53084" y="73929"/>
                    <a:pt x="52707" y="74347"/>
                    <a:pt x="52331" y="74828"/>
                  </a:cubicBezTo>
                  <a:cubicBezTo>
                    <a:pt x="51619" y="75854"/>
                    <a:pt x="50950" y="76879"/>
                    <a:pt x="50050" y="77758"/>
                  </a:cubicBezTo>
                  <a:cubicBezTo>
                    <a:pt x="49590" y="78239"/>
                    <a:pt x="49088" y="78595"/>
                    <a:pt x="48648" y="79097"/>
                  </a:cubicBezTo>
                  <a:cubicBezTo>
                    <a:pt x="48167" y="79599"/>
                    <a:pt x="47749" y="80143"/>
                    <a:pt x="47330" y="80687"/>
                  </a:cubicBezTo>
                  <a:cubicBezTo>
                    <a:pt x="46953" y="81189"/>
                    <a:pt x="46598" y="81712"/>
                    <a:pt x="46221" y="82214"/>
                  </a:cubicBezTo>
                  <a:lnTo>
                    <a:pt x="46179" y="82235"/>
                  </a:lnTo>
                  <a:cubicBezTo>
                    <a:pt x="46075" y="82361"/>
                    <a:pt x="45949" y="82465"/>
                    <a:pt x="45845" y="82612"/>
                  </a:cubicBezTo>
                  <a:cubicBezTo>
                    <a:pt x="45593" y="82884"/>
                    <a:pt x="45384" y="83177"/>
                    <a:pt x="45175" y="83491"/>
                  </a:cubicBezTo>
                  <a:cubicBezTo>
                    <a:pt x="45133" y="83512"/>
                    <a:pt x="45112" y="83553"/>
                    <a:pt x="45091" y="83553"/>
                  </a:cubicBezTo>
                  <a:lnTo>
                    <a:pt x="45029" y="83553"/>
                  </a:lnTo>
                  <a:cubicBezTo>
                    <a:pt x="45008" y="83553"/>
                    <a:pt x="44987" y="83553"/>
                    <a:pt x="44966" y="83574"/>
                  </a:cubicBezTo>
                  <a:lnTo>
                    <a:pt x="44924" y="83574"/>
                  </a:lnTo>
                  <a:cubicBezTo>
                    <a:pt x="44861" y="83574"/>
                    <a:pt x="44777" y="83553"/>
                    <a:pt x="44673" y="83553"/>
                  </a:cubicBezTo>
                  <a:lnTo>
                    <a:pt x="44505" y="83553"/>
                  </a:lnTo>
                  <a:lnTo>
                    <a:pt x="44505" y="83386"/>
                  </a:lnTo>
                  <a:cubicBezTo>
                    <a:pt x="44505" y="83386"/>
                    <a:pt x="44547" y="83240"/>
                    <a:pt x="44547" y="83198"/>
                  </a:cubicBezTo>
                  <a:cubicBezTo>
                    <a:pt x="44568" y="83093"/>
                    <a:pt x="44568" y="82989"/>
                    <a:pt x="44568" y="82884"/>
                  </a:cubicBezTo>
                  <a:cubicBezTo>
                    <a:pt x="44568" y="82842"/>
                    <a:pt x="44568" y="82821"/>
                    <a:pt x="44547" y="82758"/>
                  </a:cubicBezTo>
                  <a:cubicBezTo>
                    <a:pt x="44736" y="82717"/>
                    <a:pt x="44903" y="82633"/>
                    <a:pt x="45070" y="82507"/>
                  </a:cubicBezTo>
                  <a:cubicBezTo>
                    <a:pt x="45531" y="82047"/>
                    <a:pt x="45405" y="81377"/>
                    <a:pt x="45070" y="80896"/>
                  </a:cubicBezTo>
                  <a:cubicBezTo>
                    <a:pt x="45133" y="80875"/>
                    <a:pt x="45196" y="80875"/>
                    <a:pt x="45301" y="80854"/>
                  </a:cubicBezTo>
                  <a:cubicBezTo>
                    <a:pt x="45719" y="80792"/>
                    <a:pt x="46054" y="80561"/>
                    <a:pt x="46430" y="80352"/>
                  </a:cubicBezTo>
                  <a:cubicBezTo>
                    <a:pt x="46640" y="80248"/>
                    <a:pt x="46681" y="80059"/>
                    <a:pt x="46681" y="79913"/>
                  </a:cubicBezTo>
                  <a:cubicBezTo>
                    <a:pt x="46807" y="79913"/>
                    <a:pt x="46953" y="79850"/>
                    <a:pt x="47100" y="79787"/>
                  </a:cubicBezTo>
                  <a:cubicBezTo>
                    <a:pt x="47288" y="79683"/>
                    <a:pt x="47393" y="79452"/>
                    <a:pt x="47393" y="79285"/>
                  </a:cubicBezTo>
                  <a:cubicBezTo>
                    <a:pt x="47393" y="79160"/>
                    <a:pt x="47372" y="79055"/>
                    <a:pt x="47309" y="78908"/>
                  </a:cubicBezTo>
                  <a:cubicBezTo>
                    <a:pt x="47497" y="78783"/>
                    <a:pt x="47623" y="78595"/>
                    <a:pt x="47770" y="78427"/>
                  </a:cubicBezTo>
                  <a:cubicBezTo>
                    <a:pt x="48209" y="77820"/>
                    <a:pt x="48837" y="77297"/>
                    <a:pt x="49339" y="76711"/>
                  </a:cubicBezTo>
                  <a:cubicBezTo>
                    <a:pt x="50448" y="75456"/>
                    <a:pt x="51578" y="74201"/>
                    <a:pt x="52687" y="72924"/>
                  </a:cubicBezTo>
                  <a:cubicBezTo>
                    <a:pt x="53649" y="71794"/>
                    <a:pt x="54381" y="70644"/>
                    <a:pt x="55135" y="69367"/>
                  </a:cubicBezTo>
                  <a:cubicBezTo>
                    <a:pt x="55365" y="68970"/>
                    <a:pt x="55679" y="68530"/>
                    <a:pt x="55992" y="68133"/>
                  </a:cubicBezTo>
                  <a:close/>
                  <a:moveTo>
                    <a:pt x="38647" y="81105"/>
                  </a:moveTo>
                  <a:cubicBezTo>
                    <a:pt x="38919" y="81273"/>
                    <a:pt x="39212" y="81419"/>
                    <a:pt x="39463" y="81587"/>
                  </a:cubicBezTo>
                  <a:cubicBezTo>
                    <a:pt x="40718" y="82340"/>
                    <a:pt x="41827" y="83784"/>
                    <a:pt x="43313" y="84035"/>
                  </a:cubicBezTo>
                  <a:lnTo>
                    <a:pt x="43522" y="84035"/>
                  </a:lnTo>
                  <a:cubicBezTo>
                    <a:pt x="43585" y="84202"/>
                    <a:pt x="43689" y="84328"/>
                    <a:pt x="43836" y="84453"/>
                  </a:cubicBezTo>
                  <a:cubicBezTo>
                    <a:pt x="43940" y="84537"/>
                    <a:pt x="44108" y="84621"/>
                    <a:pt x="44233" y="84641"/>
                  </a:cubicBezTo>
                  <a:cubicBezTo>
                    <a:pt x="44150" y="84767"/>
                    <a:pt x="44171" y="84934"/>
                    <a:pt x="44275" y="85060"/>
                  </a:cubicBezTo>
                  <a:cubicBezTo>
                    <a:pt x="44275" y="85061"/>
                    <a:pt x="44275" y="85062"/>
                    <a:pt x="44276" y="85064"/>
                  </a:cubicBezTo>
                  <a:lnTo>
                    <a:pt x="44276" y="85064"/>
                  </a:lnTo>
                  <a:cubicBezTo>
                    <a:pt x="43877" y="84885"/>
                    <a:pt x="43013" y="84220"/>
                    <a:pt x="42832" y="84139"/>
                  </a:cubicBezTo>
                  <a:cubicBezTo>
                    <a:pt x="41325" y="83344"/>
                    <a:pt x="39881" y="82424"/>
                    <a:pt x="38333" y="81670"/>
                  </a:cubicBezTo>
                  <a:lnTo>
                    <a:pt x="38647" y="81105"/>
                  </a:lnTo>
                  <a:close/>
                  <a:moveTo>
                    <a:pt x="45071" y="0"/>
                  </a:moveTo>
                  <a:cubicBezTo>
                    <a:pt x="44820" y="0"/>
                    <a:pt x="44568" y="10"/>
                    <a:pt x="44317" y="26"/>
                  </a:cubicBezTo>
                  <a:cubicBezTo>
                    <a:pt x="44045" y="68"/>
                    <a:pt x="43731" y="26"/>
                    <a:pt x="43459" y="89"/>
                  </a:cubicBezTo>
                  <a:cubicBezTo>
                    <a:pt x="43271" y="131"/>
                    <a:pt x="43041" y="236"/>
                    <a:pt x="42811" y="298"/>
                  </a:cubicBezTo>
                  <a:cubicBezTo>
                    <a:pt x="42301" y="380"/>
                    <a:pt x="42506" y="1116"/>
                    <a:pt x="42981" y="1116"/>
                  </a:cubicBezTo>
                  <a:cubicBezTo>
                    <a:pt x="42994" y="1116"/>
                    <a:pt x="43007" y="1116"/>
                    <a:pt x="43020" y="1114"/>
                  </a:cubicBezTo>
                  <a:cubicBezTo>
                    <a:pt x="43426" y="1056"/>
                    <a:pt x="43761" y="945"/>
                    <a:pt x="44173" y="945"/>
                  </a:cubicBezTo>
                  <a:cubicBezTo>
                    <a:pt x="44206" y="945"/>
                    <a:pt x="44241" y="945"/>
                    <a:pt x="44275" y="947"/>
                  </a:cubicBezTo>
                  <a:cubicBezTo>
                    <a:pt x="44924" y="968"/>
                    <a:pt x="45552" y="1073"/>
                    <a:pt x="46179" y="1219"/>
                  </a:cubicBezTo>
                  <a:cubicBezTo>
                    <a:pt x="47539" y="1491"/>
                    <a:pt x="48837" y="1993"/>
                    <a:pt x="50134" y="2433"/>
                  </a:cubicBezTo>
                  <a:cubicBezTo>
                    <a:pt x="50762" y="2684"/>
                    <a:pt x="51410" y="2893"/>
                    <a:pt x="52080" y="3039"/>
                  </a:cubicBezTo>
                  <a:cubicBezTo>
                    <a:pt x="52666" y="3207"/>
                    <a:pt x="53272" y="3646"/>
                    <a:pt x="53816" y="3981"/>
                  </a:cubicBezTo>
                  <a:cubicBezTo>
                    <a:pt x="54946" y="4713"/>
                    <a:pt x="56118" y="5550"/>
                    <a:pt x="57101" y="6471"/>
                  </a:cubicBezTo>
                  <a:cubicBezTo>
                    <a:pt x="58922" y="8187"/>
                    <a:pt x="60240" y="10467"/>
                    <a:pt x="60826" y="12936"/>
                  </a:cubicBezTo>
                  <a:cubicBezTo>
                    <a:pt x="60993" y="13522"/>
                    <a:pt x="61035" y="14150"/>
                    <a:pt x="61202" y="14757"/>
                  </a:cubicBezTo>
                  <a:cubicBezTo>
                    <a:pt x="61349" y="15384"/>
                    <a:pt x="61433" y="15991"/>
                    <a:pt x="61454" y="16640"/>
                  </a:cubicBezTo>
                  <a:cubicBezTo>
                    <a:pt x="61495" y="17267"/>
                    <a:pt x="61642" y="17895"/>
                    <a:pt x="61642" y="18523"/>
                  </a:cubicBezTo>
                  <a:cubicBezTo>
                    <a:pt x="61642" y="18900"/>
                    <a:pt x="61642" y="19234"/>
                    <a:pt x="61663" y="19569"/>
                  </a:cubicBezTo>
                  <a:lnTo>
                    <a:pt x="60805" y="19423"/>
                  </a:lnTo>
                  <a:cubicBezTo>
                    <a:pt x="60679" y="18837"/>
                    <a:pt x="60512" y="18272"/>
                    <a:pt x="60303" y="17707"/>
                  </a:cubicBezTo>
                  <a:cubicBezTo>
                    <a:pt x="60196" y="17417"/>
                    <a:pt x="59916" y="17270"/>
                    <a:pt x="59647" y="17270"/>
                  </a:cubicBezTo>
                  <a:cubicBezTo>
                    <a:pt x="59334" y="17270"/>
                    <a:pt x="59036" y="17469"/>
                    <a:pt x="59047" y="17874"/>
                  </a:cubicBezTo>
                  <a:cubicBezTo>
                    <a:pt x="59089" y="18314"/>
                    <a:pt x="59110" y="18753"/>
                    <a:pt x="59152" y="19213"/>
                  </a:cubicBezTo>
                  <a:cubicBezTo>
                    <a:pt x="57834" y="19067"/>
                    <a:pt x="56474" y="19004"/>
                    <a:pt x="55135" y="18711"/>
                  </a:cubicBezTo>
                  <a:cubicBezTo>
                    <a:pt x="52812" y="18209"/>
                    <a:pt x="50678" y="17184"/>
                    <a:pt x="48648" y="15991"/>
                  </a:cubicBezTo>
                  <a:cubicBezTo>
                    <a:pt x="46849" y="14924"/>
                    <a:pt x="45259" y="13522"/>
                    <a:pt x="43794" y="12037"/>
                  </a:cubicBezTo>
                  <a:cubicBezTo>
                    <a:pt x="43020" y="11262"/>
                    <a:pt x="42350" y="10467"/>
                    <a:pt x="41723" y="9588"/>
                  </a:cubicBezTo>
                  <a:cubicBezTo>
                    <a:pt x="41513" y="9296"/>
                    <a:pt x="41304" y="8982"/>
                    <a:pt x="41095" y="8689"/>
                  </a:cubicBezTo>
                  <a:cubicBezTo>
                    <a:pt x="41011" y="8542"/>
                    <a:pt x="40927" y="8396"/>
                    <a:pt x="40865" y="8249"/>
                  </a:cubicBezTo>
                  <a:cubicBezTo>
                    <a:pt x="40676" y="7852"/>
                    <a:pt x="40614" y="7412"/>
                    <a:pt x="40383" y="7078"/>
                  </a:cubicBezTo>
                  <a:cubicBezTo>
                    <a:pt x="40288" y="6939"/>
                    <a:pt x="40143" y="6866"/>
                    <a:pt x="40002" y="6866"/>
                  </a:cubicBezTo>
                  <a:cubicBezTo>
                    <a:pt x="39866" y="6866"/>
                    <a:pt x="39733" y="6934"/>
                    <a:pt x="39651" y="7078"/>
                  </a:cubicBezTo>
                  <a:cubicBezTo>
                    <a:pt x="39191" y="7831"/>
                    <a:pt x="39651" y="8898"/>
                    <a:pt x="40049" y="9609"/>
                  </a:cubicBezTo>
                  <a:cubicBezTo>
                    <a:pt x="40342" y="10133"/>
                    <a:pt x="40802" y="10990"/>
                    <a:pt x="41409" y="11367"/>
                  </a:cubicBezTo>
                  <a:cubicBezTo>
                    <a:pt x="41702" y="11744"/>
                    <a:pt x="42016" y="12141"/>
                    <a:pt x="42350" y="12518"/>
                  </a:cubicBezTo>
                  <a:cubicBezTo>
                    <a:pt x="43899" y="14213"/>
                    <a:pt x="45593" y="15761"/>
                    <a:pt x="47518" y="17016"/>
                  </a:cubicBezTo>
                  <a:cubicBezTo>
                    <a:pt x="49590" y="18335"/>
                    <a:pt x="51871" y="19444"/>
                    <a:pt x="54277" y="20071"/>
                  </a:cubicBezTo>
                  <a:cubicBezTo>
                    <a:pt x="55720" y="20446"/>
                    <a:pt x="57297" y="20754"/>
                    <a:pt x="58858" y="20754"/>
                  </a:cubicBezTo>
                  <a:cubicBezTo>
                    <a:pt x="59040" y="20754"/>
                    <a:pt x="59222" y="20750"/>
                    <a:pt x="59403" y="20741"/>
                  </a:cubicBezTo>
                  <a:cubicBezTo>
                    <a:pt x="59550" y="21766"/>
                    <a:pt x="59717" y="22791"/>
                    <a:pt x="59759" y="23837"/>
                  </a:cubicBezTo>
                  <a:cubicBezTo>
                    <a:pt x="59905" y="25867"/>
                    <a:pt x="59801" y="27897"/>
                    <a:pt x="59298" y="29884"/>
                  </a:cubicBezTo>
                  <a:cubicBezTo>
                    <a:pt x="58441" y="33358"/>
                    <a:pt x="56369" y="36517"/>
                    <a:pt x="53419" y="38526"/>
                  </a:cubicBezTo>
                  <a:cubicBezTo>
                    <a:pt x="49746" y="41037"/>
                    <a:pt x="45177" y="41988"/>
                    <a:pt x="40639" y="41988"/>
                  </a:cubicBezTo>
                  <a:cubicBezTo>
                    <a:pt x="38068" y="41988"/>
                    <a:pt x="35507" y="41683"/>
                    <a:pt x="33123" y="41183"/>
                  </a:cubicBezTo>
                  <a:cubicBezTo>
                    <a:pt x="29922" y="40493"/>
                    <a:pt x="26846" y="39300"/>
                    <a:pt x="24189" y="37354"/>
                  </a:cubicBezTo>
                  <a:cubicBezTo>
                    <a:pt x="21657" y="35534"/>
                    <a:pt x="19899" y="32772"/>
                    <a:pt x="18958" y="29843"/>
                  </a:cubicBezTo>
                  <a:cubicBezTo>
                    <a:pt x="17974" y="26788"/>
                    <a:pt x="17891" y="23545"/>
                    <a:pt x="18602" y="20427"/>
                  </a:cubicBezTo>
                  <a:cubicBezTo>
                    <a:pt x="19000" y="18711"/>
                    <a:pt x="19481" y="17121"/>
                    <a:pt x="20360" y="15573"/>
                  </a:cubicBezTo>
                  <a:cubicBezTo>
                    <a:pt x="20694" y="14966"/>
                    <a:pt x="21113" y="14401"/>
                    <a:pt x="21573" y="13836"/>
                  </a:cubicBezTo>
                  <a:cubicBezTo>
                    <a:pt x="21866" y="14003"/>
                    <a:pt x="22180" y="14087"/>
                    <a:pt x="22515" y="14129"/>
                  </a:cubicBezTo>
                  <a:cubicBezTo>
                    <a:pt x="23088" y="14189"/>
                    <a:pt x="23597" y="14282"/>
                    <a:pt x="24142" y="14282"/>
                  </a:cubicBezTo>
                  <a:cubicBezTo>
                    <a:pt x="24352" y="14282"/>
                    <a:pt x="24568" y="14268"/>
                    <a:pt x="24795" y="14234"/>
                  </a:cubicBezTo>
                  <a:cubicBezTo>
                    <a:pt x="26532" y="13982"/>
                    <a:pt x="28269" y="13606"/>
                    <a:pt x="29922" y="13062"/>
                  </a:cubicBezTo>
                  <a:cubicBezTo>
                    <a:pt x="31512" y="12539"/>
                    <a:pt x="33060" y="11911"/>
                    <a:pt x="34650" y="11367"/>
                  </a:cubicBezTo>
                  <a:cubicBezTo>
                    <a:pt x="35466" y="11074"/>
                    <a:pt x="36262" y="10677"/>
                    <a:pt x="37036" y="10321"/>
                  </a:cubicBezTo>
                  <a:cubicBezTo>
                    <a:pt x="37852" y="9923"/>
                    <a:pt x="38772" y="9421"/>
                    <a:pt x="39358" y="8772"/>
                  </a:cubicBezTo>
                  <a:cubicBezTo>
                    <a:pt x="39559" y="8551"/>
                    <a:pt x="39451" y="8080"/>
                    <a:pt x="39127" y="8080"/>
                  </a:cubicBezTo>
                  <a:cubicBezTo>
                    <a:pt x="39114" y="8080"/>
                    <a:pt x="39100" y="8080"/>
                    <a:pt x="39086" y="8082"/>
                  </a:cubicBezTo>
                  <a:cubicBezTo>
                    <a:pt x="38354" y="8166"/>
                    <a:pt x="37642" y="8459"/>
                    <a:pt x="36952" y="8752"/>
                  </a:cubicBezTo>
                  <a:lnTo>
                    <a:pt x="34692" y="9693"/>
                  </a:lnTo>
                  <a:cubicBezTo>
                    <a:pt x="33186" y="10258"/>
                    <a:pt x="31679" y="10781"/>
                    <a:pt x="30152" y="11367"/>
                  </a:cubicBezTo>
                  <a:cubicBezTo>
                    <a:pt x="28687" y="11890"/>
                    <a:pt x="27223" y="12162"/>
                    <a:pt x="25716" y="12539"/>
                  </a:cubicBezTo>
                  <a:cubicBezTo>
                    <a:pt x="24963" y="12727"/>
                    <a:pt x="24251" y="12873"/>
                    <a:pt x="23456" y="12873"/>
                  </a:cubicBezTo>
                  <a:cubicBezTo>
                    <a:pt x="23171" y="12873"/>
                    <a:pt x="22886" y="12787"/>
                    <a:pt x="22600" y="12787"/>
                  </a:cubicBezTo>
                  <a:cubicBezTo>
                    <a:pt x="22572" y="12787"/>
                    <a:pt x="22543" y="12788"/>
                    <a:pt x="22515" y="12790"/>
                  </a:cubicBezTo>
                  <a:cubicBezTo>
                    <a:pt x="22460" y="12799"/>
                    <a:pt x="22404" y="12803"/>
                    <a:pt x="22347" y="12803"/>
                  </a:cubicBezTo>
                  <a:cubicBezTo>
                    <a:pt x="22146" y="12803"/>
                    <a:pt x="21941" y="12751"/>
                    <a:pt x="21761" y="12685"/>
                  </a:cubicBezTo>
                  <a:cubicBezTo>
                    <a:pt x="21741" y="12664"/>
                    <a:pt x="21678" y="12643"/>
                    <a:pt x="21636" y="12643"/>
                  </a:cubicBezTo>
                  <a:cubicBezTo>
                    <a:pt x="21636" y="12622"/>
                    <a:pt x="21657" y="12581"/>
                    <a:pt x="21657" y="12539"/>
                  </a:cubicBezTo>
                  <a:cubicBezTo>
                    <a:pt x="21678" y="12518"/>
                    <a:pt x="21678" y="12476"/>
                    <a:pt x="21720" y="12434"/>
                  </a:cubicBezTo>
                  <a:cubicBezTo>
                    <a:pt x="21845" y="12246"/>
                    <a:pt x="21950" y="12057"/>
                    <a:pt x="22075" y="11848"/>
                  </a:cubicBezTo>
                  <a:cubicBezTo>
                    <a:pt x="22494" y="10969"/>
                    <a:pt x="23121" y="10216"/>
                    <a:pt x="23812" y="9505"/>
                  </a:cubicBezTo>
                  <a:cubicBezTo>
                    <a:pt x="23854" y="9442"/>
                    <a:pt x="23917" y="9400"/>
                    <a:pt x="23979" y="9337"/>
                  </a:cubicBezTo>
                  <a:cubicBezTo>
                    <a:pt x="24189" y="9065"/>
                    <a:pt x="24398" y="8793"/>
                    <a:pt x="24649" y="8542"/>
                  </a:cubicBezTo>
                  <a:cubicBezTo>
                    <a:pt x="26134" y="7036"/>
                    <a:pt x="27746" y="5822"/>
                    <a:pt x="29524" y="4692"/>
                  </a:cubicBezTo>
                  <a:cubicBezTo>
                    <a:pt x="31156" y="3667"/>
                    <a:pt x="32977" y="2642"/>
                    <a:pt x="34901" y="2286"/>
                  </a:cubicBezTo>
                  <a:cubicBezTo>
                    <a:pt x="35948" y="2077"/>
                    <a:pt x="37015" y="1972"/>
                    <a:pt x="38082" y="1868"/>
                  </a:cubicBezTo>
                  <a:cubicBezTo>
                    <a:pt x="39107" y="1784"/>
                    <a:pt x="40153" y="1805"/>
                    <a:pt x="41137" y="1533"/>
                  </a:cubicBezTo>
                  <a:cubicBezTo>
                    <a:pt x="41513" y="1428"/>
                    <a:pt x="41513" y="905"/>
                    <a:pt x="41137" y="801"/>
                  </a:cubicBezTo>
                  <a:cubicBezTo>
                    <a:pt x="40611" y="638"/>
                    <a:pt x="40063" y="585"/>
                    <a:pt x="39512" y="585"/>
                  </a:cubicBezTo>
                  <a:cubicBezTo>
                    <a:pt x="38856" y="585"/>
                    <a:pt x="38195" y="660"/>
                    <a:pt x="37559" y="717"/>
                  </a:cubicBezTo>
                  <a:cubicBezTo>
                    <a:pt x="36387" y="821"/>
                    <a:pt x="35236" y="968"/>
                    <a:pt x="34085" y="1219"/>
                  </a:cubicBezTo>
                  <a:cubicBezTo>
                    <a:pt x="33039" y="1428"/>
                    <a:pt x="31972" y="1993"/>
                    <a:pt x="31031" y="2474"/>
                  </a:cubicBezTo>
                  <a:cubicBezTo>
                    <a:pt x="29943" y="3018"/>
                    <a:pt x="28938" y="3646"/>
                    <a:pt x="27913" y="4316"/>
                  </a:cubicBezTo>
                  <a:cubicBezTo>
                    <a:pt x="26051" y="5571"/>
                    <a:pt x="24189" y="7099"/>
                    <a:pt x="22996" y="9003"/>
                  </a:cubicBezTo>
                  <a:cubicBezTo>
                    <a:pt x="22912" y="9128"/>
                    <a:pt x="22703" y="9421"/>
                    <a:pt x="22452" y="9819"/>
                  </a:cubicBezTo>
                  <a:cubicBezTo>
                    <a:pt x="22143" y="9636"/>
                    <a:pt x="21844" y="9482"/>
                    <a:pt x="21523" y="9482"/>
                  </a:cubicBezTo>
                  <a:cubicBezTo>
                    <a:pt x="21365" y="9482"/>
                    <a:pt x="21202" y="9520"/>
                    <a:pt x="21029" y="9609"/>
                  </a:cubicBezTo>
                  <a:cubicBezTo>
                    <a:pt x="20778" y="9086"/>
                    <a:pt x="20401" y="8584"/>
                    <a:pt x="19962" y="8249"/>
                  </a:cubicBezTo>
                  <a:cubicBezTo>
                    <a:pt x="19125" y="7601"/>
                    <a:pt x="18163" y="7224"/>
                    <a:pt x="17263" y="6659"/>
                  </a:cubicBezTo>
                  <a:cubicBezTo>
                    <a:pt x="16255" y="6002"/>
                    <a:pt x="15165" y="5395"/>
                    <a:pt x="14030" y="5395"/>
                  </a:cubicBezTo>
                  <a:cubicBezTo>
                    <a:pt x="13539" y="5395"/>
                    <a:pt x="13039" y="5509"/>
                    <a:pt x="12534" y="5780"/>
                  </a:cubicBezTo>
                  <a:cubicBezTo>
                    <a:pt x="10777" y="6764"/>
                    <a:pt x="10902" y="8647"/>
                    <a:pt x="12116" y="9965"/>
                  </a:cubicBezTo>
                  <a:cubicBezTo>
                    <a:pt x="12534" y="10425"/>
                    <a:pt x="13057" y="10739"/>
                    <a:pt x="13518" y="11095"/>
                  </a:cubicBezTo>
                  <a:cubicBezTo>
                    <a:pt x="13727" y="11262"/>
                    <a:pt x="14020" y="11472"/>
                    <a:pt x="14103" y="11702"/>
                  </a:cubicBezTo>
                  <a:cubicBezTo>
                    <a:pt x="14187" y="11890"/>
                    <a:pt x="13622" y="12141"/>
                    <a:pt x="13518" y="12204"/>
                  </a:cubicBezTo>
                  <a:cubicBezTo>
                    <a:pt x="12430" y="12832"/>
                    <a:pt x="11425" y="13208"/>
                    <a:pt x="10525" y="14150"/>
                  </a:cubicBezTo>
                  <a:cubicBezTo>
                    <a:pt x="9730" y="14966"/>
                    <a:pt x="8956" y="16305"/>
                    <a:pt x="9730" y="17372"/>
                  </a:cubicBezTo>
                  <a:cubicBezTo>
                    <a:pt x="10170" y="17979"/>
                    <a:pt x="10881" y="18272"/>
                    <a:pt x="11634" y="18293"/>
                  </a:cubicBezTo>
                  <a:cubicBezTo>
                    <a:pt x="11670" y="18295"/>
                    <a:pt x="11706" y="18295"/>
                    <a:pt x="11742" y="18295"/>
                  </a:cubicBezTo>
                  <a:cubicBezTo>
                    <a:pt x="12107" y="18295"/>
                    <a:pt x="12488" y="18207"/>
                    <a:pt x="12869" y="18188"/>
                  </a:cubicBezTo>
                  <a:lnTo>
                    <a:pt x="12974" y="18188"/>
                  </a:lnTo>
                  <a:cubicBezTo>
                    <a:pt x="12932" y="18272"/>
                    <a:pt x="12848" y="18314"/>
                    <a:pt x="12785" y="18376"/>
                  </a:cubicBezTo>
                  <a:cubicBezTo>
                    <a:pt x="11906" y="19360"/>
                    <a:pt x="11007" y="21578"/>
                    <a:pt x="12639" y="22310"/>
                  </a:cubicBezTo>
                  <a:cubicBezTo>
                    <a:pt x="13088" y="22514"/>
                    <a:pt x="13603" y="22569"/>
                    <a:pt x="14124" y="22569"/>
                  </a:cubicBezTo>
                  <a:cubicBezTo>
                    <a:pt x="14669" y="22569"/>
                    <a:pt x="15222" y="22509"/>
                    <a:pt x="15715" y="22498"/>
                  </a:cubicBezTo>
                  <a:cubicBezTo>
                    <a:pt x="16070" y="22498"/>
                    <a:pt x="16405" y="22457"/>
                    <a:pt x="16740" y="22373"/>
                  </a:cubicBezTo>
                  <a:lnTo>
                    <a:pt x="16740" y="22373"/>
                  </a:lnTo>
                  <a:cubicBezTo>
                    <a:pt x="16342" y="25093"/>
                    <a:pt x="16635" y="27918"/>
                    <a:pt x="17451" y="30533"/>
                  </a:cubicBezTo>
                  <a:cubicBezTo>
                    <a:pt x="18497" y="33965"/>
                    <a:pt x="20590" y="36894"/>
                    <a:pt x="23498" y="38986"/>
                  </a:cubicBezTo>
                  <a:cubicBezTo>
                    <a:pt x="23938" y="39300"/>
                    <a:pt x="24377" y="39614"/>
                    <a:pt x="24858" y="39865"/>
                  </a:cubicBezTo>
                  <a:cubicBezTo>
                    <a:pt x="24670" y="40346"/>
                    <a:pt x="24440" y="40807"/>
                    <a:pt x="24230" y="41225"/>
                  </a:cubicBezTo>
                  <a:cubicBezTo>
                    <a:pt x="24147" y="41099"/>
                    <a:pt x="23979" y="40974"/>
                    <a:pt x="23812" y="40890"/>
                  </a:cubicBezTo>
                  <a:cubicBezTo>
                    <a:pt x="22829" y="40493"/>
                    <a:pt x="21866" y="40137"/>
                    <a:pt x="21008" y="39530"/>
                  </a:cubicBezTo>
                  <a:cubicBezTo>
                    <a:pt x="19941" y="38819"/>
                    <a:pt x="18958" y="38045"/>
                    <a:pt x="17870" y="37375"/>
                  </a:cubicBezTo>
                  <a:cubicBezTo>
                    <a:pt x="16761" y="36705"/>
                    <a:pt x="15756" y="35764"/>
                    <a:pt x="14815" y="34864"/>
                  </a:cubicBezTo>
                  <a:cubicBezTo>
                    <a:pt x="13831" y="33965"/>
                    <a:pt x="12743" y="33148"/>
                    <a:pt x="11739" y="32228"/>
                  </a:cubicBezTo>
                  <a:cubicBezTo>
                    <a:pt x="9919" y="30554"/>
                    <a:pt x="8747" y="28483"/>
                    <a:pt x="7429" y="26411"/>
                  </a:cubicBezTo>
                  <a:cubicBezTo>
                    <a:pt x="6717" y="25323"/>
                    <a:pt x="5985" y="24277"/>
                    <a:pt x="5399" y="23126"/>
                  </a:cubicBezTo>
                  <a:cubicBezTo>
                    <a:pt x="5085" y="22519"/>
                    <a:pt x="4709" y="21954"/>
                    <a:pt x="4499" y="21327"/>
                  </a:cubicBezTo>
                  <a:cubicBezTo>
                    <a:pt x="4771" y="21117"/>
                    <a:pt x="4981" y="20845"/>
                    <a:pt x="5148" y="20511"/>
                  </a:cubicBezTo>
                  <a:cubicBezTo>
                    <a:pt x="5357" y="20113"/>
                    <a:pt x="5713" y="19548"/>
                    <a:pt x="5818" y="18983"/>
                  </a:cubicBezTo>
                  <a:cubicBezTo>
                    <a:pt x="6257" y="18125"/>
                    <a:pt x="6090" y="16891"/>
                    <a:pt x="5985" y="15949"/>
                  </a:cubicBezTo>
                  <a:cubicBezTo>
                    <a:pt x="5954" y="15677"/>
                    <a:pt x="5760" y="15541"/>
                    <a:pt x="5564" y="15541"/>
                  </a:cubicBezTo>
                  <a:cubicBezTo>
                    <a:pt x="5368" y="15541"/>
                    <a:pt x="5169" y="15677"/>
                    <a:pt x="5127" y="15949"/>
                  </a:cubicBezTo>
                  <a:cubicBezTo>
                    <a:pt x="5043" y="16472"/>
                    <a:pt x="5023" y="17037"/>
                    <a:pt x="5002" y="17581"/>
                  </a:cubicBezTo>
                  <a:cubicBezTo>
                    <a:pt x="5002" y="17665"/>
                    <a:pt x="4981" y="17728"/>
                    <a:pt x="4939" y="17811"/>
                  </a:cubicBezTo>
                  <a:cubicBezTo>
                    <a:pt x="4918" y="17811"/>
                    <a:pt x="4897" y="17832"/>
                    <a:pt x="4876" y="17874"/>
                  </a:cubicBezTo>
                  <a:cubicBezTo>
                    <a:pt x="4395" y="18188"/>
                    <a:pt x="4416" y="18607"/>
                    <a:pt x="4207" y="19088"/>
                  </a:cubicBezTo>
                  <a:cubicBezTo>
                    <a:pt x="4165" y="18941"/>
                    <a:pt x="4102" y="18774"/>
                    <a:pt x="4060" y="18648"/>
                  </a:cubicBezTo>
                  <a:cubicBezTo>
                    <a:pt x="3683" y="17728"/>
                    <a:pt x="3370" y="16786"/>
                    <a:pt x="3307" y="15803"/>
                  </a:cubicBezTo>
                  <a:cubicBezTo>
                    <a:pt x="3275" y="15473"/>
                    <a:pt x="3011" y="15301"/>
                    <a:pt x="2756" y="15301"/>
                  </a:cubicBezTo>
                  <a:cubicBezTo>
                    <a:pt x="2509" y="15301"/>
                    <a:pt x="2271" y="15463"/>
                    <a:pt x="2261" y="15803"/>
                  </a:cubicBezTo>
                  <a:cubicBezTo>
                    <a:pt x="2219" y="16765"/>
                    <a:pt x="2302" y="17937"/>
                    <a:pt x="2721" y="18837"/>
                  </a:cubicBezTo>
                  <a:cubicBezTo>
                    <a:pt x="2909" y="19234"/>
                    <a:pt x="2993" y="19590"/>
                    <a:pt x="2930" y="20008"/>
                  </a:cubicBezTo>
                  <a:cubicBezTo>
                    <a:pt x="2616" y="19820"/>
                    <a:pt x="2323" y="19548"/>
                    <a:pt x="2177" y="19339"/>
                  </a:cubicBezTo>
                  <a:cubicBezTo>
                    <a:pt x="1779" y="18774"/>
                    <a:pt x="1340" y="18188"/>
                    <a:pt x="1277" y="17498"/>
                  </a:cubicBezTo>
                  <a:cubicBezTo>
                    <a:pt x="1256" y="17090"/>
                    <a:pt x="932" y="16886"/>
                    <a:pt x="618" y="16886"/>
                  </a:cubicBezTo>
                  <a:cubicBezTo>
                    <a:pt x="304" y="16886"/>
                    <a:pt x="1" y="17090"/>
                    <a:pt x="22" y="17498"/>
                  </a:cubicBezTo>
                  <a:cubicBezTo>
                    <a:pt x="106" y="19172"/>
                    <a:pt x="1633" y="21431"/>
                    <a:pt x="3370" y="21661"/>
                  </a:cubicBezTo>
                  <a:lnTo>
                    <a:pt x="3579" y="21661"/>
                  </a:lnTo>
                  <a:cubicBezTo>
                    <a:pt x="4039" y="23461"/>
                    <a:pt x="5106" y="25135"/>
                    <a:pt x="5985" y="26683"/>
                  </a:cubicBezTo>
                  <a:cubicBezTo>
                    <a:pt x="7324" y="28985"/>
                    <a:pt x="8433" y="31370"/>
                    <a:pt x="10379" y="33253"/>
                  </a:cubicBezTo>
                  <a:cubicBezTo>
                    <a:pt x="11404" y="34237"/>
                    <a:pt x="12576" y="35073"/>
                    <a:pt x="13601" y="36099"/>
                  </a:cubicBezTo>
                  <a:cubicBezTo>
                    <a:pt x="14543" y="37040"/>
                    <a:pt x="15652" y="38066"/>
                    <a:pt x="16803" y="38735"/>
                  </a:cubicBezTo>
                  <a:cubicBezTo>
                    <a:pt x="17974" y="39446"/>
                    <a:pt x="19041" y="40221"/>
                    <a:pt x="20150" y="41016"/>
                  </a:cubicBezTo>
                  <a:cubicBezTo>
                    <a:pt x="21113" y="41685"/>
                    <a:pt x="22264" y="42083"/>
                    <a:pt x="23352" y="42480"/>
                  </a:cubicBezTo>
                  <a:cubicBezTo>
                    <a:pt x="23101" y="42794"/>
                    <a:pt x="22808" y="43108"/>
                    <a:pt x="22598" y="43464"/>
                  </a:cubicBezTo>
                  <a:cubicBezTo>
                    <a:pt x="21950" y="44615"/>
                    <a:pt x="22996" y="45535"/>
                    <a:pt x="23938" y="46058"/>
                  </a:cubicBezTo>
                  <a:cubicBezTo>
                    <a:pt x="24921" y="46581"/>
                    <a:pt x="26051" y="46916"/>
                    <a:pt x="27118" y="47209"/>
                  </a:cubicBezTo>
                  <a:cubicBezTo>
                    <a:pt x="28324" y="47536"/>
                    <a:pt x="29450" y="48382"/>
                    <a:pt x="30730" y="48382"/>
                  </a:cubicBezTo>
                  <a:cubicBezTo>
                    <a:pt x="30760" y="48382"/>
                    <a:pt x="30791" y="48382"/>
                    <a:pt x="30821" y="48381"/>
                  </a:cubicBezTo>
                  <a:lnTo>
                    <a:pt x="30821" y="48381"/>
                  </a:lnTo>
                  <a:cubicBezTo>
                    <a:pt x="30612" y="49532"/>
                    <a:pt x="30445" y="50682"/>
                    <a:pt x="30298" y="51875"/>
                  </a:cubicBezTo>
                  <a:cubicBezTo>
                    <a:pt x="30089" y="53465"/>
                    <a:pt x="29712" y="55076"/>
                    <a:pt x="29608" y="56708"/>
                  </a:cubicBezTo>
                  <a:cubicBezTo>
                    <a:pt x="29001" y="56436"/>
                    <a:pt x="28373" y="56227"/>
                    <a:pt x="27725" y="56060"/>
                  </a:cubicBezTo>
                  <a:cubicBezTo>
                    <a:pt x="26498" y="55748"/>
                    <a:pt x="25288" y="55602"/>
                    <a:pt x="24084" y="55602"/>
                  </a:cubicBezTo>
                  <a:cubicBezTo>
                    <a:pt x="22945" y="55602"/>
                    <a:pt x="21812" y="55732"/>
                    <a:pt x="20673" y="55976"/>
                  </a:cubicBezTo>
                  <a:cubicBezTo>
                    <a:pt x="19544" y="56206"/>
                    <a:pt x="18393" y="56290"/>
                    <a:pt x="17263" y="56583"/>
                  </a:cubicBezTo>
                  <a:cubicBezTo>
                    <a:pt x="16531" y="56750"/>
                    <a:pt x="15547" y="57001"/>
                    <a:pt x="14961" y="57462"/>
                  </a:cubicBezTo>
                  <a:cubicBezTo>
                    <a:pt x="14836" y="57566"/>
                    <a:pt x="14815" y="57776"/>
                    <a:pt x="14836" y="57943"/>
                  </a:cubicBezTo>
                  <a:cubicBezTo>
                    <a:pt x="14857" y="58048"/>
                    <a:pt x="14919" y="58110"/>
                    <a:pt x="14961" y="58194"/>
                  </a:cubicBezTo>
                  <a:cubicBezTo>
                    <a:pt x="14627" y="58633"/>
                    <a:pt x="14250" y="59052"/>
                    <a:pt x="13831" y="59449"/>
                  </a:cubicBezTo>
                  <a:cubicBezTo>
                    <a:pt x="12994" y="60203"/>
                    <a:pt x="12262" y="61040"/>
                    <a:pt x="11572" y="61939"/>
                  </a:cubicBezTo>
                  <a:cubicBezTo>
                    <a:pt x="10881" y="62797"/>
                    <a:pt x="10212" y="63634"/>
                    <a:pt x="9521" y="64471"/>
                  </a:cubicBezTo>
                  <a:cubicBezTo>
                    <a:pt x="8852" y="65308"/>
                    <a:pt x="8328" y="66271"/>
                    <a:pt x="7450" y="66961"/>
                  </a:cubicBezTo>
                  <a:cubicBezTo>
                    <a:pt x="7115" y="67212"/>
                    <a:pt x="7115" y="67903"/>
                    <a:pt x="7450" y="68196"/>
                  </a:cubicBezTo>
                  <a:cubicBezTo>
                    <a:pt x="7596" y="68300"/>
                    <a:pt x="7743" y="68363"/>
                    <a:pt x="7868" y="68447"/>
                  </a:cubicBezTo>
                  <a:cubicBezTo>
                    <a:pt x="7387" y="68823"/>
                    <a:pt x="6906" y="69137"/>
                    <a:pt x="7282" y="69911"/>
                  </a:cubicBezTo>
                  <a:cubicBezTo>
                    <a:pt x="7429" y="70246"/>
                    <a:pt x="7847" y="70455"/>
                    <a:pt x="8140" y="70644"/>
                  </a:cubicBezTo>
                  <a:cubicBezTo>
                    <a:pt x="8182" y="70665"/>
                    <a:pt x="8224" y="70706"/>
                    <a:pt x="8266" y="70727"/>
                  </a:cubicBezTo>
                  <a:cubicBezTo>
                    <a:pt x="8266" y="70748"/>
                    <a:pt x="8245" y="70748"/>
                    <a:pt x="8224" y="70769"/>
                  </a:cubicBezTo>
                  <a:cubicBezTo>
                    <a:pt x="8077" y="70874"/>
                    <a:pt x="7931" y="70957"/>
                    <a:pt x="7826" y="71083"/>
                  </a:cubicBezTo>
                  <a:cubicBezTo>
                    <a:pt x="7596" y="71376"/>
                    <a:pt x="7533" y="71815"/>
                    <a:pt x="7638" y="72192"/>
                  </a:cubicBezTo>
                  <a:cubicBezTo>
                    <a:pt x="7743" y="72506"/>
                    <a:pt x="8454" y="72841"/>
                    <a:pt x="8391" y="73154"/>
                  </a:cubicBezTo>
                  <a:cubicBezTo>
                    <a:pt x="8370" y="73259"/>
                    <a:pt x="8328" y="73364"/>
                    <a:pt x="8266" y="73468"/>
                  </a:cubicBezTo>
                  <a:cubicBezTo>
                    <a:pt x="7659" y="73803"/>
                    <a:pt x="7010" y="73740"/>
                    <a:pt x="6613" y="74389"/>
                  </a:cubicBezTo>
                  <a:cubicBezTo>
                    <a:pt x="6257" y="74975"/>
                    <a:pt x="6571" y="75875"/>
                    <a:pt x="7010" y="76293"/>
                  </a:cubicBezTo>
                  <a:cubicBezTo>
                    <a:pt x="7492" y="76732"/>
                    <a:pt x="8245" y="76732"/>
                    <a:pt x="8873" y="76732"/>
                  </a:cubicBezTo>
                  <a:cubicBezTo>
                    <a:pt x="10044" y="76732"/>
                    <a:pt x="11216" y="76670"/>
                    <a:pt x="12409" y="76586"/>
                  </a:cubicBezTo>
                  <a:cubicBezTo>
                    <a:pt x="13350" y="76523"/>
                    <a:pt x="14292" y="76481"/>
                    <a:pt x="15254" y="76419"/>
                  </a:cubicBezTo>
                  <a:cubicBezTo>
                    <a:pt x="15579" y="77717"/>
                    <a:pt x="16297" y="79919"/>
                    <a:pt x="17732" y="79919"/>
                  </a:cubicBezTo>
                  <a:cubicBezTo>
                    <a:pt x="17777" y="79919"/>
                    <a:pt x="17823" y="79917"/>
                    <a:pt x="17870" y="79913"/>
                  </a:cubicBezTo>
                  <a:cubicBezTo>
                    <a:pt x="17912" y="79934"/>
                    <a:pt x="17974" y="79934"/>
                    <a:pt x="18058" y="79955"/>
                  </a:cubicBezTo>
                  <a:cubicBezTo>
                    <a:pt x="18266" y="79985"/>
                    <a:pt x="18474" y="80001"/>
                    <a:pt x="18680" y="80001"/>
                  </a:cubicBezTo>
                  <a:cubicBezTo>
                    <a:pt x="19322" y="80001"/>
                    <a:pt x="19941" y="79848"/>
                    <a:pt x="20464" y="79515"/>
                  </a:cubicBezTo>
                  <a:cubicBezTo>
                    <a:pt x="20527" y="79515"/>
                    <a:pt x="20590" y="79494"/>
                    <a:pt x="20632" y="79452"/>
                  </a:cubicBezTo>
                  <a:cubicBezTo>
                    <a:pt x="20945" y="79348"/>
                    <a:pt x="21217" y="79201"/>
                    <a:pt x="21469" y="78992"/>
                  </a:cubicBezTo>
                  <a:cubicBezTo>
                    <a:pt x="21761" y="78783"/>
                    <a:pt x="21971" y="78511"/>
                    <a:pt x="22159" y="78239"/>
                  </a:cubicBezTo>
                  <a:cubicBezTo>
                    <a:pt x="22305" y="78176"/>
                    <a:pt x="22494" y="78092"/>
                    <a:pt x="22661" y="77967"/>
                  </a:cubicBezTo>
                  <a:cubicBezTo>
                    <a:pt x="23121" y="77611"/>
                    <a:pt x="23498" y="77193"/>
                    <a:pt x="23854" y="76774"/>
                  </a:cubicBezTo>
                  <a:lnTo>
                    <a:pt x="23854" y="76732"/>
                  </a:lnTo>
                  <a:cubicBezTo>
                    <a:pt x="24482" y="76816"/>
                    <a:pt x="25109" y="76942"/>
                    <a:pt x="25507" y="77423"/>
                  </a:cubicBezTo>
                  <a:cubicBezTo>
                    <a:pt x="25598" y="77525"/>
                    <a:pt x="25725" y="77572"/>
                    <a:pt x="25847" y="77572"/>
                  </a:cubicBezTo>
                  <a:cubicBezTo>
                    <a:pt x="25976" y="77572"/>
                    <a:pt x="26101" y="77519"/>
                    <a:pt x="26176" y="77423"/>
                  </a:cubicBezTo>
                  <a:lnTo>
                    <a:pt x="26239" y="77360"/>
                  </a:lnTo>
                  <a:cubicBezTo>
                    <a:pt x="26260" y="77402"/>
                    <a:pt x="26323" y="77423"/>
                    <a:pt x="26365" y="77444"/>
                  </a:cubicBezTo>
                  <a:cubicBezTo>
                    <a:pt x="26699" y="77569"/>
                    <a:pt x="27076" y="77611"/>
                    <a:pt x="27432" y="77632"/>
                  </a:cubicBezTo>
                  <a:cubicBezTo>
                    <a:pt x="28687" y="78343"/>
                    <a:pt x="30005" y="78888"/>
                    <a:pt x="31303" y="79432"/>
                  </a:cubicBezTo>
                  <a:cubicBezTo>
                    <a:pt x="31261" y="80038"/>
                    <a:pt x="31303" y="80582"/>
                    <a:pt x="31386" y="81189"/>
                  </a:cubicBezTo>
                  <a:cubicBezTo>
                    <a:pt x="31407" y="81419"/>
                    <a:pt x="31470" y="81712"/>
                    <a:pt x="31491" y="81963"/>
                  </a:cubicBezTo>
                  <a:cubicBezTo>
                    <a:pt x="31449" y="82110"/>
                    <a:pt x="31449" y="82235"/>
                    <a:pt x="31449" y="82361"/>
                  </a:cubicBezTo>
                  <a:cubicBezTo>
                    <a:pt x="31491" y="82758"/>
                    <a:pt x="31679" y="83051"/>
                    <a:pt x="31909" y="83281"/>
                  </a:cubicBezTo>
                  <a:cubicBezTo>
                    <a:pt x="31930" y="83302"/>
                    <a:pt x="31972" y="83365"/>
                    <a:pt x="31993" y="83386"/>
                  </a:cubicBezTo>
                  <a:cubicBezTo>
                    <a:pt x="32014" y="83428"/>
                    <a:pt x="32077" y="83428"/>
                    <a:pt x="32119" y="83470"/>
                  </a:cubicBezTo>
                  <a:cubicBezTo>
                    <a:pt x="32663" y="83846"/>
                    <a:pt x="33437" y="84014"/>
                    <a:pt x="34065" y="84035"/>
                  </a:cubicBezTo>
                  <a:cubicBezTo>
                    <a:pt x="34797" y="84035"/>
                    <a:pt x="35341" y="84014"/>
                    <a:pt x="36010" y="83721"/>
                  </a:cubicBezTo>
                  <a:cubicBezTo>
                    <a:pt x="36638" y="83470"/>
                    <a:pt x="37203" y="82905"/>
                    <a:pt x="37663" y="82445"/>
                  </a:cubicBezTo>
                  <a:cubicBezTo>
                    <a:pt x="37873" y="82235"/>
                    <a:pt x="38040" y="82005"/>
                    <a:pt x="38207" y="81754"/>
                  </a:cubicBezTo>
                  <a:lnTo>
                    <a:pt x="38207" y="81754"/>
                  </a:lnTo>
                  <a:cubicBezTo>
                    <a:pt x="38103" y="82026"/>
                    <a:pt x="37998" y="82256"/>
                    <a:pt x="37852" y="82486"/>
                  </a:cubicBezTo>
                  <a:cubicBezTo>
                    <a:pt x="38040" y="82570"/>
                    <a:pt x="38186" y="82675"/>
                    <a:pt x="38375" y="82758"/>
                  </a:cubicBezTo>
                  <a:cubicBezTo>
                    <a:pt x="39233" y="83198"/>
                    <a:pt x="40091" y="83679"/>
                    <a:pt x="40927" y="84160"/>
                  </a:cubicBezTo>
                  <a:cubicBezTo>
                    <a:pt x="41325" y="84411"/>
                    <a:pt x="41723" y="84621"/>
                    <a:pt x="42120" y="84851"/>
                  </a:cubicBezTo>
                  <a:cubicBezTo>
                    <a:pt x="42455" y="85060"/>
                    <a:pt x="42999" y="85269"/>
                    <a:pt x="43292" y="85520"/>
                  </a:cubicBezTo>
                  <a:cubicBezTo>
                    <a:pt x="43601" y="85829"/>
                    <a:pt x="43923" y="86063"/>
                    <a:pt x="44316" y="86063"/>
                  </a:cubicBezTo>
                  <a:cubicBezTo>
                    <a:pt x="44429" y="86063"/>
                    <a:pt x="44547" y="86043"/>
                    <a:pt x="44673" y="86002"/>
                  </a:cubicBezTo>
                  <a:cubicBezTo>
                    <a:pt x="45196" y="85813"/>
                    <a:pt x="45614" y="85186"/>
                    <a:pt x="45824" y="84725"/>
                  </a:cubicBezTo>
                  <a:cubicBezTo>
                    <a:pt x="45886" y="84641"/>
                    <a:pt x="45886" y="84537"/>
                    <a:pt x="45845" y="84453"/>
                  </a:cubicBezTo>
                  <a:cubicBezTo>
                    <a:pt x="46054" y="84202"/>
                    <a:pt x="46263" y="83930"/>
                    <a:pt x="46368" y="83784"/>
                  </a:cubicBezTo>
                  <a:cubicBezTo>
                    <a:pt x="46828" y="83219"/>
                    <a:pt x="47372" y="82737"/>
                    <a:pt x="47916" y="82277"/>
                  </a:cubicBezTo>
                  <a:cubicBezTo>
                    <a:pt x="48418" y="81859"/>
                    <a:pt x="48795" y="81503"/>
                    <a:pt x="48983" y="80854"/>
                  </a:cubicBezTo>
                  <a:cubicBezTo>
                    <a:pt x="49025" y="80771"/>
                    <a:pt x="49025" y="80687"/>
                    <a:pt x="48983" y="80603"/>
                  </a:cubicBezTo>
                  <a:cubicBezTo>
                    <a:pt x="49611" y="79955"/>
                    <a:pt x="50259" y="79306"/>
                    <a:pt x="50971" y="78699"/>
                  </a:cubicBezTo>
                  <a:cubicBezTo>
                    <a:pt x="51996" y="77820"/>
                    <a:pt x="52728" y="76607"/>
                    <a:pt x="53482" y="75519"/>
                  </a:cubicBezTo>
                  <a:cubicBezTo>
                    <a:pt x="53670" y="75247"/>
                    <a:pt x="53879" y="75017"/>
                    <a:pt x="54068" y="74745"/>
                  </a:cubicBezTo>
                  <a:cubicBezTo>
                    <a:pt x="54256" y="74514"/>
                    <a:pt x="54381" y="74075"/>
                    <a:pt x="54591" y="73887"/>
                  </a:cubicBezTo>
                  <a:cubicBezTo>
                    <a:pt x="54632" y="73845"/>
                    <a:pt x="54695" y="73803"/>
                    <a:pt x="54737" y="73761"/>
                  </a:cubicBezTo>
                  <a:cubicBezTo>
                    <a:pt x="54800" y="73761"/>
                    <a:pt x="54842" y="73740"/>
                    <a:pt x="54904" y="73698"/>
                  </a:cubicBezTo>
                  <a:cubicBezTo>
                    <a:pt x="55574" y="73322"/>
                    <a:pt x="55867" y="72443"/>
                    <a:pt x="56306" y="71815"/>
                  </a:cubicBezTo>
                  <a:cubicBezTo>
                    <a:pt x="56578" y="71460"/>
                    <a:pt x="56871" y="71146"/>
                    <a:pt x="57122" y="70769"/>
                  </a:cubicBezTo>
                  <a:cubicBezTo>
                    <a:pt x="57415" y="70393"/>
                    <a:pt x="57562" y="69974"/>
                    <a:pt x="57750" y="69556"/>
                  </a:cubicBezTo>
                  <a:cubicBezTo>
                    <a:pt x="58064" y="68865"/>
                    <a:pt x="57980" y="68196"/>
                    <a:pt x="57353" y="67714"/>
                  </a:cubicBezTo>
                  <a:lnTo>
                    <a:pt x="57353" y="67714"/>
                  </a:lnTo>
                  <a:cubicBezTo>
                    <a:pt x="57451" y="67782"/>
                    <a:pt x="57492" y="67815"/>
                    <a:pt x="57507" y="67815"/>
                  </a:cubicBezTo>
                  <a:cubicBezTo>
                    <a:pt x="57534" y="67815"/>
                    <a:pt x="57480" y="67713"/>
                    <a:pt x="57520" y="67526"/>
                  </a:cubicBezTo>
                  <a:cubicBezTo>
                    <a:pt x="57562" y="67359"/>
                    <a:pt x="57604" y="67149"/>
                    <a:pt x="57645" y="66961"/>
                  </a:cubicBezTo>
                  <a:cubicBezTo>
                    <a:pt x="57708" y="66668"/>
                    <a:pt x="57729" y="66438"/>
                    <a:pt x="57666" y="66166"/>
                  </a:cubicBezTo>
                  <a:cubicBezTo>
                    <a:pt x="57980" y="65915"/>
                    <a:pt x="58085" y="65413"/>
                    <a:pt x="57771" y="65015"/>
                  </a:cubicBezTo>
                  <a:cubicBezTo>
                    <a:pt x="56495" y="63488"/>
                    <a:pt x="54925" y="62170"/>
                    <a:pt x="53147" y="61249"/>
                  </a:cubicBezTo>
                  <a:cubicBezTo>
                    <a:pt x="53251" y="61228"/>
                    <a:pt x="53356" y="61144"/>
                    <a:pt x="53419" y="61040"/>
                  </a:cubicBezTo>
                  <a:cubicBezTo>
                    <a:pt x="54068" y="59680"/>
                    <a:pt x="53482" y="57838"/>
                    <a:pt x="53210" y="56416"/>
                  </a:cubicBezTo>
                  <a:cubicBezTo>
                    <a:pt x="52854" y="54742"/>
                    <a:pt x="52477" y="53047"/>
                    <a:pt x="51787" y="51478"/>
                  </a:cubicBezTo>
                  <a:lnTo>
                    <a:pt x="51075" y="49741"/>
                  </a:lnTo>
                  <a:lnTo>
                    <a:pt x="51075" y="49741"/>
                  </a:lnTo>
                  <a:cubicBezTo>
                    <a:pt x="51431" y="49929"/>
                    <a:pt x="51808" y="50055"/>
                    <a:pt x="52205" y="50201"/>
                  </a:cubicBezTo>
                  <a:cubicBezTo>
                    <a:pt x="52917" y="50431"/>
                    <a:pt x="53628" y="50724"/>
                    <a:pt x="54360" y="50934"/>
                  </a:cubicBezTo>
                  <a:cubicBezTo>
                    <a:pt x="54643" y="51002"/>
                    <a:pt x="54951" y="51060"/>
                    <a:pt x="55250" y="51060"/>
                  </a:cubicBezTo>
                  <a:cubicBezTo>
                    <a:pt x="55681" y="51060"/>
                    <a:pt x="56094" y="50940"/>
                    <a:pt x="56390" y="50557"/>
                  </a:cubicBezTo>
                  <a:cubicBezTo>
                    <a:pt x="56662" y="50201"/>
                    <a:pt x="56725" y="49804"/>
                    <a:pt x="56725" y="49364"/>
                  </a:cubicBezTo>
                  <a:cubicBezTo>
                    <a:pt x="56704" y="48778"/>
                    <a:pt x="56767" y="48255"/>
                    <a:pt x="56788" y="47690"/>
                  </a:cubicBezTo>
                  <a:lnTo>
                    <a:pt x="56788" y="47418"/>
                  </a:lnTo>
                  <a:cubicBezTo>
                    <a:pt x="58852" y="47955"/>
                    <a:pt x="61017" y="48037"/>
                    <a:pt x="63175" y="48037"/>
                  </a:cubicBezTo>
                  <a:cubicBezTo>
                    <a:pt x="63796" y="48037"/>
                    <a:pt x="64415" y="48030"/>
                    <a:pt x="65031" y="48025"/>
                  </a:cubicBezTo>
                  <a:cubicBezTo>
                    <a:pt x="68003" y="47962"/>
                    <a:pt x="71016" y="47586"/>
                    <a:pt x="73778" y="46456"/>
                  </a:cubicBezTo>
                  <a:cubicBezTo>
                    <a:pt x="76351" y="45410"/>
                    <a:pt x="78695" y="44154"/>
                    <a:pt x="80766" y="42313"/>
                  </a:cubicBezTo>
                  <a:cubicBezTo>
                    <a:pt x="81791" y="41413"/>
                    <a:pt x="82628" y="40325"/>
                    <a:pt x="83235" y="39112"/>
                  </a:cubicBezTo>
                  <a:cubicBezTo>
                    <a:pt x="83654" y="38275"/>
                    <a:pt x="84030" y="37291"/>
                    <a:pt x="84177" y="36329"/>
                  </a:cubicBezTo>
                  <a:cubicBezTo>
                    <a:pt x="84762" y="36224"/>
                    <a:pt x="85327" y="35931"/>
                    <a:pt x="85788" y="35576"/>
                  </a:cubicBezTo>
                  <a:cubicBezTo>
                    <a:pt x="86206" y="35241"/>
                    <a:pt x="86332" y="34676"/>
                    <a:pt x="86541" y="34195"/>
                  </a:cubicBezTo>
                  <a:cubicBezTo>
                    <a:pt x="86792" y="33504"/>
                    <a:pt x="87127" y="32856"/>
                    <a:pt x="86939" y="32186"/>
                  </a:cubicBezTo>
                  <a:cubicBezTo>
                    <a:pt x="86859" y="31883"/>
                    <a:pt x="86598" y="31721"/>
                    <a:pt x="86331" y="31721"/>
                  </a:cubicBezTo>
                  <a:cubicBezTo>
                    <a:pt x="86175" y="31721"/>
                    <a:pt x="86016" y="31777"/>
                    <a:pt x="85892" y="31893"/>
                  </a:cubicBezTo>
                  <a:cubicBezTo>
                    <a:pt x="85181" y="32563"/>
                    <a:pt x="85181" y="33881"/>
                    <a:pt x="84553" y="34446"/>
                  </a:cubicBezTo>
                  <a:cubicBezTo>
                    <a:pt x="84595" y="34195"/>
                    <a:pt x="84595" y="33965"/>
                    <a:pt x="84616" y="33776"/>
                  </a:cubicBezTo>
                  <a:cubicBezTo>
                    <a:pt x="84700" y="32688"/>
                    <a:pt x="84407" y="31726"/>
                    <a:pt x="84030" y="30742"/>
                  </a:cubicBezTo>
                  <a:cubicBezTo>
                    <a:pt x="83945" y="30530"/>
                    <a:pt x="83763" y="30435"/>
                    <a:pt x="83587" y="30435"/>
                  </a:cubicBezTo>
                  <a:cubicBezTo>
                    <a:pt x="83330" y="30435"/>
                    <a:pt x="83085" y="30637"/>
                    <a:pt x="83172" y="30972"/>
                  </a:cubicBezTo>
                  <a:cubicBezTo>
                    <a:pt x="83402" y="31809"/>
                    <a:pt x="83465" y="32646"/>
                    <a:pt x="83381" y="33504"/>
                  </a:cubicBezTo>
                  <a:cubicBezTo>
                    <a:pt x="83361" y="33818"/>
                    <a:pt x="83256" y="34237"/>
                    <a:pt x="83151" y="34655"/>
                  </a:cubicBezTo>
                  <a:cubicBezTo>
                    <a:pt x="81770" y="34299"/>
                    <a:pt x="81185" y="33148"/>
                    <a:pt x="80850" y="31809"/>
                  </a:cubicBezTo>
                  <a:cubicBezTo>
                    <a:pt x="80797" y="31598"/>
                    <a:pt x="80594" y="31488"/>
                    <a:pt x="80398" y="31488"/>
                  </a:cubicBezTo>
                  <a:cubicBezTo>
                    <a:pt x="80207" y="31488"/>
                    <a:pt x="80023" y="31592"/>
                    <a:pt x="79992" y="31809"/>
                  </a:cubicBezTo>
                  <a:cubicBezTo>
                    <a:pt x="79573" y="33839"/>
                    <a:pt x="80724" y="35450"/>
                    <a:pt x="82545" y="36099"/>
                  </a:cubicBezTo>
                  <a:cubicBezTo>
                    <a:pt x="82252" y="36852"/>
                    <a:pt x="82042" y="37689"/>
                    <a:pt x="81687" y="38400"/>
                  </a:cubicBezTo>
                  <a:cubicBezTo>
                    <a:pt x="81143" y="39530"/>
                    <a:pt x="80327" y="40388"/>
                    <a:pt x="79406" y="41204"/>
                  </a:cubicBezTo>
                  <a:cubicBezTo>
                    <a:pt x="77523" y="42899"/>
                    <a:pt x="75242" y="44050"/>
                    <a:pt x="72920" y="44970"/>
                  </a:cubicBezTo>
                  <a:cubicBezTo>
                    <a:pt x="70430" y="45954"/>
                    <a:pt x="67752" y="46247"/>
                    <a:pt x="65073" y="46351"/>
                  </a:cubicBezTo>
                  <a:cubicBezTo>
                    <a:pt x="63975" y="46394"/>
                    <a:pt x="62852" y="46443"/>
                    <a:pt x="61728" y="46443"/>
                  </a:cubicBezTo>
                  <a:cubicBezTo>
                    <a:pt x="60092" y="46443"/>
                    <a:pt x="58455" y="46338"/>
                    <a:pt x="56892" y="45954"/>
                  </a:cubicBezTo>
                  <a:cubicBezTo>
                    <a:pt x="56892" y="45933"/>
                    <a:pt x="56892" y="45870"/>
                    <a:pt x="56913" y="45849"/>
                  </a:cubicBezTo>
                  <a:cubicBezTo>
                    <a:pt x="56997" y="45493"/>
                    <a:pt x="57227" y="44866"/>
                    <a:pt x="57143" y="44510"/>
                  </a:cubicBezTo>
                  <a:cubicBezTo>
                    <a:pt x="56934" y="43715"/>
                    <a:pt x="56202" y="43464"/>
                    <a:pt x="55469" y="43255"/>
                  </a:cubicBezTo>
                  <a:cubicBezTo>
                    <a:pt x="55009" y="43108"/>
                    <a:pt x="54486" y="43045"/>
                    <a:pt x="53984" y="43004"/>
                  </a:cubicBezTo>
                  <a:cubicBezTo>
                    <a:pt x="53377" y="42920"/>
                    <a:pt x="52749" y="42794"/>
                    <a:pt x="52163" y="42794"/>
                  </a:cubicBezTo>
                  <a:cubicBezTo>
                    <a:pt x="51180" y="42794"/>
                    <a:pt x="50238" y="42669"/>
                    <a:pt x="49297" y="42439"/>
                  </a:cubicBezTo>
                  <a:cubicBezTo>
                    <a:pt x="50950" y="41874"/>
                    <a:pt x="52519" y="41141"/>
                    <a:pt x="54005" y="40200"/>
                  </a:cubicBezTo>
                  <a:cubicBezTo>
                    <a:pt x="57018" y="38254"/>
                    <a:pt x="59026" y="35387"/>
                    <a:pt x="60324" y="32060"/>
                  </a:cubicBezTo>
                  <a:cubicBezTo>
                    <a:pt x="60345" y="31998"/>
                    <a:pt x="60366" y="31893"/>
                    <a:pt x="60428" y="31809"/>
                  </a:cubicBezTo>
                  <a:cubicBezTo>
                    <a:pt x="60449" y="31935"/>
                    <a:pt x="60470" y="32060"/>
                    <a:pt x="60533" y="32207"/>
                  </a:cubicBezTo>
                  <a:cubicBezTo>
                    <a:pt x="60282" y="32981"/>
                    <a:pt x="60366" y="33692"/>
                    <a:pt x="60554" y="34488"/>
                  </a:cubicBezTo>
                  <a:cubicBezTo>
                    <a:pt x="60700" y="35157"/>
                    <a:pt x="60889" y="36015"/>
                    <a:pt x="61265" y="36622"/>
                  </a:cubicBezTo>
                  <a:cubicBezTo>
                    <a:pt x="61998" y="37940"/>
                    <a:pt x="62646" y="39300"/>
                    <a:pt x="63818" y="40263"/>
                  </a:cubicBezTo>
                  <a:cubicBezTo>
                    <a:pt x="64449" y="40780"/>
                    <a:pt x="65151" y="41000"/>
                    <a:pt x="65864" y="41000"/>
                  </a:cubicBezTo>
                  <a:cubicBezTo>
                    <a:pt x="66594" y="41000"/>
                    <a:pt x="67336" y="40769"/>
                    <a:pt x="68024" y="40388"/>
                  </a:cubicBezTo>
                  <a:cubicBezTo>
                    <a:pt x="68965" y="39865"/>
                    <a:pt x="69321" y="38986"/>
                    <a:pt x="69446" y="38045"/>
                  </a:cubicBezTo>
                  <a:cubicBezTo>
                    <a:pt x="69540" y="38057"/>
                    <a:pt x="69635" y="38063"/>
                    <a:pt x="69732" y="38063"/>
                  </a:cubicBezTo>
                  <a:cubicBezTo>
                    <a:pt x="70435" y="38063"/>
                    <a:pt x="71206" y="37751"/>
                    <a:pt x="71832" y="37438"/>
                  </a:cubicBezTo>
                  <a:cubicBezTo>
                    <a:pt x="72418" y="37124"/>
                    <a:pt x="72920" y="36685"/>
                    <a:pt x="73254" y="36078"/>
                  </a:cubicBezTo>
                  <a:cubicBezTo>
                    <a:pt x="73715" y="35262"/>
                    <a:pt x="73547" y="34320"/>
                    <a:pt x="73401" y="33483"/>
                  </a:cubicBezTo>
                  <a:cubicBezTo>
                    <a:pt x="73338" y="33232"/>
                    <a:pt x="73234" y="32939"/>
                    <a:pt x="73192" y="32667"/>
                  </a:cubicBezTo>
                  <a:cubicBezTo>
                    <a:pt x="73296" y="32667"/>
                    <a:pt x="73401" y="32709"/>
                    <a:pt x="73506" y="32730"/>
                  </a:cubicBezTo>
                  <a:cubicBezTo>
                    <a:pt x="73654" y="32745"/>
                    <a:pt x="73781" y="32760"/>
                    <a:pt x="73916" y="32760"/>
                  </a:cubicBezTo>
                  <a:cubicBezTo>
                    <a:pt x="73972" y="32760"/>
                    <a:pt x="74030" y="32757"/>
                    <a:pt x="74091" y="32751"/>
                  </a:cubicBezTo>
                  <a:cubicBezTo>
                    <a:pt x="74887" y="32709"/>
                    <a:pt x="75828" y="32332"/>
                    <a:pt x="76498" y="31935"/>
                  </a:cubicBezTo>
                  <a:cubicBezTo>
                    <a:pt x="77209" y="31496"/>
                    <a:pt x="77690" y="30784"/>
                    <a:pt x="78004" y="30031"/>
                  </a:cubicBezTo>
                  <a:cubicBezTo>
                    <a:pt x="78339" y="29194"/>
                    <a:pt x="77962" y="28273"/>
                    <a:pt x="77418" y="27625"/>
                  </a:cubicBezTo>
                  <a:cubicBezTo>
                    <a:pt x="76916" y="27081"/>
                    <a:pt x="76288" y="26641"/>
                    <a:pt x="75744" y="26139"/>
                  </a:cubicBezTo>
                  <a:cubicBezTo>
                    <a:pt x="75493" y="25909"/>
                    <a:pt x="75221" y="25658"/>
                    <a:pt x="75012" y="25344"/>
                  </a:cubicBezTo>
                  <a:cubicBezTo>
                    <a:pt x="74991" y="25302"/>
                    <a:pt x="74991" y="25281"/>
                    <a:pt x="74970" y="25239"/>
                  </a:cubicBezTo>
                  <a:cubicBezTo>
                    <a:pt x="75075" y="25177"/>
                    <a:pt x="75221" y="25135"/>
                    <a:pt x="75326" y="25093"/>
                  </a:cubicBezTo>
                  <a:cubicBezTo>
                    <a:pt x="76770" y="24549"/>
                    <a:pt x="78485" y="24151"/>
                    <a:pt x="78946" y="22415"/>
                  </a:cubicBezTo>
                  <a:cubicBezTo>
                    <a:pt x="79385" y="20636"/>
                    <a:pt x="77544" y="19569"/>
                    <a:pt x="76267" y="18900"/>
                  </a:cubicBezTo>
                  <a:cubicBezTo>
                    <a:pt x="74963" y="18213"/>
                    <a:pt x="73420" y="17991"/>
                    <a:pt x="71926" y="17991"/>
                  </a:cubicBezTo>
                  <a:cubicBezTo>
                    <a:pt x="71599" y="17991"/>
                    <a:pt x="71273" y="18002"/>
                    <a:pt x="70953" y="18021"/>
                  </a:cubicBezTo>
                  <a:cubicBezTo>
                    <a:pt x="69363" y="18125"/>
                    <a:pt x="67772" y="18104"/>
                    <a:pt x="66329" y="18711"/>
                  </a:cubicBezTo>
                  <a:cubicBezTo>
                    <a:pt x="66308" y="18607"/>
                    <a:pt x="66308" y="18502"/>
                    <a:pt x="66287" y="18376"/>
                  </a:cubicBezTo>
                  <a:cubicBezTo>
                    <a:pt x="66120" y="17665"/>
                    <a:pt x="65513" y="17037"/>
                    <a:pt x="64927" y="16703"/>
                  </a:cubicBezTo>
                  <a:cubicBezTo>
                    <a:pt x="64320" y="16347"/>
                    <a:pt x="63692" y="15887"/>
                    <a:pt x="63002" y="15803"/>
                  </a:cubicBezTo>
                  <a:cubicBezTo>
                    <a:pt x="62960" y="15301"/>
                    <a:pt x="62855" y="14840"/>
                    <a:pt x="62730" y="14338"/>
                  </a:cubicBezTo>
                  <a:cubicBezTo>
                    <a:pt x="62542" y="13669"/>
                    <a:pt x="62458" y="12978"/>
                    <a:pt x="62270" y="12309"/>
                  </a:cubicBezTo>
                  <a:cubicBezTo>
                    <a:pt x="61600" y="9609"/>
                    <a:pt x="60010" y="7182"/>
                    <a:pt x="57959" y="5299"/>
                  </a:cubicBezTo>
                  <a:cubicBezTo>
                    <a:pt x="56934" y="4358"/>
                    <a:pt x="55720" y="3542"/>
                    <a:pt x="54528" y="2788"/>
                  </a:cubicBezTo>
                  <a:cubicBezTo>
                    <a:pt x="53251" y="1972"/>
                    <a:pt x="51912" y="1638"/>
                    <a:pt x="50510" y="1177"/>
                  </a:cubicBezTo>
                  <a:cubicBezTo>
                    <a:pt x="49088" y="738"/>
                    <a:pt x="47728" y="298"/>
                    <a:pt x="46263" y="89"/>
                  </a:cubicBezTo>
                  <a:cubicBezTo>
                    <a:pt x="45866" y="25"/>
                    <a:pt x="45468" y="0"/>
                    <a:pt x="45071" y="0"/>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41" name="Google Shape;1000;p51">
              <a:extLst>
                <a:ext uri="{FF2B5EF4-FFF2-40B4-BE49-F238E27FC236}">
                  <a16:creationId xmlns="" xmlns:a16="http://schemas.microsoft.com/office/drawing/2014/main" id="{1218C752-5FA4-40EB-B630-1FC676A647C5}"/>
                </a:ext>
              </a:extLst>
            </p:cNvPr>
            <p:cNvSpPr/>
            <p:nvPr/>
          </p:nvSpPr>
          <p:spPr>
            <a:xfrm>
              <a:off x="6330675" y="3827250"/>
              <a:ext cx="284050" cy="89900"/>
            </a:xfrm>
            <a:custGeom>
              <a:avLst/>
              <a:gdLst/>
              <a:ahLst/>
              <a:cxnLst/>
              <a:rect l="l" t="t" r="r" b="b"/>
              <a:pathLst>
                <a:path w="11362" h="3596" extrusionOk="0">
                  <a:moveTo>
                    <a:pt x="2365" y="0"/>
                  </a:moveTo>
                  <a:cubicBezTo>
                    <a:pt x="1582" y="0"/>
                    <a:pt x="798" y="762"/>
                    <a:pt x="209" y="1160"/>
                  </a:cubicBezTo>
                  <a:cubicBezTo>
                    <a:pt x="0" y="1317"/>
                    <a:pt x="139" y="1619"/>
                    <a:pt x="337" y="1619"/>
                  </a:cubicBezTo>
                  <a:cubicBezTo>
                    <a:pt x="376" y="1619"/>
                    <a:pt x="418" y="1606"/>
                    <a:pt x="460" y="1578"/>
                  </a:cubicBezTo>
                  <a:cubicBezTo>
                    <a:pt x="1071" y="1126"/>
                    <a:pt x="1514" y="525"/>
                    <a:pt x="2296" y="525"/>
                  </a:cubicBezTo>
                  <a:cubicBezTo>
                    <a:pt x="2345" y="525"/>
                    <a:pt x="2396" y="527"/>
                    <a:pt x="2448" y="532"/>
                  </a:cubicBezTo>
                  <a:cubicBezTo>
                    <a:pt x="3411" y="616"/>
                    <a:pt x="2929" y="1620"/>
                    <a:pt x="3411" y="2081"/>
                  </a:cubicBezTo>
                  <a:cubicBezTo>
                    <a:pt x="3644" y="2314"/>
                    <a:pt x="3903" y="2423"/>
                    <a:pt x="4171" y="2423"/>
                  </a:cubicBezTo>
                  <a:cubicBezTo>
                    <a:pt x="4432" y="2423"/>
                    <a:pt x="4701" y="2319"/>
                    <a:pt x="4959" y="2122"/>
                  </a:cubicBezTo>
                  <a:cubicBezTo>
                    <a:pt x="5185" y="1936"/>
                    <a:pt x="5530" y="1902"/>
                    <a:pt x="5886" y="1902"/>
                  </a:cubicBezTo>
                  <a:cubicBezTo>
                    <a:pt x="6089" y="1902"/>
                    <a:pt x="6296" y="1913"/>
                    <a:pt x="6486" y="1913"/>
                  </a:cubicBezTo>
                  <a:cubicBezTo>
                    <a:pt x="6675" y="2248"/>
                    <a:pt x="6737" y="2604"/>
                    <a:pt x="7072" y="2855"/>
                  </a:cubicBezTo>
                  <a:cubicBezTo>
                    <a:pt x="7200" y="2955"/>
                    <a:pt x="7351" y="2994"/>
                    <a:pt x="7510" y="2994"/>
                  </a:cubicBezTo>
                  <a:cubicBezTo>
                    <a:pt x="7847" y="2994"/>
                    <a:pt x="8218" y="2822"/>
                    <a:pt x="8474" y="2708"/>
                  </a:cubicBezTo>
                  <a:cubicBezTo>
                    <a:pt x="8659" y="2616"/>
                    <a:pt x="8848" y="2571"/>
                    <a:pt x="9029" y="2571"/>
                  </a:cubicBezTo>
                  <a:cubicBezTo>
                    <a:pt x="9424" y="2571"/>
                    <a:pt x="9787" y="2782"/>
                    <a:pt x="10002" y="3169"/>
                  </a:cubicBezTo>
                  <a:cubicBezTo>
                    <a:pt x="10163" y="3476"/>
                    <a:pt x="10425" y="3596"/>
                    <a:pt x="10728" y="3596"/>
                  </a:cubicBezTo>
                  <a:cubicBezTo>
                    <a:pt x="10818" y="3596"/>
                    <a:pt x="10911" y="3585"/>
                    <a:pt x="11006" y="3566"/>
                  </a:cubicBezTo>
                  <a:cubicBezTo>
                    <a:pt x="11362" y="3482"/>
                    <a:pt x="11299" y="3022"/>
                    <a:pt x="11048" y="2918"/>
                  </a:cubicBezTo>
                  <a:cubicBezTo>
                    <a:pt x="10566" y="2750"/>
                    <a:pt x="10399" y="2311"/>
                    <a:pt x="9981" y="2081"/>
                  </a:cubicBezTo>
                  <a:cubicBezTo>
                    <a:pt x="9688" y="1918"/>
                    <a:pt x="9231" y="1768"/>
                    <a:pt x="8846" y="1768"/>
                  </a:cubicBezTo>
                  <a:cubicBezTo>
                    <a:pt x="8735" y="1768"/>
                    <a:pt x="8630" y="1781"/>
                    <a:pt x="8537" y="1809"/>
                  </a:cubicBezTo>
                  <a:cubicBezTo>
                    <a:pt x="8244" y="1892"/>
                    <a:pt x="7993" y="2081"/>
                    <a:pt x="7700" y="2185"/>
                  </a:cubicBezTo>
                  <a:cubicBezTo>
                    <a:pt x="7677" y="2192"/>
                    <a:pt x="7654" y="2196"/>
                    <a:pt x="7632" y="2196"/>
                  </a:cubicBezTo>
                  <a:cubicBezTo>
                    <a:pt x="7342" y="2196"/>
                    <a:pt x="7188" y="1586"/>
                    <a:pt x="7051" y="1411"/>
                  </a:cubicBezTo>
                  <a:cubicBezTo>
                    <a:pt x="6875" y="1199"/>
                    <a:pt x="6566" y="1153"/>
                    <a:pt x="6244" y="1153"/>
                  </a:cubicBezTo>
                  <a:cubicBezTo>
                    <a:pt x="5993" y="1153"/>
                    <a:pt x="5734" y="1181"/>
                    <a:pt x="5524" y="1181"/>
                  </a:cubicBezTo>
                  <a:cubicBezTo>
                    <a:pt x="5412" y="1181"/>
                    <a:pt x="5271" y="1157"/>
                    <a:pt x="5135" y="1157"/>
                  </a:cubicBezTo>
                  <a:cubicBezTo>
                    <a:pt x="5016" y="1157"/>
                    <a:pt x="4900" y="1175"/>
                    <a:pt x="4812" y="1244"/>
                  </a:cubicBezTo>
                  <a:cubicBezTo>
                    <a:pt x="4644" y="1342"/>
                    <a:pt x="4352" y="1639"/>
                    <a:pt x="4122" y="1639"/>
                  </a:cubicBezTo>
                  <a:cubicBezTo>
                    <a:pt x="4010" y="1639"/>
                    <a:pt x="3912" y="1568"/>
                    <a:pt x="3850" y="1369"/>
                  </a:cubicBezTo>
                  <a:cubicBezTo>
                    <a:pt x="3745" y="1055"/>
                    <a:pt x="3850" y="1034"/>
                    <a:pt x="3599" y="825"/>
                  </a:cubicBezTo>
                  <a:cubicBezTo>
                    <a:pt x="3411" y="658"/>
                    <a:pt x="3285" y="428"/>
                    <a:pt x="3097" y="260"/>
                  </a:cubicBezTo>
                  <a:cubicBezTo>
                    <a:pt x="2857" y="75"/>
                    <a:pt x="2611" y="0"/>
                    <a:pt x="2365" y="0"/>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42" name="Google Shape;1001;p51">
              <a:extLst>
                <a:ext uri="{FF2B5EF4-FFF2-40B4-BE49-F238E27FC236}">
                  <a16:creationId xmlns="" xmlns:a16="http://schemas.microsoft.com/office/drawing/2014/main" id="{3A0D3781-0655-4389-BCEB-FB628A417596}"/>
                </a:ext>
              </a:extLst>
            </p:cNvPr>
            <p:cNvSpPr/>
            <p:nvPr/>
          </p:nvSpPr>
          <p:spPr>
            <a:xfrm>
              <a:off x="6431850" y="3773825"/>
              <a:ext cx="256525" cy="105025"/>
            </a:xfrm>
            <a:custGeom>
              <a:avLst/>
              <a:gdLst/>
              <a:ahLst/>
              <a:cxnLst/>
              <a:rect l="l" t="t" r="r" b="b"/>
              <a:pathLst>
                <a:path w="10261" h="4201" extrusionOk="0">
                  <a:moveTo>
                    <a:pt x="4065" y="1"/>
                  </a:moveTo>
                  <a:cubicBezTo>
                    <a:pt x="3484" y="1"/>
                    <a:pt x="2855" y="315"/>
                    <a:pt x="2314" y="409"/>
                  </a:cubicBezTo>
                  <a:cubicBezTo>
                    <a:pt x="2167" y="439"/>
                    <a:pt x="2020" y="448"/>
                    <a:pt x="1874" y="448"/>
                  </a:cubicBezTo>
                  <a:cubicBezTo>
                    <a:pt x="1610" y="448"/>
                    <a:pt x="1348" y="417"/>
                    <a:pt x="1099" y="417"/>
                  </a:cubicBezTo>
                  <a:cubicBezTo>
                    <a:pt x="699" y="417"/>
                    <a:pt x="331" y="497"/>
                    <a:pt x="33" y="912"/>
                  </a:cubicBezTo>
                  <a:cubicBezTo>
                    <a:pt x="1" y="944"/>
                    <a:pt x="57" y="1015"/>
                    <a:pt x="103" y="1015"/>
                  </a:cubicBezTo>
                  <a:cubicBezTo>
                    <a:pt x="116" y="1015"/>
                    <a:pt x="129" y="1009"/>
                    <a:pt x="138" y="995"/>
                  </a:cubicBezTo>
                  <a:cubicBezTo>
                    <a:pt x="366" y="734"/>
                    <a:pt x="571" y="640"/>
                    <a:pt x="764" y="640"/>
                  </a:cubicBezTo>
                  <a:cubicBezTo>
                    <a:pt x="1189" y="640"/>
                    <a:pt x="1560" y="1096"/>
                    <a:pt x="2021" y="1225"/>
                  </a:cubicBezTo>
                  <a:cubicBezTo>
                    <a:pt x="2153" y="1259"/>
                    <a:pt x="2278" y="1273"/>
                    <a:pt x="2399" y="1273"/>
                  </a:cubicBezTo>
                  <a:cubicBezTo>
                    <a:pt x="2660" y="1273"/>
                    <a:pt x="2907" y="1207"/>
                    <a:pt x="3193" y="1121"/>
                  </a:cubicBezTo>
                  <a:cubicBezTo>
                    <a:pt x="3444" y="1037"/>
                    <a:pt x="3695" y="953"/>
                    <a:pt x="3967" y="953"/>
                  </a:cubicBezTo>
                  <a:cubicBezTo>
                    <a:pt x="3979" y="953"/>
                    <a:pt x="3991" y="952"/>
                    <a:pt x="4002" y="952"/>
                  </a:cubicBezTo>
                  <a:cubicBezTo>
                    <a:pt x="4330" y="952"/>
                    <a:pt x="4433" y="1233"/>
                    <a:pt x="4595" y="1456"/>
                  </a:cubicBezTo>
                  <a:cubicBezTo>
                    <a:pt x="4867" y="1895"/>
                    <a:pt x="5452" y="2293"/>
                    <a:pt x="5955" y="2481"/>
                  </a:cubicBezTo>
                  <a:cubicBezTo>
                    <a:pt x="6499" y="2690"/>
                    <a:pt x="7168" y="2460"/>
                    <a:pt x="7649" y="2878"/>
                  </a:cubicBezTo>
                  <a:cubicBezTo>
                    <a:pt x="8068" y="3213"/>
                    <a:pt x="8110" y="3778"/>
                    <a:pt x="8612" y="4092"/>
                  </a:cubicBezTo>
                  <a:cubicBezTo>
                    <a:pt x="8754" y="4163"/>
                    <a:pt x="8957" y="4200"/>
                    <a:pt x="9165" y="4200"/>
                  </a:cubicBezTo>
                  <a:cubicBezTo>
                    <a:pt x="9696" y="4200"/>
                    <a:pt x="10260" y="3957"/>
                    <a:pt x="9930" y="3402"/>
                  </a:cubicBezTo>
                  <a:cubicBezTo>
                    <a:pt x="9742" y="3109"/>
                    <a:pt x="9365" y="3171"/>
                    <a:pt x="9135" y="2941"/>
                  </a:cubicBezTo>
                  <a:cubicBezTo>
                    <a:pt x="8947" y="2774"/>
                    <a:pt x="8842" y="2460"/>
                    <a:pt x="8696" y="2272"/>
                  </a:cubicBezTo>
                  <a:cubicBezTo>
                    <a:pt x="8507" y="2000"/>
                    <a:pt x="8298" y="1853"/>
                    <a:pt x="8047" y="1686"/>
                  </a:cubicBezTo>
                  <a:cubicBezTo>
                    <a:pt x="7566" y="1414"/>
                    <a:pt x="7001" y="1414"/>
                    <a:pt x="6478" y="1414"/>
                  </a:cubicBezTo>
                  <a:cubicBezTo>
                    <a:pt x="6227" y="1414"/>
                    <a:pt x="5871" y="1100"/>
                    <a:pt x="5662" y="953"/>
                  </a:cubicBezTo>
                  <a:cubicBezTo>
                    <a:pt x="5369" y="807"/>
                    <a:pt x="5180" y="598"/>
                    <a:pt x="4950" y="368"/>
                  </a:cubicBezTo>
                  <a:cubicBezTo>
                    <a:pt x="4684" y="94"/>
                    <a:pt x="4382" y="1"/>
                    <a:pt x="4065"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43" name="Google Shape;1002;p51">
              <a:extLst>
                <a:ext uri="{FF2B5EF4-FFF2-40B4-BE49-F238E27FC236}">
                  <a16:creationId xmlns="" xmlns:a16="http://schemas.microsoft.com/office/drawing/2014/main" id="{7A5E0D33-F8C0-4756-9725-9D9752047E67}"/>
                </a:ext>
              </a:extLst>
            </p:cNvPr>
            <p:cNvSpPr/>
            <p:nvPr/>
          </p:nvSpPr>
          <p:spPr>
            <a:xfrm>
              <a:off x="6780100" y="4036475"/>
              <a:ext cx="303850" cy="113200"/>
            </a:xfrm>
            <a:custGeom>
              <a:avLst/>
              <a:gdLst/>
              <a:ahLst/>
              <a:cxnLst/>
              <a:rect l="l" t="t" r="r" b="b"/>
              <a:pathLst>
                <a:path w="12154" h="4528" extrusionOk="0">
                  <a:moveTo>
                    <a:pt x="2766" y="1"/>
                  </a:moveTo>
                  <a:cubicBezTo>
                    <a:pt x="1816" y="1"/>
                    <a:pt x="858" y="625"/>
                    <a:pt x="227" y="1202"/>
                  </a:cubicBezTo>
                  <a:cubicBezTo>
                    <a:pt x="1" y="1412"/>
                    <a:pt x="223" y="1709"/>
                    <a:pt x="452" y="1709"/>
                  </a:cubicBezTo>
                  <a:cubicBezTo>
                    <a:pt x="519" y="1709"/>
                    <a:pt x="588" y="1683"/>
                    <a:pt x="645" y="1621"/>
                  </a:cubicBezTo>
                  <a:cubicBezTo>
                    <a:pt x="1105" y="1181"/>
                    <a:pt x="1628" y="847"/>
                    <a:pt x="2214" y="658"/>
                  </a:cubicBezTo>
                  <a:cubicBezTo>
                    <a:pt x="2383" y="599"/>
                    <a:pt x="2531" y="572"/>
                    <a:pt x="2663" y="572"/>
                  </a:cubicBezTo>
                  <a:cubicBezTo>
                    <a:pt x="3189" y="572"/>
                    <a:pt x="3470" y="994"/>
                    <a:pt x="3805" y="1495"/>
                  </a:cubicBezTo>
                  <a:cubicBezTo>
                    <a:pt x="4008" y="1801"/>
                    <a:pt x="4471" y="2186"/>
                    <a:pt x="4882" y="2186"/>
                  </a:cubicBezTo>
                  <a:cubicBezTo>
                    <a:pt x="4892" y="2186"/>
                    <a:pt x="4903" y="2186"/>
                    <a:pt x="4913" y="2186"/>
                  </a:cubicBezTo>
                  <a:cubicBezTo>
                    <a:pt x="5400" y="2144"/>
                    <a:pt x="5849" y="1973"/>
                    <a:pt x="6298" y="1973"/>
                  </a:cubicBezTo>
                  <a:cubicBezTo>
                    <a:pt x="6525" y="1973"/>
                    <a:pt x="6753" y="2017"/>
                    <a:pt x="6985" y="2144"/>
                  </a:cubicBezTo>
                  <a:cubicBezTo>
                    <a:pt x="7215" y="2290"/>
                    <a:pt x="7382" y="2541"/>
                    <a:pt x="7529" y="2751"/>
                  </a:cubicBezTo>
                  <a:cubicBezTo>
                    <a:pt x="7717" y="2960"/>
                    <a:pt x="7968" y="3064"/>
                    <a:pt x="8240" y="3169"/>
                  </a:cubicBezTo>
                  <a:cubicBezTo>
                    <a:pt x="8333" y="3205"/>
                    <a:pt x="8428" y="3219"/>
                    <a:pt x="8522" y="3219"/>
                  </a:cubicBezTo>
                  <a:cubicBezTo>
                    <a:pt x="8837" y="3219"/>
                    <a:pt x="9155" y="3066"/>
                    <a:pt x="9441" y="3066"/>
                  </a:cubicBezTo>
                  <a:cubicBezTo>
                    <a:pt x="9572" y="3066"/>
                    <a:pt x="9696" y="3098"/>
                    <a:pt x="9810" y="3190"/>
                  </a:cubicBezTo>
                  <a:cubicBezTo>
                    <a:pt x="10308" y="3619"/>
                    <a:pt x="10749" y="4527"/>
                    <a:pt x="11435" y="4527"/>
                  </a:cubicBezTo>
                  <a:cubicBezTo>
                    <a:pt x="11585" y="4527"/>
                    <a:pt x="11746" y="4484"/>
                    <a:pt x="11923" y="4383"/>
                  </a:cubicBezTo>
                  <a:cubicBezTo>
                    <a:pt x="12090" y="4215"/>
                    <a:pt x="12153" y="3860"/>
                    <a:pt x="11944" y="3692"/>
                  </a:cubicBezTo>
                  <a:cubicBezTo>
                    <a:pt x="11588" y="3399"/>
                    <a:pt x="11191" y="3232"/>
                    <a:pt x="10856" y="2876"/>
                  </a:cubicBezTo>
                  <a:cubicBezTo>
                    <a:pt x="10521" y="2541"/>
                    <a:pt x="10186" y="2248"/>
                    <a:pt x="9747" y="2081"/>
                  </a:cubicBezTo>
                  <a:cubicBezTo>
                    <a:pt x="9644" y="2040"/>
                    <a:pt x="9541" y="2025"/>
                    <a:pt x="9440" y="2025"/>
                  </a:cubicBezTo>
                  <a:cubicBezTo>
                    <a:pt x="9141" y="2025"/>
                    <a:pt x="8849" y="2156"/>
                    <a:pt x="8585" y="2156"/>
                  </a:cubicBezTo>
                  <a:cubicBezTo>
                    <a:pt x="8389" y="2156"/>
                    <a:pt x="8209" y="2084"/>
                    <a:pt x="8052" y="1830"/>
                  </a:cubicBezTo>
                  <a:cubicBezTo>
                    <a:pt x="7759" y="1370"/>
                    <a:pt x="7048" y="1056"/>
                    <a:pt x="6525" y="972"/>
                  </a:cubicBezTo>
                  <a:cubicBezTo>
                    <a:pt x="6456" y="963"/>
                    <a:pt x="6386" y="960"/>
                    <a:pt x="6316" y="960"/>
                  </a:cubicBezTo>
                  <a:cubicBezTo>
                    <a:pt x="5951" y="960"/>
                    <a:pt x="5564" y="1059"/>
                    <a:pt x="5207" y="1059"/>
                  </a:cubicBezTo>
                  <a:cubicBezTo>
                    <a:pt x="4981" y="1059"/>
                    <a:pt x="4767" y="1019"/>
                    <a:pt x="4579" y="888"/>
                  </a:cubicBezTo>
                  <a:cubicBezTo>
                    <a:pt x="4097" y="575"/>
                    <a:pt x="3784" y="219"/>
                    <a:pt x="3219" y="51"/>
                  </a:cubicBezTo>
                  <a:cubicBezTo>
                    <a:pt x="3069" y="17"/>
                    <a:pt x="2917" y="1"/>
                    <a:pt x="2766"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44" name="Google Shape;1003;p51">
              <a:extLst>
                <a:ext uri="{FF2B5EF4-FFF2-40B4-BE49-F238E27FC236}">
                  <a16:creationId xmlns="" xmlns:a16="http://schemas.microsoft.com/office/drawing/2014/main" id="{ED13EA97-D02F-4F8E-B8AB-53A98C110003}"/>
                </a:ext>
              </a:extLst>
            </p:cNvPr>
            <p:cNvSpPr/>
            <p:nvPr/>
          </p:nvSpPr>
          <p:spPr>
            <a:xfrm>
              <a:off x="6885750" y="3950350"/>
              <a:ext cx="209700" cy="69775"/>
            </a:xfrm>
            <a:custGeom>
              <a:avLst/>
              <a:gdLst/>
              <a:ahLst/>
              <a:cxnLst/>
              <a:rect l="l" t="t" r="r" b="b"/>
              <a:pathLst>
                <a:path w="8388" h="2791" extrusionOk="0">
                  <a:moveTo>
                    <a:pt x="2621" y="1"/>
                  </a:moveTo>
                  <a:cubicBezTo>
                    <a:pt x="1903" y="1"/>
                    <a:pt x="1222" y="219"/>
                    <a:pt x="541" y="400"/>
                  </a:cubicBezTo>
                  <a:cubicBezTo>
                    <a:pt x="1" y="535"/>
                    <a:pt x="172" y="1274"/>
                    <a:pt x="645" y="1274"/>
                  </a:cubicBezTo>
                  <a:cubicBezTo>
                    <a:pt x="685" y="1274"/>
                    <a:pt x="727" y="1269"/>
                    <a:pt x="771" y="1258"/>
                  </a:cubicBezTo>
                  <a:cubicBezTo>
                    <a:pt x="1148" y="1153"/>
                    <a:pt x="1524" y="1027"/>
                    <a:pt x="1922" y="923"/>
                  </a:cubicBezTo>
                  <a:cubicBezTo>
                    <a:pt x="2071" y="884"/>
                    <a:pt x="2199" y="866"/>
                    <a:pt x="2312" y="866"/>
                  </a:cubicBezTo>
                  <a:cubicBezTo>
                    <a:pt x="2694" y="866"/>
                    <a:pt x="2913" y="1075"/>
                    <a:pt x="3219" y="1446"/>
                  </a:cubicBezTo>
                  <a:cubicBezTo>
                    <a:pt x="3349" y="1600"/>
                    <a:pt x="3600" y="1633"/>
                    <a:pt x="3853" y="1633"/>
                  </a:cubicBezTo>
                  <a:cubicBezTo>
                    <a:pt x="4048" y="1633"/>
                    <a:pt x="4245" y="1613"/>
                    <a:pt x="4391" y="1613"/>
                  </a:cubicBezTo>
                  <a:cubicBezTo>
                    <a:pt x="4577" y="1613"/>
                    <a:pt x="4771" y="1605"/>
                    <a:pt x="4966" y="1605"/>
                  </a:cubicBezTo>
                  <a:cubicBezTo>
                    <a:pt x="5210" y="1605"/>
                    <a:pt x="5456" y="1618"/>
                    <a:pt x="5688" y="1676"/>
                  </a:cubicBezTo>
                  <a:cubicBezTo>
                    <a:pt x="5793" y="2136"/>
                    <a:pt x="6023" y="2513"/>
                    <a:pt x="6546" y="2659"/>
                  </a:cubicBezTo>
                  <a:cubicBezTo>
                    <a:pt x="6786" y="2733"/>
                    <a:pt x="7062" y="2791"/>
                    <a:pt x="7331" y="2791"/>
                  </a:cubicBezTo>
                  <a:cubicBezTo>
                    <a:pt x="7671" y="2791"/>
                    <a:pt x="7998" y="2698"/>
                    <a:pt x="8220" y="2429"/>
                  </a:cubicBezTo>
                  <a:cubicBezTo>
                    <a:pt x="8387" y="2241"/>
                    <a:pt x="8387" y="1990"/>
                    <a:pt x="8199" y="1781"/>
                  </a:cubicBezTo>
                  <a:cubicBezTo>
                    <a:pt x="7864" y="1383"/>
                    <a:pt x="7341" y="1404"/>
                    <a:pt x="6860" y="1362"/>
                  </a:cubicBezTo>
                  <a:cubicBezTo>
                    <a:pt x="6672" y="944"/>
                    <a:pt x="6421" y="735"/>
                    <a:pt x="5897" y="567"/>
                  </a:cubicBezTo>
                  <a:cubicBezTo>
                    <a:pt x="5512" y="468"/>
                    <a:pt x="5082" y="442"/>
                    <a:pt x="4657" y="442"/>
                  </a:cubicBezTo>
                  <a:cubicBezTo>
                    <a:pt x="4366" y="442"/>
                    <a:pt x="4077" y="454"/>
                    <a:pt x="3805" y="462"/>
                  </a:cubicBezTo>
                  <a:cubicBezTo>
                    <a:pt x="3491" y="211"/>
                    <a:pt x="3198" y="23"/>
                    <a:pt x="2717" y="2"/>
                  </a:cubicBezTo>
                  <a:cubicBezTo>
                    <a:pt x="2685" y="1"/>
                    <a:pt x="2653" y="1"/>
                    <a:pt x="2621"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45" name="Google Shape;1004;p51">
              <a:extLst>
                <a:ext uri="{FF2B5EF4-FFF2-40B4-BE49-F238E27FC236}">
                  <a16:creationId xmlns="" xmlns:a16="http://schemas.microsoft.com/office/drawing/2014/main" id="{35B90269-0B4E-4909-BD94-AFFFF29FD9D9}"/>
                </a:ext>
              </a:extLst>
            </p:cNvPr>
            <p:cNvSpPr/>
            <p:nvPr/>
          </p:nvSpPr>
          <p:spPr>
            <a:xfrm>
              <a:off x="6946350" y="3895950"/>
              <a:ext cx="232800" cy="48775"/>
            </a:xfrm>
            <a:custGeom>
              <a:avLst/>
              <a:gdLst/>
              <a:ahLst/>
              <a:cxnLst/>
              <a:rect l="l" t="t" r="r" b="b"/>
              <a:pathLst>
                <a:path w="9312" h="1951" extrusionOk="0">
                  <a:moveTo>
                    <a:pt x="6281" y="1"/>
                  </a:moveTo>
                  <a:cubicBezTo>
                    <a:pt x="6013" y="1"/>
                    <a:pt x="5738" y="36"/>
                    <a:pt x="5440" y="107"/>
                  </a:cubicBezTo>
                  <a:cubicBezTo>
                    <a:pt x="5262" y="150"/>
                    <a:pt x="5083" y="166"/>
                    <a:pt x="4904" y="166"/>
                  </a:cubicBezTo>
                  <a:cubicBezTo>
                    <a:pt x="4560" y="166"/>
                    <a:pt x="4215" y="106"/>
                    <a:pt x="3871" y="65"/>
                  </a:cubicBezTo>
                  <a:cubicBezTo>
                    <a:pt x="3821" y="56"/>
                    <a:pt x="3773" y="52"/>
                    <a:pt x="3726" y="52"/>
                  </a:cubicBezTo>
                  <a:cubicBezTo>
                    <a:pt x="3410" y="52"/>
                    <a:pt x="3137" y="226"/>
                    <a:pt x="2839" y="226"/>
                  </a:cubicBezTo>
                  <a:cubicBezTo>
                    <a:pt x="2766" y="226"/>
                    <a:pt x="2692" y="216"/>
                    <a:pt x="2616" y="190"/>
                  </a:cubicBezTo>
                  <a:cubicBezTo>
                    <a:pt x="2272" y="79"/>
                    <a:pt x="1940" y="45"/>
                    <a:pt x="1607" y="45"/>
                  </a:cubicBezTo>
                  <a:cubicBezTo>
                    <a:pt x="1130" y="45"/>
                    <a:pt x="653" y="115"/>
                    <a:pt x="147" y="128"/>
                  </a:cubicBezTo>
                  <a:cubicBezTo>
                    <a:pt x="0" y="128"/>
                    <a:pt x="0" y="358"/>
                    <a:pt x="147" y="358"/>
                  </a:cubicBezTo>
                  <a:cubicBezTo>
                    <a:pt x="691" y="400"/>
                    <a:pt x="1256" y="400"/>
                    <a:pt x="1779" y="462"/>
                  </a:cubicBezTo>
                  <a:cubicBezTo>
                    <a:pt x="2093" y="525"/>
                    <a:pt x="2239" y="986"/>
                    <a:pt x="2553" y="1090"/>
                  </a:cubicBezTo>
                  <a:cubicBezTo>
                    <a:pt x="2665" y="1122"/>
                    <a:pt x="2786" y="1136"/>
                    <a:pt x="2909" y="1136"/>
                  </a:cubicBezTo>
                  <a:cubicBezTo>
                    <a:pt x="3108" y="1136"/>
                    <a:pt x="3313" y="1100"/>
                    <a:pt x="3494" y="1048"/>
                  </a:cubicBezTo>
                  <a:cubicBezTo>
                    <a:pt x="4080" y="881"/>
                    <a:pt x="4561" y="755"/>
                    <a:pt x="5168" y="755"/>
                  </a:cubicBezTo>
                  <a:cubicBezTo>
                    <a:pt x="5901" y="776"/>
                    <a:pt x="6968" y="714"/>
                    <a:pt x="7449" y="1341"/>
                  </a:cubicBezTo>
                  <a:cubicBezTo>
                    <a:pt x="7743" y="1723"/>
                    <a:pt x="8088" y="1951"/>
                    <a:pt x="8485" y="1951"/>
                  </a:cubicBezTo>
                  <a:cubicBezTo>
                    <a:pt x="8654" y="1951"/>
                    <a:pt x="8831" y="1910"/>
                    <a:pt x="9018" y="1822"/>
                  </a:cubicBezTo>
                  <a:cubicBezTo>
                    <a:pt x="9311" y="1760"/>
                    <a:pt x="9248" y="1341"/>
                    <a:pt x="9039" y="1216"/>
                  </a:cubicBezTo>
                  <a:cubicBezTo>
                    <a:pt x="8579" y="923"/>
                    <a:pt x="8160" y="504"/>
                    <a:pt x="7637" y="295"/>
                  </a:cubicBezTo>
                  <a:cubicBezTo>
                    <a:pt x="7153" y="99"/>
                    <a:pt x="6727" y="1"/>
                    <a:pt x="6281"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46" name="Google Shape;1005;p51">
              <a:extLst>
                <a:ext uri="{FF2B5EF4-FFF2-40B4-BE49-F238E27FC236}">
                  <a16:creationId xmlns="" xmlns:a16="http://schemas.microsoft.com/office/drawing/2014/main" id="{F32421E4-3AAB-40E5-BC07-C24BA997ADAA}"/>
                </a:ext>
              </a:extLst>
            </p:cNvPr>
            <p:cNvSpPr/>
            <p:nvPr/>
          </p:nvSpPr>
          <p:spPr>
            <a:xfrm>
              <a:off x="6399700" y="2828975"/>
              <a:ext cx="190975" cy="176125"/>
            </a:xfrm>
            <a:custGeom>
              <a:avLst/>
              <a:gdLst/>
              <a:ahLst/>
              <a:cxnLst/>
              <a:rect l="l" t="t" r="r" b="b"/>
              <a:pathLst>
                <a:path w="7639" h="7045" extrusionOk="0">
                  <a:moveTo>
                    <a:pt x="4020" y="0"/>
                  </a:moveTo>
                  <a:cubicBezTo>
                    <a:pt x="3406" y="0"/>
                    <a:pt x="2769" y="164"/>
                    <a:pt x="2156" y="478"/>
                  </a:cubicBezTo>
                  <a:cubicBezTo>
                    <a:pt x="1905" y="604"/>
                    <a:pt x="1675" y="750"/>
                    <a:pt x="1466" y="939"/>
                  </a:cubicBezTo>
                  <a:cubicBezTo>
                    <a:pt x="1194" y="1127"/>
                    <a:pt x="963" y="1357"/>
                    <a:pt x="796" y="1650"/>
                  </a:cubicBezTo>
                  <a:cubicBezTo>
                    <a:pt x="231" y="2466"/>
                    <a:pt x="1" y="3470"/>
                    <a:pt x="231" y="4475"/>
                  </a:cubicBezTo>
                  <a:cubicBezTo>
                    <a:pt x="357" y="4998"/>
                    <a:pt x="587" y="5416"/>
                    <a:pt x="880" y="5730"/>
                  </a:cubicBezTo>
                  <a:cubicBezTo>
                    <a:pt x="1005" y="5939"/>
                    <a:pt x="1194" y="6148"/>
                    <a:pt x="1403" y="6316"/>
                  </a:cubicBezTo>
                  <a:cubicBezTo>
                    <a:pt x="1997" y="6820"/>
                    <a:pt x="2699" y="7045"/>
                    <a:pt x="3416" y="7045"/>
                  </a:cubicBezTo>
                  <a:cubicBezTo>
                    <a:pt x="3533" y="7045"/>
                    <a:pt x="3650" y="7039"/>
                    <a:pt x="3767" y="7027"/>
                  </a:cubicBezTo>
                  <a:cubicBezTo>
                    <a:pt x="3835" y="7040"/>
                    <a:pt x="3904" y="7045"/>
                    <a:pt x="3975" y="7045"/>
                  </a:cubicBezTo>
                  <a:cubicBezTo>
                    <a:pt x="4146" y="7045"/>
                    <a:pt x="4328" y="7015"/>
                    <a:pt x="4520" y="6985"/>
                  </a:cubicBezTo>
                  <a:cubicBezTo>
                    <a:pt x="4960" y="6881"/>
                    <a:pt x="5336" y="6672"/>
                    <a:pt x="5671" y="6379"/>
                  </a:cubicBezTo>
                  <a:cubicBezTo>
                    <a:pt x="5881" y="6253"/>
                    <a:pt x="6090" y="6086"/>
                    <a:pt x="6278" y="5918"/>
                  </a:cubicBezTo>
                  <a:cubicBezTo>
                    <a:pt x="7450" y="4788"/>
                    <a:pt x="7638" y="2780"/>
                    <a:pt x="6697" y="1420"/>
                  </a:cubicBezTo>
                  <a:cubicBezTo>
                    <a:pt x="6004" y="453"/>
                    <a:pt x="5042" y="0"/>
                    <a:pt x="4020"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47" name="Google Shape;1006;p51">
              <a:extLst>
                <a:ext uri="{FF2B5EF4-FFF2-40B4-BE49-F238E27FC236}">
                  <a16:creationId xmlns="" xmlns:a16="http://schemas.microsoft.com/office/drawing/2014/main" id="{E4229B1B-BD63-4693-BF44-C33D4D6CF466}"/>
                </a:ext>
              </a:extLst>
            </p:cNvPr>
            <p:cNvSpPr/>
            <p:nvPr/>
          </p:nvSpPr>
          <p:spPr>
            <a:xfrm>
              <a:off x="7162900" y="2891625"/>
              <a:ext cx="258425" cy="236625"/>
            </a:xfrm>
            <a:custGeom>
              <a:avLst/>
              <a:gdLst/>
              <a:ahLst/>
              <a:cxnLst/>
              <a:rect l="l" t="t" r="r" b="b"/>
              <a:pathLst>
                <a:path w="10337" h="9465" extrusionOk="0">
                  <a:moveTo>
                    <a:pt x="5082" y="1"/>
                  </a:moveTo>
                  <a:cubicBezTo>
                    <a:pt x="2856" y="1"/>
                    <a:pt x="824" y="1622"/>
                    <a:pt x="210" y="3789"/>
                  </a:cubicBezTo>
                  <a:cubicBezTo>
                    <a:pt x="1" y="4563"/>
                    <a:pt x="42" y="5295"/>
                    <a:pt x="252" y="5986"/>
                  </a:cubicBezTo>
                  <a:cubicBezTo>
                    <a:pt x="377" y="6927"/>
                    <a:pt x="817" y="7744"/>
                    <a:pt x="1674" y="8455"/>
                  </a:cubicBezTo>
                  <a:cubicBezTo>
                    <a:pt x="2449" y="9083"/>
                    <a:pt x="3286" y="9396"/>
                    <a:pt x="4122" y="9417"/>
                  </a:cubicBezTo>
                  <a:cubicBezTo>
                    <a:pt x="4321" y="9449"/>
                    <a:pt x="4522" y="9464"/>
                    <a:pt x="4725" y="9464"/>
                  </a:cubicBezTo>
                  <a:cubicBezTo>
                    <a:pt x="5868" y="9464"/>
                    <a:pt x="7041" y="8973"/>
                    <a:pt x="7805" y="8120"/>
                  </a:cubicBezTo>
                  <a:cubicBezTo>
                    <a:pt x="7993" y="7911"/>
                    <a:pt x="8119" y="7702"/>
                    <a:pt x="8244" y="7451"/>
                  </a:cubicBezTo>
                  <a:cubicBezTo>
                    <a:pt x="8433" y="7241"/>
                    <a:pt x="8579" y="7032"/>
                    <a:pt x="8726" y="6823"/>
                  </a:cubicBezTo>
                  <a:cubicBezTo>
                    <a:pt x="10337" y="4417"/>
                    <a:pt x="9040" y="818"/>
                    <a:pt x="6152" y="127"/>
                  </a:cubicBezTo>
                  <a:cubicBezTo>
                    <a:pt x="5794" y="41"/>
                    <a:pt x="5436" y="1"/>
                    <a:pt x="5082"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48" name="Google Shape;1007;p51">
              <a:extLst>
                <a:ext uri="{FF2B5EF4-FFF2-40B4-BE49-F238E27FC236}">
                  <a16:creationId xmlns="" xmlns:a16="http://schemas.microsoft.com/office/drawing/2014/main" id="{131BB2D0-60DD-409D-9AD0-0A287ACE0978}"/>
                </a:ext>
              </a:extLst>
            </p:cNvPr>
            <p:cNvSpPr/>
            <p:nvPr/>
          </p:nvSpPr>
          <p:spPr>
            <a:xfrm rot="509414">
              <a:off x="6628090" y="2955867"/>
              <a:ext cx="479645" cy="258549"/>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49" name="Google Shape;1008;p51">
              <a:extLst>
                <a:ext uri="{FF2B5EF4-FFF2-40B4-BE49-F238E27FC236}">
                  <a16:creationId xmlns="" xmlns:a16="http://schemas.microsoft.com/office/drawing/2014/main" id="{58CDEA3F-1254-4741-B8D9-901B2E63CB5D}"/>
                </a:ext>
              </a:extLst>
            </p:cNvPr>
            <p:cNvSpPr/>
            <p:nvPr/>
          </p:nvSpPr>
          <p:spPr>
            <a:xfrm>
              <a:off x="6588025" y="2923500"/>
              <a:ext cx="541425" cy="297525"/>
            </a:xfrm>
            <a:custGeom>
              <a:avLst/>
              <a:gdLst/>
              <a:ahLst/>
              <a:cxnLst/>
              <a:rect l="l" t="t" r="r" b="b"/>
              <a:pathLst>
                <a:path w="21657" h="11901" extrusionOk="0">
                  <a:moveTo>
                    <a:pt x="1863" y="1007"/>
                  </a:moveTo>
                  <a:cubicBezTo>
                    <a:pt x="3976" y="1332"/>
                    <a:pt x="6105" y="1436"/>
                    <a:pt x="8234" y="1436"/>
                  </a:cubicBezTo>
                  <a:cubicBezTo>
                    <a:pt x="10363" y="1436"/>
                    <a:pt x="12492" y="1332"/>
                    <a:pt x="14605" y="1238"/>
                  </a:cubicBezTo>
                  <a:cubicBezTo>
                    <a:pt x="15139" y="1217"/>
                    <a:pt x="15667" y="1206"/>
                    <a:pt x="16198" y="1206"/>
                  </a:cubicBezTo>
                  <a:cubicBezTo>
                    <a:pt x="16729" y="1206"/>
                    <a:pt x="17262" y="1217"/>
                    <a:pt x="17806" y="1238"/>
                  </a:cubicBezTo>
                  <a:cubicBezTo>
                    <a:pt x="17842" y="1239"/>
                    <a:pt x="17879" y="1239"/>
                    <a:pt x="17917" y="1239"/>
                  </a:cubicBezTo>
                  <a:cubicBezTo>
                    <a:pt x="18125" y="1239"/>
                    <a:pt x="18375" y="1226"/>
                    <a:pt x="18634" y="1226"/>
                  </a:cubicBezTo>
                  <a:cubicBezTo>
                    <a:pt x="19319" y="1226"/>
                    <a:pt x="20072" y="1314"/>
                    <a:pt x="20317" y="1949"/>
                  </a:cubicBezTo>
                  <a:cubicBezTo>
                    <a:pt x="20506" y="2326"/>
                    <a:pt x="20213" y="2912"/>
                    <a:pt x="20129" y="3330"/>
                  </a:cubicBezTo>
                  <a:cubicBezTo>
                    <a:pt x="20024" y="3832"/>
                    <a:pt x="19899" y="4292"/>
                    <a:pt x="19731" y="4774"/>
                  </a:cubicBezTo>
                  <a:cubicBezTo>
                    <a:pt x="19397" y="5820"/>
                    <a:pt x="18853" y="6782"/>
                    <a:pt x="18246" y="7682"/>
                  </a:cubicBezTo>
                  <a:cubicBezTo>
                    <a:pt x="17032" y="9419"/>
                    <a:pt x="15421" y="10339"/>
                    <a:pt x="13371" y="10528"/>
                  </a:cubicBezTo>
                  <a:cubicBezTo>
                    <a:pt x="13132" y="10550"/>
                    <a:pt x="12892" y="10559"/>
                    <a:pt x="12651" y="10559"/>
                  </a:cubicBezTo>
                  <a:cubicBezTo>
                    <a:pt x="11983" y="10559"/>
                    <a:pt x="11306" y="10490"/>
                    <a:pt x="10630" y="10444"/>
                  </a:cubicBezTo>
                  <a:cubicBezTo>
                    <a:pt x="9563" y="10423"/>
                    <a:pt x="8495" y="10256"/>
                    <a:pt x="7470" y="9984"/>
                  </a:cubicBezTo>
                  <a:cubicBezTo>
                    <a:pt x="5608" y="9461"/>
                    <a:pt x="4102" y="8121"/>
                    <a:pt x="2993" y="6448"/>
                  </a:cubicBezTo>
                  <a:cubicBezTo>
                    <a:pt x="2490" y="5694"/>
                    <a:pt x="2135" y="4878"/>
                    <a:pt x="1905" y="3979"/>
                  </a:cubicBezTo>
                  <a:cubicBezTo>
                    <a:pt x="1800" y="3560"/>
                    <a:pt x="1737" y="3142"/>
                    <a:pt x="1716" y="2702"/>
                  </a:cubicBezTo>
                  <a:cubicBezTo>
                    <a:pt x="1695" y="2200"/>
                    <a:pt x="1842" y="1740"/>
                    <a:pt x="1863" y="1259"/>
                  </a:cubicBezTo>
                  <a:lnTo>
                    <a:pt x="1863" y="1007"/>
                  </a:lnTo>
                  <a:close/>
                  <a:moveTo>
                    <a:pt x="1270" y="0"/>
                  </a:moveTo>
                  <a:cubicBezTo>
                    <a:pt x="942" y="0"/>
                    <a:pt x="739" y="393"/>
                    <a:pt x="858" y="673"/>
                  </a:cubicBezTo>
                  <a:cubicBezTo>
                    <a:pt x="0" y="1886"/>
                    <a:pt x="377" y="3916"/>
                    <a:pt x="837" y="5213"/>
                  </a:cubicBezTo>
                  <a:cubicBezTo>
                    <a:pt x="1423" y="6971"/>
                    <a:pt x="2553" y="8519"/>
                    <a:pt x="3913" y="9670"/>
                  </a:cubicBezTo>
                  <a:cubicBezTo>
                    <a:pt x="5420" y="10946"/>
                    <a:pt x="7261" y="11511"/>
                    <a:pt x="9165" y="11720"/>
                  </a:cubicBezTo>
                  <a:cubicBezTo>
                    <a:pt x="10071" y="11823"/>
                    <a:pt x="11022" y="11901"/>
                    <a:pt x="11972" y="11901"/>
                  </a:cubicBezTo>
                  <a:cubicBezTo>
                    <a:pt x="12952" y="11901"/>
                    <a:pt x="13931" y="11818"/>
                    <a:pt x="14856" y="11595"/>
                  </a:cubicBezTo>
                  <a:cubicBezTo>
                    <a:pt x="16635" y="11176"/>
                    <a:pt x="18016" y="10026"/>
                    <a:pt x="19104" y="8477"/>
                  </a:cubicBezTo>
                  <a:cubicBezTo>
                    <a:pt x="20317" y="6782"/>
                    <a:pt x="20840" y="4983"/>
                    <a:pt x="21384" y="2974"/>
                  </a:cubicBezTo>
                  <a:cubicBezTo>
                    <a:pt x="21656" y="2137"/>
                    <a:pt x="21468" y="1363"/>
                    <a:pt x="20903" y="715"/>
                  </a:cubicBezTo>
                  <a:cubicBezTo>
                    <a:pt x="20443" y="150"/>
                    <a:pt x="19501" y="108"/>
                    <a:pt x="18853" y="87"/>
                  </a:cubicBezTo>
                  <a:cubicBezTo>
                    <a:pt x="18176" y="61"/>
                    <a:pt x="17506" y="49"/>
                    <a:pt x="16839" y="49"/>
                  </a:cubicBezTo>
                  <a:cubicBezTo>
                    <a:pt x="15380" y="49"/>
                    <a:pt x="13935" y="105"/>
                    <a:pt x="12471" y="191"/>
                  </a:cubicBezTo>
                  <a:cubicBezTo>
                    <a:pt x="10630" y="307"/>
                    <a:pt x="8767" y="411"/>
                    <a:pt x="6903" y="411"/>
                  </a:cubicBezTo>
                  <a:cubicBezTo>
                    <a:pt x="5038" y="411"/>
                    <a:pt x="3170" y="307"/>
                    <a:pt x="1319" y="3"/>
                  </a:cubicBezTo>
                  <a:cubicBezTo>
                    <a:pt x="1302" y="1"/>
                    <a:pt x="1286" y="0"/>
                    <a:pt x="1270" y="0"/>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grpSp>
    </p:spTree>
    <p:extLst>
      <p:ext uri="{BB962C8B-B14F-4D97-AF65-F5344CB8AC3E}">
        <p14:creationId xmlns:p14="http://schemas.microsoft.com/office/powerpoint/2010/main" val="27889087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7" name="Rectangle 6"/>
          <p:cNvSpPr/>
          <p:nvPr/>
        </p:nvSpPr>
        <p:spPr>
          <a:xfrm>
            <a:off x="964406" y="962729"/>
            <a:ext cx="7215188" cy="1400175"/>
          </a:xfrm>
          <a:prstGeom prst="rect">
            <a:avLst/>
          </a:prstGeom>
          <a:solidFill>
            <a:schemeClr val="accent1">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mj-lt"/>
                <a:ea typeface="Tahoma"/>
                <a:cs typeface="Tahoma"/>
              </a:rPr>
              <a:t>Cơ quan hô hấp gồm:….</a:t>
            </a:r>
            <a:endParaRPr lang="vi-VN" sz="2400" b="1" dirty="0">
              <a:solidFill>
                <a:srgbClr val="FF0000"/>
              </a:solidFill>
              <a:latin typeface="+mj-lt"/>
              <a:ea typeface="Tahoma" panose="020B0604030504040204" pitchFamily="34" charset="0"/>
              <a:cs typeface="Tahoma" panose="020B0604030504040204" pitchFamily="34" charset="0"/>
            </a:endParaRPr>
          </a:p>
        </p:txBody>
      </p:sp>
      <p:sp>
        <p:nvSpPr>
          <p:cNvPr id="10" name="Rectangle 9"/>
          <p:cNvSpPr/>
          <p:nvPr/>
        </p:nvSpPr>
        <p:spPr>
          <a:xfrm>
            <a:off x="2033556" y="2701514"/>
            <a:ext cx="5076888" cy="933981"/>
          </a:xfrm>
          <a:prstGeom prst="rect">
            <a:avLst/>
          </a:prstGeom>
          <a:solidFill>
            <a:schemeClr val="accent1">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50000"/>
              </a:lnSpc>
              <a:buFont typeface="Courier New" panose="02070309020205020404" pitchFamily="49" charset="0"/>
              <a:buChar char="o"/>
            </a:pPr>
            <a:r>
              <a:rPr lang="en-US" sz="2000">
                <a:solidFill>
                  <a:srgbClr val="0070C0"/>
                </a:solidFill>
                <a:latin typeface="+mj-lt"/>
              </a:rPr>
              <a:t>Gồm: mũi, khí quản, phế quản và phổi.</a:t>
            </a:r>
          </a:p>
        </p:txBody>
      </p:sp>
      <p:pic>
        <p:nvPicPr>
          <p:cNvPr id="12" name="Picture 11">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594" y="3635494"/>
            <a:ext cx="964406" cy="964406"/>
          </a:xfrm>
          <a:prstGeom prst="rect">
            <a:avLst/>
          </a:prstGeom>
        </p:spPr>
      </p:pic>
    </p:spTree>
    <p:extLst>
      <p:ext uri="{BB962C8B-B14F-4D97-AF65-F5344CB8AC3E}">
        <p14:creationId xmlns:p14="http://schemas.microsoft.com/office/powerpoint/2010/main" val="27909831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7" name="Rectangle 6"/>
          <p:cNvSpPr/>
          <p:nvPr/>
        </p:nvSpPr>
        <p:spPr>
          <a:xfrm>
            <a:off x="964406" y="962729"/>
            <a:ext cx="7215188" cy="1400175"/>
          </a:xfrm>
          <a:prstGeom prst="rect">
            <a:avLst/>
          </a:prstGeom>
          <a:solidFill>
            <a:schemeClr val="accent1">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mj-lt"/>
                <a:ea typeface="Tahoma" panose="020B0604030504040204" pitchFamily="34" charset="0"/>
                <a:cs typeface="Tahoma" panose="020B0604030504040204" pitchFamily="34" charset="0"/>
              </a:rPr>
              <a:t>Chức năng của phổi là gì?</a:t>
            </a:r>
            <a:endParaRPr lang="vi-VN" sz="2400" b="1" dirty="0">
              <a:solidFill>
                <a:srgbClr val="FF0000"/>
              </a:solidFill>
              <a:latin typeface="+mj-lt"/>
              <a:ea typeface="Tahoma" panose="020B0604030504040204" pitchFamily="34" charset="0"/>
              <a:cs typeface="Tahoma" panose="020B0604030504040204" pitchFamily="34" charset="0"/>
            </a:endParaRPr>
          </a:p>
        </p:txBody>
      </p:sp>
      <p:sp>
        <p:nvSpPr>
          <p:cNvPr id="10" name="Rectangle 9"/>
          <p:cNvSpPr/>
          <p:nvPr/>
        </p:nvSpPr>
        <p:spPr>
          <a:xfrm>
            <a:off x="1777569" y="3008693"/>
            <a:ext cx="5588864" cy="933981"/>
          </a:xfrm>
          <a:prstGeom prst="rect">
            <a:avLst/>
          </a:prstGeom>
          <a:solidFill>
            <a:schemeClr val="accent1">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Courier New" panose="02070309020205020404" pitchFamily="49" charset="0"/>
              <a:buChar char="o"/>
            </a:pPr>
            <a:r>
              <a:rPr lang="en-US" sz="2400">
                <a:solidFill>
                  <a:srgbClr val="0070C0"/>
                </a:solidFill>
              </a:rPr>
              <a:t>Phổi có chức năng trao đổi khí.</a:t>
            </a:r>
          </a:p>
        </p:txBody>
      </p:sp>
      <p:pic>
        <p:nvPicPr>
          <p:cNvPr id="12" name="Picture 11">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594" y="3635494"/>
            <a:ext cx="964406" cy="964406"/>
          </a:xfrm>
          <a:prstGeom prst="rect">
            <a:avLst/>
          </a:prstGeom>
        </p:spPr>
      </p:pic>
    </p:spTree>
    <p:extLst>
      <p:ext uri="{BB962C8B-B14F-4D97-AF65-F5344CB8AC3E}">
        <p14:creationId xmlns:p14="http://schemas.microsoft.com/office/powerpoint/2010/main" val="2979029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7" name="Rectangle 6"/>
          <p:cNvSpPr/>
          <p:nvPr/>
        </p:nvSpPr>
        <p:spPr>
          <a:xfrm>
            <a:off x="964406" y="962729"/>
            <a:ext cx="7215188" cy="1400175"/>
          </a:xfrm>
          <a:prstGeom prst="rect">
            <a:avLst/>
          </a:prstGeom>
          <a:solidFill>
            <a:schemeClr val="accent1">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Mũi, khí quản, phế quản có chức năng gì?</a:t>
            </a:r>
            <a:endParaRPr lang="vi-VN"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777569" y="3008693"/>
            <a:ext cx="5588864" cy="933981"/>
          </a:xfrm>
          <a:prstGeom prst="rect">
            <a:avLst/>
          </a:prstGeom>
          <a:solidFill>
            <a:schemeClr val="accent1">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a:solidFill>
                  <a:srgbClr val="0070C0"/>
                </a:solidFill>
              </a:rPr>
              <a:t>Có chức năng dẫn khí</a:t>
            </a:r>
            <a:endParaRPr lang="vi-VN" sz="24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594" y="3635494"/>
            <a:ext cx="964406" cy="964406"/>
          </a:xfrm>
          <a:prstGeom prst="rect">
            <a:avLst/>
          </a:prstGeom>
        </p:spPr>
      </p:pic>
    </p:spTree>
    <p:extLst>
      <p:ext uri="{BB962C8B-B14F-4D97-AF65-F5344CB8AC3E}">
        <p14:creationId xmlns:p14="http://schemas.microsoft.com/office/powerpoint/2010/main" val="41776534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89"/>
        <p:cNvGrpSpPr/>
        <p:nvPr/>
      </p:nvGrpSpPr>
      <p:grpSpPr>
        <a:xfrm>
          <a:off x="0" y="0"/>
          <a:ext cx="0" cy="0"/>
          <a:chOff x="0" y="0"/>
          <a:chExt cx="0" cy="0"/>
        </a:xfrm>
      </p:grpSpPr>
      <p:sp>
        <p:nvSpPr>
          <p:cNvPr id="6" name="TextBox 5">
            <a:extLst>
              <a:ext uri="{FF2B5EF4-FFF2-40B4-BE49-F238E27FC236}">
                <a16:creationId xmlns="" xmlns:a16="http://schemas.microsoft.com/office/drawing/2014/main" id="{779F9783-941D-461D-B9A0-A7FD29B6F72C}"/>
              </a:ext>
            </a:extLst>
          </p:cNvPr>
          <p:cNvSpPr txBox="1"/>
          <p:nvPr/>
        </p:nvSpPr>
        <p:spPr>
          <a:xfrm>
            <a:off x="3558927" y="88901"/>
            <a:ext cx="2856614" cy="553998"/>
          </a:xfrm>
          <a:prstGeom prst="rect">
            <a:avLst/>
          </a:prstGeom>
          <a:noFill/>
        </p:spPr>
        <p:txBody>
          <a:bodyPr wrap="square" rtlCol="0">
            <a:spAutoFit/>
          </a:bodyPr>
          <a:lstStyle/>
          <a:p>
            <a:r>
              <a:rPr lang="en-US" sz="3000" b="1">
                <a:solidFill>
                  <a:srgbClr val="FF0000"/>
                </a:solidFill>
                <a:latin typeface="Times New Roman" panose="02020603050405020304" pitchFamily="18" charset="0"/>
                <a:cs typeface="Times New Roman" panose="02020603050405020304" pitchFamily="18" charset="0"/>
              </a:rPr>
              <a:t>KHỞI ĐỘNG</a:t>
            </a:r>
          </a:p>
        </p:txBody>
      </p:sp>
      <p:sp>
        <p:nvSpPr>
          <p:cNvPr id="11" name="TextBox 10">
            <a:extLst>
              <a:ext uri="{FF2B5EF4-FFF2-40B4-BE49-F238E27FC236}">
                <a16:creationId xmlns="" xmlns:a16="http://schemas.microsoft.com/office/drawing/2014/main" id="{5010DA4A-0B6C-4673-8AF1-A3F4AAF6B148}"/>
              </a:ext>
            </a:extLst>
          </p:cNvPr>
          <p:cNvSpPr txBox="1"/>
          <p:nvPr/>
        </p:nvSpPr>
        <p:spPr>
          <a:xfrm>
            <a:off x="1600125" y="716371"/>
            <a:ext cx="7194699" cy="310341"/>
          </a:xfrm>
          <a:prstGeom prst="rect">
            <a:avLst/>
          </a:prstGeom>
          <a:noFill/>
        </p:spPr>
        <p:txBody>
          <a:bodyPr wrap="square">
            <a:spAutoFit/>
          </a:bodyPr>
          <a:lstStyle/>
          <a:p>
            <a:pPr marL="0" marR="0">
              <a:lnSpc>
                <a:spcPts val="1700"/>
              </a:lnSpc>
              <a:spcBef>
                <a:spcPts val="700"/>
              </a:spcBef>
              <a:spcAft>
                <a:spcPts val="700"/>
              </a:spcAft>
              <a:tabLst>
                <a:tab pos="3160395" algn="ctr"/>
                <a:tab pos="5740400" algn="l"/>
              </a:tabLst>
            </a:pPr>
            <a:r>
              <a:rPr lang="nl-NL" sz="250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Cả lớp tập động tác vươn thở trong bài thể dục</a:t>
            </a:r>
            <a:endParaRPr lang="en-US" sz="250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 xmlns:a16="http://schemas.microsoft.com/office/drawing/2014/main" id="{3FA053DA-2E26-43FB-9B4E-ACF0479B4B26}"/>
              </a:ext>
            </a:extLst>
          </p:cNvPr>
          <p:cNvPicPr>
            <a:picLocks noChangeAspect="1"/>
          </p:cNvPicPr>
          <p:nvPr/>
        </p:nvPicPr>
        <p:blipFill>
          <a:blip r:embed="rId3"/>
          <a:stretch>
            <a:fillRect/>
          </a:stretch>
        </p:blipFill>
        <p:spPr>
          <a:xfrm>
            <a:off x="166798" y="1177160"/>
            <a:ext cx="8977202" cy="3837378"/>
          </a:xfrm>
          <a:prstGeom prst="rect">
            <a:avLst/>
          </a:prstGeom>
        </p:spPr>
      </p:pic>
      <p:pic>
        <p:nvPicPr>
          <p:cNvPr id="20" name="Picture 36">
            <a:extLst>
              <a:ext uri="{FF2B5EF4-FFF2-40B4-BE49-F238E27FC236}">
                <a16:creationId xmlns="" xmlns:a16="http://schemas.microsoft.com/office/drawing/2014/main" id="{53B33E7E-EADD-4187-B48D-EB5823AF7D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010911" y="5708"/>
            <a:ext cx="1204801" cy="1604459"/>
          </a:xfrm>
          <a:prstGeom prst="rect">
            <a:avLst/>
          </a:prstGeom>
        </p:spPr>
      </p:pic>
      <p:pic>
        <p:nvPicPr>
          <p:cNvPr id="21" name="Picture 39">
            <a:extLst>
              <a:ext uri="{FF2B5EF4-FFF2-40B4-BE49-F238E27FC236}">
                <a16:creationId xmlns="" xmlns:a16="http://schemas.microsoft.com/office/drawing/2014/main" id="{C49C35F2-D2AD-4D5D-8F28-A15BD1E744B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69376" y="2"/>
            <a:ext cx="928549" cy="17557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D87678F-4229-4543-912C-4A59E1DB6C9A}"/>
              </a:ext>
            </a:extLst>
          </p:cNvPr>
          <p:cNvSpPr txBox="1"/>
          <p:nvPr/>
        </p:nvSpPr>
        <p:spPr>
          <a:xfrm>
            <a:off x="1558636" y="985850"/>
            <a:ext cx="7286212" cy="3046988"/>
          </a:xfrm>
          <a:prstGeom prst="rect">
            <a:avLst/>
          </a:prstGeom>
          <a:noFill/>
        </p:spPr>
        <p:txBody>
          <a:bodyPr wrap="square">
            <a:spAutoFit/>
          </a:bodyPr>
          <a:lstStyle/>
          <a:p>
            <a:pPr marL="342900" marR="0" indent="-342900" algn="just">
              <a:lnSpc>
                <a:spcPct val="150000"/>
              </a:lnSpc>
              <a:spcBef>
                <a:spcPts val="700"/>
              </a:spcBef>
              <a:spcAft>
                <a:spcPts val="700"/>
              </a:spcAft>
              <a:buFont typeface="Courier New" panose="02070309020205020404" pitchFamily="49" charset="0"/>
              <a:buChar char="o"/>
              <a:tabLst>
                <a:tab pos="3160395" algn="ctr"/>
                <a:tab pos="5740400" algn="l"/>
              </a:tabLst>
            </a:pPr>
            <a:r>
              <a:rPr lang="nl-NL" sz="3200" b="1" i="1" smtClean="0">
                <a:solidFill>
                  <a:schemeClr val="tx1"/>
                </a:solidFill>
                <a:effectLst/>
                <a:latin typeface="Times New Roman" pitchFamily="18" charset="0"/>
                <a:ea typeface="Calibri" panose="020F0502020204030204" pitchFamily="34" charset="0"/>
                <a:cs typeface="Times New Roman" pitchFamily="18" charset="0"/>
              </a:rPr>
              <a:t>       Thở </a:t>
            </a:r>
            <a:r>
              <a:rPr lang="nl-NL" sz="3200" b="1" i="1">
                <a:solidFill>
                  <a:schemeClr val="tx1"/>
                </a:solidFill>
                <a:effectLst/>
                <a:latin typeface="Times New Roman" pitchFamily="18" charset="0"/>
                <a:ea typeface="Calibri" panose="020F0502020204030204" pitchFamily="34" charset="0"/>
                <a:cs typeface="Times New Roman" pitchFamily="18" charset="0"/>
              </a:rPr>
              <a:t>là cần thiết cho cuộc sống. </a:t>
            </a:r>
            <a:r>
              <a:rPr lang="nl-NL" sz="3200" b="1" i="1" smtClean="0">
                <a:solidFill>
                  <a:schemeClr val="tx1"/>
                </a:solidFill>
                <a:effectLst/>
                <a:latin typeface="Times New Roman" pitchFamily="18" charset="0"/>
                <a:ea typeface="Calibri" panose="020F0502020204030204" pitchFamily="34" charset="0"/>
                <a:cs typeface="Times New Roman" pitchFamily="18" charset="0"/>
              </a:rPr>
              <a:t>             Hoạt </a:t>
            </a:r>
            <a:r>
              <a:rPr lang="nl-NL" sz="3200" b="1" i="1">
                <a:solidFill>
                  <a:schemeClr val="tx1"/>
                </a:solidFill>
                <a:effectLst/>
                <a:latin typeface="Times New Roman" pitchFamily="18" charset="0"/>
                <a:ea typeface="Calibri" panose="020F0502020204030204" pitchFamily="34" charset="0"/>
                <a:cs typeface="Times New Roman" pitchFamily="18" charset="0"/>
              </a:rPr>
              <a:t>động thở của con người được thực hiện ngay từ khi mới được sinh ra và chỉ ngừng lại khi đã chết. </a:t>
            </a:r>
            <a:endParaRPr lang="en-US" sz="3200" b="1">
              <a:solidFill>
                <a:schemeClr val="tx1"/>
              </a:solidFill>
              <a:effectLst/>
              <a:latin typeface="Times New Roman" pitchFamily="18" charset="0"/>
              <a:ea typeface="Calibri" panose="020F0502020204030204" pitchFamily="34" charset="0"/>
              <a:cs typeface="Times New Roman" pitchFamily="18" charset="0"/>
            </a:endParaRPr>
          </a:p>
        </p:txBody>
      </p:sp>
      <p:sp>
        <p:nvSpPr>
          <p:cNvPr id="5" name="Rectangle: Rounded Corners 12">
            <a:extLst>
              <a:ext uri="{FF2B5EF4-FFF2-40B4-BE49-F238E27FC236}">
                <a16:creationId xmlns="" xmlns:a16="http://schemas.microsoft.com/office/drawing/2014/main" id="{601850F1-D94C-4FBC-B4DB-E4A040B52A9D}"/>
              </a:ext>
            </a:extLst>
          </p:cNvPr>
          <p:cNvSpPr/>
          <p:nvPr/>
        </p:nvSpPr>
        <p:spPr>
          <a:xfrm>
            <a:off x="882873" y="756772"/>
            <a:ext cx="7961975" cy="3545928"/>
          </a:xfrm>
          <a:prstGeom prst="roundRect">
            <a:avLst/>
          </a:prstGeom>
          <a:no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p:nvSpPr>
          <p:cNvPr id="8" name="TextBox 7">
            <a:extLst>
              <a:ext uri="{FF2B5EF4-FFF2-40B4-BE49-F238E27FC236}">
                <a16:creationId xmlns="" xmlns:a16="http://schemas.microsoft.com/office/drawing/2014/main" id="{6B00F058-C1E3-46A0-8248-6236BA5042BC}"/>
              </a:ext>
            </a:extLst>
          </p:cNvPr>
          <p:cNvSpPr txBox="1"/>
          <p:nvPr/>
        </p:nvSpPr>
        <p:spPr>
          <a:xfrm>
            <a:off x="400494" y="317083"/>
            <a:ext cx="6097829" cy="530915"/>
          </a:xfrm>
          <a:prstGeom prst="rect">
            <a:avLst/>
          </a:prstGeom>
          <a:noFill/>
        </p:spPr>
        <p:txBody>
          <a:bodyPr wrap="square">
            <a:spAutoFit/>
          </a:bodyPr>
          <a:lstStyle/>
          <a:p>
            <a:pPr marL="0" marR="0">
              <a:lnSpc>
                <a:spcPct val="150000"/>
              </a:lnSpc>
              <a:spcBef>
                <a:spcPts val="700"/>
              </a:spcBef>
              <a:spcAft>
                <a:spcPts val="700"/>
              </a:spcAft>
              <a:tabLst>
                <a:tab pos="3160395" algn="ctr"/>
                <a:tab pos="5740400" algn="l"/>
              </a:tabLst>
            </a:pPr>
            <a:r>
              <a:rPr lang="nl-NL" sz="1900" b="1">
                <a:solidFill>
                  <a:schemeClr val="accent4">
                    <a:lumMod val="75000"/>
                  </a:schemeClr>
                </a:solidFill>
                <a:effectLst/>
                <a:latin typeface="+mj-lt"/>
                <a:ea typeface="Calibri" panose="020F0502020204030204" pitchFamily="34" charset="0"/>
                <a:cs typeface="Times New Roman" panose="02020603050405020304" pitchFamily="18" charset="0"/>
              </a:rPr>
              <a:t>1. </a:t>
            </a:r>
            <a:r>
              <a:rPr lang="nl-NL" sz="1900" b="1" smtClean="0">
                <a:solidFill>
                  <a:schemeClr val="accent4">
                    <a:lumMod val="75000"/>
                  </a:schemeClr>
                </a:solidFill>
                <a:effectLst/>
                <a:latin typeface="+mj-lt"/>
                <a:ea typeface="Calibri" panose="020F0502020204030204" pitchFamily="34" charset="0"/>
                <a:cs typeface="Times New Roman" panose="02020603050405020304" pitchFamily="18" charset="0"/>
              </a:rPr>
              <a:t>Các bộ </a:t>
            </a:r>
            <a:r>
              <a:rPr lang="nl-NL" sz="1900" b="1">
                <a:solidFill>
                  <a:schemeClr val="accent4">
                    <a:lumMod val="75000"/>
                  </a:schemeClr>
                </a:solidFill>
                <a:effectLst/>
                <a:latin typeface="+mj-lt"/>
                <a:ea typeface="Calibri" panose="020F0502020204030204" pitchFamily="34" charset="0"/>
                <a:cs typeface="Times New Roman" panose="02020603050405020304" pitchFamily="18" charset="0"/>
              </a:rPr>
              <a:t>phận chính của cơ quan hô hấp</a:t>
            </a:r>
            <a:endParaRPr lang="en-US" sz="1900">
              <a:solidFill>
                <a:schemeClr val="accent4">
                  <a:lumMod val="75000"/>
                </a:schemeClr>
              </a:solidFill>
              <a:effectLst/>
              <a:latin typeface="+mj-l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 xmlns:a16="http://schemas.microsoft.com/office/drawing/2014/main" id="{A50045E3-5EC7-4425-B501-8C7AC377B3F9}"/>
              </a:ext>
            </a:extLst>
          </p:cNvPr>
          <p:cNvSpPr/>
          <p:nvPr/>
        </p:nvSpPr>
        <p:spPr>
          <a:xfrm>
            <a:off x="400491" y="275496"/>
            <a:ext cx="6191696" cy="53777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287F0D0D-FC6B-4BED-961C-A31FD35B4454}"/>
              </a:ext>
            </a:extLst>
          </p:cNvPr>
          <p:cNvSpPr txBox="1"/>
          <p:nvPr/>
        </p:nvSpPr>
        <p:spPr>
          <a:xfrm>
            <a:off x="728330" y="1104337"/>
            <a:ext cx="6850912" cy="677108"/>
          </a:xfrm>
          <a:prstGeom prst="rect">
            <a:avLst/>
          </a:prstGeom>
          <a:noFill/>
        </p:spPr>
        <p:txBody>
          <a:bodyPr wrap="square">
            <a:spAutoFit/>
          </a:bodyPr>
          <a:lstStyle/>
          <a:p>
            <a:pPr marL="342900" indent="-342900">
              <a:buFont typeface="Wingdings" panose="05000000000000000000" pitchFamily="2" charset="2"/>
              <a:buChar char="v"/>
            </a:pPr>
            <a:r>
              <a:rPr lang="vi-VN" sz="1900" b="1" i="0">
                <a:solidFill>
                  <a:srgbClr val="C00000"/>
                </a:solidFill>
                <a:effectLst/>
                <a:latin typeface="+mn-lt"/>
              </a:rPr>
              <a:t>Chỉ và nói tên các bộ phận chính của cơ quan hô hấp</a:t>
            </a:r>
            <a:r>
              <a:rPr lang="en-US" sz="1900" b="1" i="0">
                <a:solidFill>
                  <a:srgbClr val="C00000"/>
                </a:solidFill>
                <a:effectLst/>
                <a:latin typeface="+mn-lt"/>
              </a:rPr>
              <a:t>?</a:t>
            </a:r>
            <a:endParaRPr lang="en-US" sz="1900" b="1">
              <a:solidFill>
                <a:srgbClr val="C00000"/>
              </a:solidFill>
              <a:latin typeface="+mn-lt"/>
            </a:endParaRPr>
          </a:p>
        </p:txBody>
      </p:sp>
      <p:pic>
        <p:nvPicPr>
          <p:cNvPr id="3074" name="Picture 2">
            <a:extLst>
              <a:ext uri="{FF2B5EF4-FFF2-40B4-BE49-F238E27FC236}">
                <a16:creationId xmlns="" xmlns:a16="http://schemas.microsoft.com/office/drawing/2014/main" id="{CD93979D-3574-4A7B-B85D-531168861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69" y="1744252"/>
            <a:ext cx="3604437" cy="31237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 xmlns:a16="http://schemas.microsoft.com/office/drawing/2014/main" id="{82A93D38-9058-480B-9937-0EC732773F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0471" b="28589"/>
          <a:stretch>
            <a:fillRect/>
          </a:stretch>
        </p:blipFill>
        <p:spPr>
          <a:xfrm>
            <a:off x="4924873" y="2836439"/>
            <a:ext cx="3178734" cy="2901903"/>
          </a:xfrm>
          <a:prstGeom prst="rect">
            <a:avLst/>
          </a:prstGeom>
        </p:spPr>
      </p:pic>
      <p:sp>
        <p:nvSpPr>
          <p:cNvPr id="10" name="Rectangle 9">
            <a:extLst>
              <a:ext uri="{FF2B5EF4-FFF2-40B4-BE49-F238E27FC236}">
                <a16:creationId xmlns="" xmlns:a16="http://schemas.microsoft.com/office/drawing/2014/main" id="{674E650B-E088-4867-892E-688846854AFE}"/>
              </a:ext>
            </a:extLst>
          </p:cNvPr>
          <p:cNvSpPr/>
          <p:nvPr/>
        </p:nvSpPr>
        <p:spPr>
          <a:xfrm>
            <a:off x="3898605" y="1880097"/>
            <a:ext cx="5025656" cy="972022"/>
          </a:xfrm>
          <a:prstGeom prst="rect">
            <a:avLst/>
          </a:prstGeom>
          <a:solidFill>
            <a:srgbClr val="FFCCCC"/>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F71E5772-6B70-456B-87DF-9A3CD686FBB5}"/>
              </a:ext>
            </a:extLst>
          </p:cNvPr>
          <p:cNvSpPr txBox="1"/>
          <p:nvPr/>
        </p:nvSpPr>
        <p:spPr>
          <a:xfrm>
            <a:off x="3836639" y="1869917"/>
            <a:ext cx="5167423" cy="969496"/>
          </a:xfrm>
          <a:prstGeom prst="rect">
            <a:avLst/>
          </a:prstGeom>
          <a:noFill/>
        </p:spPr>
        <p:txBody>
          <a:bodyPr wrap="square">
            <a:spAutoFit/>
          </a:bodyPr>
          <a:lstStyle/>
          <a:p>
            <a:pPr marL="0" marR="0">
              <a:lnSpc>
                <a:spcPct val="150000"/>
              </a:lnSpc>
              <a:spcBef>
                <a:spcPts val="700"/>
              </a:spcBef>
              <a:spcAft>
                <a:spcPts val="700"/>
              </a:spcAft>
              <a:tabLst>
                <a:tab pos="3160395" algn="ctr"/>
                <a:tab pos="5740400" algn="l"/>
              </a:tabLst>
            </a:pPr>
            <a:r>
              <a:rPr lang="nl-NL" sz="1900" i="1">
                <a:solidFill>
                  <a:srgbClr val="0070C0"/>
                </a:solidFill>
                <a:effectLst/>
                <a:latin typeface="+mj-lt"/>
                <a:ea typeface="Calibri" panose="020F0502020204030204" pitchFamily="34" charset="0"/>
                <a:cs typeface="Times New Roman" panose="02020603050405020304" pitchFamily="18" charset="0"/>
              </a:rPr>
              <a:t>Các bộ phận chính của cơ quan hô hấp bao gồm </a:t>
            </a:r>
            <a:r>
              <a:rPr lang="nl-NL" sz="1900" b="1" i="1">
                <a:solidFill>
                  <a:srgbClr val="FF0000"/>
                </a:solidFill>
                <a:effectLst/>
                <a:latin typeface="+mj-lt"/>
                <a:ea typeface="Calibri" panose="020F0502020204030204" pitchFamily="34" charset="0"/>
                <a:cs typeface="Times New Roman" panose="02020603050405020304" pitchFamily="18" charset="0"/>
              </a:rPr>
              <a:t>mũi</a:t>
            </a:r>
            <a:r>
              <a:rPr lang="nl-NL" sz="1900" i="1">
                <a:solidFill>
                  <a:srgbClr val="FF0000"/>
                </a:solidFill>
                <a:effectLst/>
                <a:latin typeface="+mj-lt"/>
                <a:ea typeface="Calibri" panose="020F0502020204030204" pitchFamily="34" charset="0"/>
                <a:cs typeface="Times New Roman" panose="02020603050405020304" pitchFamily="18" charset="0"/>
              </a:rPr>
              <a:t>, </a:t>
            </a:r>
            <a:r>
              <a:rPr lang="nl-NL" sz="1900" b="1" i="1">
                <a:solidFill>
                  <a:srgbClr val="FF0000"/>
                </a:solidFill>
                <a:effectLst/>
                <a:latin typeface="+mj-lt"/>
                <a:ea typeface="Calibri" panose="020F0502020204030204" pitchFamily="34" charset="0"/>
                <a:cs typeface="Times New Roman" panose="02020603050405020304" pitchFamily="18" charset="0"/>
              </a:rPr>
              <a:t>khí quản</a:t>
            </a:r>
            <a:r>
              <a:rPr lang="nl-NL" sz="1900" i="1">
                <a:solidFill>
                  <a:srgbClr val="FF0000"/>
                </a:solidFill>
                <a:effectLst/>
                <a:latin typeface="+mj-lt"/>
                <a:ea typeface="Calibri" panose="020F0502020204030204" pitchFamily="34" charset="0"/>
                <a:cs typeface="Times New Roman" panose="02020603050405020304" pitchFamily="18" charset="0"/>
              </a:rPr>
              <a:t>, </a:t>
            </a:r>
            <a:r>
              <a:rPr lang="nl-NL" sz="1900" b="1" i="1">
                <a:solidFill>
                  <a:srgbClr val="FF0000"/>
                </a:solidFill>
                <a:effectLst/>
                <a:latin typeface="+mj-lt"/>
                <a:ea typeface="Calibri" panose="020F0502020204030204" pitchFamily="34" charset="0"/>
                <a:cs typeface="Times New Roman" panose="02020603050405020304" pitchFamily="18" charset="0"/>
              </a:rPr>
              <a:t>phế quản </a:t>
            </a:r>
            <a:r>
              <a:rPr lang="nl-NL" sz="1900" i="1">
                <a:solidFill>
                  <a:srgbClr val="0070C0"/>
                </a:solidFill>
                <a:effectLst/>
                <a:latin typeface="+mj-lt"/>
                <a:ea typeface="Calibri" panose="020F0502020204030204" pitchFamily="34" charset="0"/>
                <a:cs typeface="Times New Roman" panose="02020603050405020304" pitchFamily="18" charset="0"/>
              </a:rPr>
              <a:t>và</a:t>
            </a:r>
            <a:r>
              <a:rPr lang="nl-NL" sz="1900" i="1">
                <a:solidFill>
                  <a:srgbClr val="FF0000"/>
                </a:solidFill>
                <a:effectLst/>
                <a:latin typeface="+mj-lt"/>
                <a:ea typeface="Calibri" panose="020F0502020204030204" pitchFamily="34" charset="0"/>
                <a:cs typeface="Times New Roman" panose="02020603050405020304" pitchFamily="18" charset="0"/>
              </a:rPr>
              <a:t> </a:t>
            </a:r>
            <a:r>
              <a:rPr lang="nl-NL" sz="1900" b="1" i="1">
                <a:solidFill>
                  <a:srgbClr val="FF0000"/>
                </a:solidFill>
                <a:effectLst/>
                <a:latin typeface="+mj-lt"/>
                <a:ea typeface="Calibri" panose="020F0502020204030204" pitchFamily="34" charset="0"/>
                <a:cs typeface="Times New Roman" panose="02020603050405020304" pitchFamily="18" charset="0"/>
              </a:rPr>
              <a:t>hai lá phổi</a:t>
            </a:r>
            <a:r>
              <a:rPr lang="nl-NL" sz="1900" b="1" i="1">
                <a:solidFill>
                  <a:srgbClr val="0070C0"/>
                </a:solidFill>
                <a:effectLst/>
                <a:latin typeface="+mj-lt"/>
                <a:ea typeface="Calibri" panose="020F0502020204030204" pitchFamily="34" charset="0"/>
                <a:cs typeface="Times New Roman" panose="02020603050405020304" pitchFamily="18" charset="0"/>
              </a:rPr>
              <a:t>.</a:t>
            </a:r>
            <a:endParaRPr lang="en-US" sz="1900" b="1">
              <a:solidFill>
                <a:srgbClr val="0070C0"/>
              </a:solidFill>
              <a:effectLst/>
              <a:latin typeface="+mj-lt"/>
              <a:ea typeface="Calibri" panose="020F0502020204030204" pitchFamily="34" charset="0"/>
              <a:cs typeface="Times New Roman" panose="02020603050405020304" pitchFamily="18" charset="0"/>
            </a:endParaRPr>
          </a:p>
        </p:txBody>
      </p:sp>
      <p:pic>
        <p:nvPicPr>
          <p:cNvPr id="3076" name="Picture 4" descr="Con Ong, Chú Ong Hoạt Hình 2 - KhoThietKe.Net">
            <a:extLst>
              <a:ext uri="{FF2B5EF4-FFF2-40B4-BE49-F238E27FC236}">
                <a16:creationId xmlns="" xmlns:a16="http://schemas.microsoft.com/office/drawing/2014/main" id="{1E101470-5684-4671-A59B-98CC2FB838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271295" y="2"/>
            <a:ext cx="1838645" cy="1885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41868" y="2366109"/>
            <a:ext cx="1267691" cy="307777"/>
          </a:xfrm>
          <a:prstGeom prst="rect">
            <a:avLst/>
          </a:prstGeom>
          <a:solidFill>
            <a:srgbClr val="66CCFF"/>
          </a:solidFill>
        </p:spPr>
        <p:txBody>
          <a:bodyPr wrap="square" rtlCol="0">
            <a:spAutoFit/>
          </a:bodyPr>
          <a:lstStyle/>
          <a:p>
            <a:endParaRPr lang="en-US"/>
          </a:p>
        </p:txBody>
      </p:sp>
      <p:sp>
        <p:nvSpPr>
          <p:cNvPr id="12" name="TextBox 11"/>
          <p:cNvSpPr txBox="1"/>
          <p:nvPr/>
        </p:nvSpPr>
        <p:spPr>
          <a:xfrm>
            <a:off x="2568948" y="3152240"/>
            <a:ext cx="1329661" cy="307777"/>
          </a:xfrm>
          <a:prstGeom prst="rect">
            <a:avLst/>
          </a:prstGeom>
          <a:solidFill>
            <a:srgbClr val="66CCFF"/>
          </a:solidFill>
        </p:spPr>
        <p:txBody>
          <a:bodyPr wrap="square" rtlCol="0">
            <a:spAutoFit/>
          </a:bodyPr>
          <a:lstStyle/>
          <a:p>
            <a:endParaRPr lang="en-US"/>
          </a:p>
        </p:txBody>
      </p:sp>
      <p:sp>
        <p:nvSpPr>
          <p:cNvPr id="13" name="TextBox 12"/>
          <p:cNvSpPr txBox="1"/>
          <p:nvPr/>
        </p:nvSpPr>
        <p:spPr>
          <a:xfrm>
            <a:off x="2846010" y="3775809"/>
            <a:ext cx="1267691" cy="307777"/>
          </a:xfrm>
          <a:prstGeom prst="rect">
            <a:avLst/>
          </a:prstGeom>
          <a:solidFill>
            <a:srgbClr val="66CCFF"/>
          </a:solidFill>
        </p:spPr>
        <p:txBody>
          <a:bodyPr wrap="square" rtlCol="0">
            <a:spAutoFit/>
          </a:bodyPr>
          <a:lstStyle/>
          <a:p>
            <a:endParaRPr lang="en-US"/>
          </a:p>
        </p:txBody>
      </p:sp>
      <p:sp>
        <p:nvSpPr>
          <p:cNvPr id="14" name="TextBox 13"/>
          <p:cNvSpPr txBox="1"/>
          <p:nvPr/>
        </p:nvSpPr>
        <p:spPr>
          <a:xfrm>
            <a:off x="2979617" y="4131484"/>
            <a:ext cx="1267691" cy="307777"/>
          </a:xfrm>
          <a:prstGeom prst="rect">
            <a:avLst/>
          </a:prstGeom>
          <a:solidFill>
            <a:srgbClr val="66CCFF"/>
          </a:solidFill>
        </p:spPr>
        <p:txBody>
          <a:bodyPr wrap="square" rtlCol="0">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ipe(down)">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1)">
                                      <p:cBhvr>
                                        <p:cTn id="37" dur="2000"/>
                                        <p:tgtEl>
                                          <p:spTgt spid="1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1)">
                                      <p:cBhvr>
                                        <p:cTn id="40" dur="2000"/>
                                        <p:tgtEl>
                                          <p:spTgt spid="10"/>
                                        </p:tgtEl>
                                      </p:cBhvr>
                                    </p:animEffect>
                                  </p:childTnLst>
                                </p:cTn>
                              </p:par>
                              <p:par>
                                <p:cTn id="41" presetID="12" presetClass="exit" presetSubtype="4" fill="hold" grpId="1" nodeType="withEffect">
                                  <p:stCondLst>
                                    <p:cond delay="0"/>
                                  </p:stCondLst>
                                  <p:childTnLst>
                                    <p:anim calcmode="lin" valueType="num">
                                      <p:cBhvr additive="base">
                                        <p:cTn id="42" dur="500"/>
                                        <p:tgtEl>
                                          <p:spTgt spid="2"/>
                                        </p:tgtEl>
                                        <p:attrNameLst>
                                          <p:attrName>ppt_y</p:attrName>
                                        </p:attrNameLst>
                                      </p:cBhvr>
                                      <p:tavLst>
                                        <p:tav tm="0">
                                          <p:val>
                                            <p:strVal val="#ppt_y"/>
                                          </p:val>
                                        </p:tav>
                                        <p:tav tm="100000">
                                          <p:val>
                                            <p:strVal val="#ppt_y+#ppt_h*1.125000"/>
                                          </p:val>
                                        </p:tav>
                                      </p:tavLst>
                                    </p:anim>
                                    <p:animEffect transition="out" filter="wipe(down)">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2" presetClass="exit" presetSubtype="4" fill="hold" grpId="1" nodeType="withEffect">
                                  <p:stCondLst>
                                    <p:cond delay="0"/>
                                  </p:stCondLst>
                                  <p:childTnLst>
                                    <p:anim calcmode="lin" valueType="num">
                                      <p:cBhvr additive="base">
                                        <p:cTn id="46" dur="500"/>
                                        <p:tgtEl>
                                          <p:spTgt spid="12"/>
                                        </p:tgtEl>
                                        <p:attrNameLst>
                                          <p:attrName>ppt_y</p:attrName>
                                        </p:attrNameLst>
                                      </p:cBhvr>
                                      <p:tavLst>
                                        <p:tav tm="0">
                                          <p:val>
                                            <p:strVal val="#ppt_y"/>
                                          </p:val>
                                        </p:tav>
                                        <p:tav tm="100000">
                                          <p:val>
                                            <p:strVal val="#ppt_y+#ppt_h*1.125000"/>
                                          </p:val>
                                        </p:tav>
                                      </p:tavLst>
                                    </p:anim>
                                    <p:animEffect transition="out" filter="wipe(down)">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2" presetClass="exit" presetSubtype="4" fill="hold" grpId="1" nodeType="withEffect">
                                  <p:stCondLst>
                                    <p:cond delay="0"/>
                                  </p:stCondLst>
                                  <p:childTnLst>
                                    <p:anim calcmode="lin" valueType="num">
                                      <p:cBhvr additive="base">
                                        <p:cTn id="50" dur="500"/>
                                        <p:tgtEl>
                                          <p:spTgt spid="13"/>
                                        </p:tgtEl>
                                        <p:attrNameLst>
                                          <p:attrName>ppt_y</p:attrName>
                                        </p:attrNameLst>
                                      </p:cBhvr>
                                      <p:tavLst>
                                        <p:tav tm="0">
                                          <p:val>
                                            <p:strVal val="#ppt_y"/>
                                          </p:val>
                                        </p:tav>
                                        <p:tav tm="100000">
                                          <p:val>
                                            <p:strVal val="#ppt_y+#ppt_h*1.125000"/>
                                          </p:val>
                                        </p:tav>
                                      </p:tavLst>
                                    </p:anim>
                                    <p:animEffect transition="out" filter="wipe(down)">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2" presetClass="exit" presetSubtype="4" fill="hold" grpId="1" nodeType="withEffect">
                                  <p:stCondLst>
                                    <p:cond delay="0"/>
                                  </p:stCondLst>
                                  <p:childTnLst>
                                    <p:anim calcmode="lin" valueType="num">
                                      <p:cBhvr additive="base">
                                        <p:cTn id="54" dur="500"/>
                                        <p:tgtEl>
                                          <p:spTgt spid="14"/>
                                        </p:tgtEl>
                                        <p:attrNameLst>
                                          <p:attrName>ppt_y</p:attrName>
                                        </p:attrNameLst>
                                      </p:cBhvr>
                                      <p:tavLst>
                                        <p:tav tm="0">
                                          <p:val>
                                            <p:strVal val="#ppt_y"/>
                                          </p:val>
                                        </p:tav>
                                        <p:tav tm="100000">
                                          <p:val>
                                            <p:strVal val="#ppt_y+#ppt_h*1.125000"/>
                                          </p:val>
                                        </p:tav>
                                      </p:tavLst>
                                    </p:anim>
                                    <p:animEffect transition="out" filter="wipe(down)">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0" grpId="0" animBg="1"/>
      <p:bldP spid="17" grpId="0"/>
      <p:bldP spid="2" grpId="0" animBg="1"/>
      <p:bldP spid="2" grpId="1" animBg="1"/>
      <p:bldP spid="12" grpId="0" animBg="1"/>
      <p:bldP spid="12" grpId="1" animBg="1"/>
      <p:bldP spid="13" grpId="0" animBg="1"/>
      <p:bldP spid="13" grpId="1"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Shape 150"/>
        <p:cNvGrpSpPr/>
        <p:nvPr/>
      </p:nvGrpSpPr>
      <p:grpSpPr>
        <a:xfrm>
          <a:off x="0" y="0"/>
          <a:ext cx="0" cy="0"/>
          <a:chOff x="0" y="0"/>
          <a:chExt cx="0" cy="0"/>
        </a:xfrm>
      </p:grpSpPr>
      <p:sp>
        <p:nvSpPr>
          <p:cNvPr id="29" name="TextBox 28">
            <a:extLst>
              <a:ext uri="{FF2B5EF4-FFF2-40B4-BE49-F238E27FC236}">
                <a16:creationId xmlns="" xmlns:a16="http://schemas.microsoft.com/office/drawing/2014/main" id="{F0AE23B3-E04B-4413-B7AE-9D9DC009C60E}"/>
              </a:ext>
            </a:extLst>
          </p:cNvPr>
          <p:cNvSpPr txBox="1"/>
          <p:nvPr/>
        </p:nvSpPr>
        <p:spPr>
          <a:xfrm>
            <a:off x="33398" y="632833"/>
            <a:ext cx="4820322" cy="310341"/>
          </a:xfrm>
          <a:prstGeom prst="rect">
            <a:avLst/>
          </a:prstGeom>
          <a:noFill/>
        </p:spPr>
        <p:txBody>
          <a:bodyPr wrap="square">
            <a:spAutoFit/>
          </a:bodyPr>
          <a:lstStyle/>
          <a:p>
            <a:pPr marL="0" marR="0" algn="just">
              <a:lnSpc>
                <a:spcPts val="1700"/>
              </a:lnSpc>
              <a:spcBef>
                <a:spcPts val="700"/>
              </a:spcBef>
              <a:spcAft>
                <a:spcPts val="700"/>
              </a:spcAft>
              <a:tabLst>
                <a:tab pos="3160395" algn="ctr"/>
                <a:tab pos="5740400" algn="l"/>
              </a:tabLst>
            </a:pPr>
            <a:r>
              <a:rPr lang="nl-NL" sz="1900" b="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Thực </a:t>
            </a:r>
            <a:r>
              <a:rPr lang="nl-NL" sz="19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hành khám phá cử động hô hấp</a:t>
            </a:r>
            <a:endParaRPr lang="en-US" sz="19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 xmlns:a16="http://schemas.microsoft.com/office/drawing/2014/main" id="{154EB15C-7E10-4B70-85E3-26E0D1E1E7D9}"/>
              </a:ext>
            </a:extLst>
          </p:cNvPr>
          <p:cNvSpPr/>
          <p:nvPr/>
        </p:nvSpPr>
        <p:spPr>
          <a:xfrm>
            <a:off x="1210343" y="1429437"/>
            <a:ext cx="6723321" cy="3714063"/>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 xmlns:a16="http://schemas.microsoft.com/office/drawing/2014/main" id="{09EBF126-6E91-4BB4-A375-BA29AA70012B}"/>
              </a:ext>
            </a:extLst>
          </p:cNvPr>
          <p:cNvPicPr>
            <a:picLocks noChangeAspect="1"/>
          </p:cNvPicPr>
          <p:nvPr/>
        </p:nvPicPr>
        <p:blipFill>
          <a:blip r:embed="rId3"/>
          <a:stretch>
            <a:fillRect/>
          </a:stretch>
        </p:blipFill>
        <p:spPr>
          <a:xfrm>
            <a:off x="4529959" y="2469931"/>
            <a:ext cx="3352316" cy="2673569"/>
          </a:xfrm>
          <a:prstGeom prst="rect">
            <a:avLst/>
          </a:prstGeom>
        </p:spPr>
      </p:pic>
      <p:sp>
        <p:nvSpPr>
          <p:cNvPr id="39" name="TextBox 38">
            <a:extLst>
              <a:ext uri="{FF2B5EF4-FFF2-40B4-BE49-F238E27FC236}">
                <a16:creationId xmlns="" xmlns:a16="http://schemas.microsoft.com/office/drawing/2014/main" id="{CE800B3C-F02D-4F42-A4CC-192ACAABE402}"/>
              </a:ext>
            </a:extLst>
          </p:cNvPr>
          <p:cNvSpPr txBox="1"/>
          <p:nvPr/>
        </p:nvSpPr>
        <p:spPr>
          <a:xfrm>
            <a:off x="1384004" y="1465206"/>
            <a:ext cx="6375990" cy="1477328"/>
          </a:xfrm>
          <a:prstGeom prst="rect">
            <a:avLst/>
          </a:prstGeom>
          <a:noFill/>
        </p:spPr>
        <p:txBody>
          <a:bodyPr wrap="square">
            <a:spAutoFit/>
          </a:bodyPr>
          <a:lstStyle/>
          <a:p>
            <a:pPr algn="just">
              <a:lnSpc>
                <a:spcPct val="150000"/>
              </a:lnSpc>
            </a:pPr>
            <a:r>
              <a:rPr lang="nl-NL" sz="2000" b="1" i="1">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Đặt một tay lên ngực và tay kia lên bụng ở vị trí như hình để cảm nhận sự chuyển động của ngực và bụng khi em hít vào </a:t>
            </a:r>
            <a:r>
              <a:rPr lang="nl-NL" sz="2000" b="1" i="1" smtClean="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thật </a:t>
            </a:r>
            <a:r>
              <a:rPr lang="nl-NL" sz="2000" b="1" i="1">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sâu và thở ra thật </a:t>
            </a:r>
            <a:r>
              <a:rPr lang="nl-NL" sz="2000" b="1" i="1" smtClean="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chậm.</a:t>
            </a:r>
            <a:endParaRPr lang="en-US" sz="2000" b="1">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40" name="Picture 14">
            <a:extLst>
              <a:ext uri="{FF2B5EF4-FFF2-40B4-BE49-F238E27FC236}">
                <a16:creationId xmlns="" xmlns:a16="http://schemas.microsoft.com/office/drawing/2014/main" id="{BE3048CF-E02D-4788-9890-161AA0ABB8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318981" y="3731388"/>
            <a:ext cx="1564485" cy="1143496"/>
          </a:xfrm>
          <a:prstGeom prst="rect">
            <a:avLst/>
          </a:prstGeom>
        </p:spPr>
      </p:pic>
      <p:pic>
        <p:nvPicPr>
          <p:cNvPr id="41" name="Picture 16">
            <a:extLst>
              <a:ext uri="{FF2B5EF4-FFF2-40B4-BE49-F238E27FC236}">
                <a16:creationId xmlns="" xmlns:a16="http://schemas.microsoft.com/office/drawing/2014/main" id="{F6F85B78-56AF-4976-8911-48873C9D950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309092" y="0"/>
            <a:ext cx="1834908" cy="1488026"/>
          </a:xfrm>
          <a:prstGeom prst="rect">
            <a:avLst/>
          </a:prstGeom>
        </p:spPr>
      </p:pic>
      <p:pic>
        <p:nvPicPr>
          <p:cNvPr id="113" name="Picture 24">
            <a:extLst>
              <a:ext uri="{FF2B5EF4-FFF2-40B4-BE49-F238E27FC236}">
                <a16:creationId xmlns="" xmlns:a16="http://schemas.microsoft.com/office/drawing/2014/main" id="{C0C65B02-6AF1-4D3F-A857-0C631687C7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49926" y="3059415"/>
            <a:ext cx="1576328" cy="2084087"/>
          </a:xfrm>
          <a:prstGeom prst="rect">
            <a:avLst/>
          </a:prstGeom>
        </p:spPr>
      </p:pic>
      <p:sp>
        <p:nvSpPr>
          <p:cNvPr id="179" name="TextBox 178">
            <a:extLst>
              <a:ext uri="{FF2B5EF4-FFF2-40B4-BE49-F238E27FC236}">
                <a16:creationId xmlns="" xmlns:a16="http://schemas.microsoft.com/office/drawing/2014/main" id="{E3AFBCFA-0DA0-484E-9502-5840211AFEFD}"/>
              </a:ext>
            </a:extLst>
          </p:cNvPr>
          <p:cNvSpPr txBox="1"/>
          <p:nvPr/>
        </p:nvSpPr>
        <p:spPr>
          <a:xfrm>
            <a:off x="259928" y="892493"/>
            <a:ext cx="2737597" cy="400110"/>
          </a:xfrm>
          <a:prstGeom prst="rect">
            <a:avLst/>
          </a:prstGeom>
          <a:noFill/>
        </p:spPr>
        <p:txBody>
          <a:bodyPr wrap="square">
            <a:spAutoFit/>
          </a:bodyPr>
          <a:lstStyle/>
          <a:p>
            <a:r>
              <a:rPr lang="nl-NL" sz="2000" b="1" i="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Làm việc theo nhóm</a:t>
            </a:r>
            <a:endParaRPr lang="en-US" sz="2000">
              <a:solidFill>
                <a:srgbClr val="C00000"/>
              </a:solidFill>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 xmlns:a16="http://schemas.microsoft.com/office/drawing/2014/main" id="{FBE2E6A7-9875-4A38-860A-7E0B229BAB39}"/>
              </a:ext>
            </a:extLst>
          </p:cNvPr>
          <p:cNvSpPr/>
          <p:nvPr/>
        </p:nvSpPr>
        <p:spPr>
          <a:xfrm>
            <a:off x="0" y="0"/>
            <a:ext cx="4361793" cy="53777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89186" y="126124"/>
            <a:ext cx="3845925"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2. Chức năng của cơ quan hô hấp</a:t>
            </a:r>
            <a:endParaRPr lang="en-US" sz="2000" b="1">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barn(inVertical)">
                                      <p:cBhvr>
                                        <p:cTn id="13" dur="500"/>
                                        <p:tgtEl>
                                          <p:spTgt spid="39">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circle(in)">
                                      <p:cBhvr>
                                        <p:cTn id="16"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33CCCC">
            <a:alpha val="42000"/>
          </a:srgbClr>
        </a:solidFill>
        <a:effectLst/>
      </p:bgPr>
    </p:bg>
    <p:spTree>
      <p:nvGrpSpPr>
        <p:cNvPr id="1" name="Shape 177"/>
        <p:cNvGrpSpPr/>
        <p:nvPr/>
      </p:nvGrpSpPr>
      <p:grpSpPr>
        <a:xfrm>
          <a:off x="0" y="0"/>
          <a:ext cx="0" cy="0"/>
          <a:chOff x="0" y="0"/>
          <a:chExt cx="0" cy="0"/>
        </a:xfrm>
      </p:grpSpPr>
      <p:sp>
        <p:nvSpPr>
          <p:cNvPr id="19" name="Rectangle 18">
            <a:extLst>
              <a:ext uri="{FF2B5EF4-FFF2-40B4-BE49-F238E27FC236}">
                <a16:creationId xmlns="" xmlns:a16="http://schemas.microsoft.com/office/drawing/2014/main" id="{BD3DC59A-E410-4543-9278-32F5CC83C763}"/>
              </a:ext>
            </a:extLst>
          </p:cNvPr>
          <p:cNvSpPr/>
          <p:nvPr/>
        </p:nvSpPr>
        <p:spPr>
          <a:xfrm>
            <a:off x="170121" y="1006604"/>
            <a:ext cx="8658562" cy="3968787"/>
          </a:xfrm>
          <a:prstGeom prst="rect">
            <a:avLst/>
          </a:prstGeom>
          <a:solidFill>
            <a:schemeClr val="bg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 xmlns:a16="http://schemas.microsoft.com/office/drawing/2014/main" id="{F8C467C0-995A-4F5D-A7E1-5ABF25893040}"/>
              </a:ext>
            </a:extLst>
          </p:cNvPr>
          <p:cNvSpPr txBox="1"/>
          <p:nvPr/>
        </p:nvSpPr>
        <p:spPr>
          <a:xfrm>
            <a:off x="217773" y="344935"/>
            <a:ext cx="8768572" cy="4622099"/>
          </a:xfrm>
          <a:prstGeom prst="rect">
            <a:avLst/>
          </a:prstGeom>
          <a:noFill/>
        </p:spPr>
        <p:txBody>
          <a:bodyPr wrap="square">
            <a:spAutoFit/>
          </a:bodyPr>
          <a:lstStyle/>
          <a:p>
            <a:pPr marL="0" marR="0" algn="ctr">
              <a:lnSpc>
                <a:spcPct val="150000"/>
              </a:lnSpc>
              <a:spcBef>
                <a:spcPts val="700"/>
              </a:spcBef>
              <a:spcAft>
                <a:spcPts val="700"/>
              </a:spcAft>
              <a:tabLst>
                <a:tab pos="3160395" algn="ctr"/>
                <a:tab pos="5740400" algn="l"/>
              </a:tabLst>
            </a:pPr>
            <a:r>
              <a:rPr lang="nl-NL"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Thở  gồm </a:t>
            </a:r>
            <a:r>
              <a:rPr lang="nl-NL" sz="24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2 </a:t>
            </a:r>
            <a:r>
              <a:rPr lang="nl-NL"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giai đoạn</a:t>
            </a:r>
          </a:p>
          <a:p>
            <a:pPr marR="0" algn="just">
              <a:lnSpc>
                <a:spcPct val="150000"/>
              </a:lnSpc>
              <a:spcBef>
                <a:spcPts val="700"/>
              </a:spcBef>
              <a:spcAft>
                <a:spcPts val="700"/>
              </a:spcAft>
              <a:tabLst>
                <a:tab pos="3160395" algn="ctr"/>
                <a:tab pos="5740400" algn="l"/>
              </a:tabLst>
            </a:pPr>
            <a:r>
              <a:rPr lang="nl-NL" sz="2400" b="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nl-NL" sz="24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a:t>
            </a:r>
            <a:r>
              <a:rPr lang="nl-NL"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ít vào </a:t>
            </a:r>
            <a:r>
              <a:rPr lang="nl-NL"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(lấy không khí vào phổi).</a:t>
            </a:r>
          </a:p>
          <a:p>
            <a:pPr marR="0" algn="just">
              <a:lnSpc>
                <a:spcPct val="150000"/>
              </a:lnSpc>
              <a:spcBef>
                <a:spcPts val="700"/>
              </a:spcBef>
              <a:spcAft>
                <a:spcPts val="700"/>
              </a:spcAft>
              <a:tabLst>
                <a:tab pos="3160395" algn="ctr"/>
                <a:tab pos="5740400" algn="l"/>
              </a:tabLst>
            </a:pPr>
            <a:r>
              <a:rPr lang="nl-NL" sz="24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Thở </a:t>
            </a:r>
            <a:r>
              <a:rPr lang="nl-NL"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 </a:t>
            </a:r>
            <a:r>
              <a:rPr lang="nl-NL"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(thải không khi ra ngoài).</a:t>
            </a:r>
          </a:p>
          <a:p>
            <a:pPr marL="285750" marR="0" indent="-285750" algn="just">
              <a:lnSpc>
                <a:spcPct val="150000"/>
              </a:lnSpc>
              <a:spcBef>
                <a:spcPts val="700"/>
              </a:spcBef>
              <a:spcAft>
                <a:spcPts val="700"/>
              </a:spcAft>
              <a:buFont typeface="Wingdings" panose="05000000000000000000" pitchFamily="2" charset="2"/>
              <a:buChar char="q"/>
              <a:tabLst>
                <a:tab pos="3160395" algn="ctr"/>
                <a:tab pos="5740400" algn="l"/>
              </a:tabLst>
            </a:pPr>
            <a:r>
              <a:rPr lang="nl-NL"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Khi hít vào thật sâu bụng phình ra, lồng ngực phồng lên, không khí tràn vào phổi. </a:t>
            </a:r>
          </a:p>
          <a:p>
            <a:pPr marL="285750" marR="0" indent="-285750" algn="just">
              <a:lnSpc>
                <a:spcPct val="150000"/>
              </a:lnSpc>
              <a:spcBef>
                <a:spcPts val="700"/>
              </a:spcBef>
              <a:spcAft>
                <a:spcPts val="700"/>
              </a:spcAft>
              <a:buFont typeface="Wingdings" panose="05000000000000000000" pitchFamily="2" charset="2"/>
              <a:buChar char="q"/>
              <a:tabLst>
                <a:tab pos="3160395" algn="ctr"/>
                <a:tab pos="5740400" algn="l"/>
              </a:tabLst>
            </a:pPr>
            <a:r>
              <a:rPr lang="nl-NL"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 thở ra, bụng thót lại, lồng ngực hạ xuống, đẩy không khí từ phổi ra ngoài.</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4" name="Picture 4" descr="Cute Animated Honey Bee Gifs at Best Animations - ClipArt Best - ClipArt  Best | Animated clipart, Honey bee cartoon, Animation">
            <a:extLst>
              <a:ext uri="{FF2B5EF4-FFF2-40B4-BE49-F238E27FC236}">
                <a16:creationId xmlns="" xmlns:a16="http://schemas.microsoft.com/office/drawing/2014/main" id="{E4B8F824-A0E0-4515-BCD0-7532F9335D3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49823" y="-426223"/>
            <a:ext cx="1584694" cy="158469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LL ABOUT BEES Website: 10 FREE Adorable Animated Bees including ... -  ClipArt Best - ClipArt Best">
            <a:extLst>
              <a:ext uri="{FF2B5EF4-FFF2-40B4-BE49-F238E27FC236}">
                <a16:creationId xmlns="" xmlns:a16="http://schemas.microsoft.com/office/drawing/2014/main" id="{F4120789-BEAA-4EAF-AEDA-5C0260E4681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673" y="-528640"/>
            <a:ext cx="1532935" cy="15329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barn(inVertical)">
                                      <p:cBhvr>
                                        <p:cTn id="10" dur="500"/>
                                        <p:tgtEl>
                                          <p:spTgt spid="5124"/>
                                        </p:tgtEl>
                                      </p:cBhvr>
                                    </p:animEffect>
                                  </p:childTnLst>
                                </p:cTn>
                              </p:par>
                              <p:par>
                                <p:cTn id="11" presetID="16" presetClass="entr" presetSubtype="21"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barn(inVertical)">
                                      <p:cBhvr>
                                        <p:cTn id="13" dur="500"/>
                                        <p:tgtEl>
                                          <p:spTgt spid="5126"/>
                                        </p:tgtEl>
                                      </p:cBhvr>
                                    </p:animEffect>
                                  </p:childTnLst>
                                </p:cTn>
                              </p:par>
                              <p:par>
                                <p:cTn id="14" presetID="2" presetClass="entr" presetSubtype="4" fill="hold" nodeType="withEffect">
                                  <p:stCondLst>
                                    <p:cond delay="0"/>
                                  </p:stCondLst>
                                  <p:childTnLst>
                                    <p:set>
                                      <p:cBhvr>
                                        <p:cTn id="15" dur="1" fill="hold">
                                          <p:stCondLst>
                                            <p:cond delay="0"/>
                                          </p:stCondLst>
                                        </p:cTn>
                                        <p:tgtEl>
                                          <p:spTgt spid="36">
                                            <p:txEl>
                                              <p:pRg st="0" end="0"/>
                                            </p:txEl>
                                          </p:spTgt>
                                        </p:tgtEl>
                                        <p:attrNameLst>
                                          <p:attrName>style.visibility</p:attrName>
                                        </p:attrNameLst>
                                      </p:cBhvr>
                                      <p:to>
                                        <p:strVal val="visible"/>
                                      </p:to>
                                    </p:set>
                                    <p:anim calcmode="lin" valueType="num">
                                      <p:cBhvr additive="base">
                                        <p:cTn id="1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6">
                                            <p:txEl>
                                              <p:pRg st="1" end="1"/>
                                            </p:txEl>
                                          </p:spTgt>
                                        </p:tgtEl>
                                        <p:attrNameLst>
                                          <p:attrName>style.visibility</p:attrName>
                                        </p:attrNameLst>
                                      </p:cBhvr>
                                      <p:to>
                                        <p:strVal val="visible"/>
                                      </p:to>
                                    </p:set>
                                    <p:anim calcmode="lin" valueType="num">
                                      <p:cBhvr additive="base">
                                        <p:cTn id="20"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6">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6">
                                            <p:txEl>
                                              <p:pRg st="2" end="2"/>
                                            </p:txEl>
                                          </p:spTgt>
                                        </p:tgtEl>
                                        <p:attrNameLst>
                                          <p:attrName>style.visibility</p:attrName>
                                        </p:attrNameLst>
                                      </p:cBhvr>
                                      <p:to>
                                        <p:strVal val="visible"/>
                                      </p:to>
                                    </p:set>
                                    <p:anim calcmode="lin" valueType="num">
                                      <p:cBhvr additive="base">
                                        <p:cTn id="24" dur="500" fill="hold"/>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6">
                                            <p:txEl>
                                              <p:pRg st="2" end="2"/>
                                            </p:txEl>
                                          </p:spTgt>
                                        </p:tgtEl>
                                        <p:attrNameLst>
                                          <p:attrName>ppt_y</p:attrName>
                                        </p:attrNameLst>
                                      </p:cBhvr>
                                      <p:tavLst>
                                        <p:tav tm="0">
                                          <p:val>
                                            <p:strVal val="1+#ppt_h/2"/>
                                          </p:val>
                                        </p:tav>
                                        <p:tav tm="100000">
                                          <p:val>
                                            <p:strVal val="#ppt_y"/>
                                          </p:val>
                                        </p:tav>
                                      </p:tavLst>
                                    </p:anim>
                                  </p:childTnLst>
                                </p:cTn>
                              </p:par>
                              <p:par>
                                <p:cTn id="26" presetID="16" presetClass="entr" presetSubtype="21" fill="hold" nodeType="withEffect">
                                  <p:stCondLst>
                                    <p:cond delay="0"/>
                                  </p:stCondLst>
                                  <p:childTnLst>
                                    <p:set>
                                      <p:cBhvr>
                                        <p:cTn id="27" dur="1" fill="hold">
                                          <p:stCondLst>
                                            <p:cond delay="0"/>
                                          </p:stCondLst>
                                        </p:cTn>
                                        <p:tgtEl>
                                          <p:spTgt spid="36">
                                            <p:txEl>
                                              <p:pRg st="3" end="3"/>
                                            </p:txEl>
                                          </p:spTgt>
                                        </p:tgtEl>
                                        <p:attrNameLst>
                                          <p:attrName>style.visibility</p:attrName>
                                        </p:attrNameLst>
                                      </p:cBhvr>
                                      <p:to>
                                        <p:strVal val="visible"/>
                                      </p:to>
                                    </p:set>
                                    <p:animEffect transition="in" filter="barn(inVertical)">
                                      <p:cBhvr>
                                        <p:cTn id="28" dur="500"/>
                                        <p:tgtEl>
                                          <p:spTgt spid="36">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6">
                                            <p:txEl>
                                              <p:pRg st="4" end="4"/>
                                            </p:txEl>
                                          </p:spTgt>
                                        </p:tgtEl>
                                        <p:attrNameLst>
                                          <p:attrName>style.visibility</p:attrName>
                                        </p:attrNameLst>
                                      </p:cBhvr>
                                      <p:to>
                                        <p:strVal val="visible"/>
                                      </p:to>
                                    </p:set>
                                    <p:animEffect transition="in" filter="barn(inVertical)">
                                      <p:cBhvr>
                                        <p:cTn id="31"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35000"/>
          </a:schemeClr>
        </a:solidFill>
        <a:effectLst/>
      </p:bgPr>
    </p:bg>
    <p:spTree>
      <p:nvGrpSpPr>
        <p:cNvPr id="1" name="Shape 196"/>
        <p:cNvGrpSpPr/>
        <p:nvPr/>
      </p:nvGrpSpPr>
      <p:grpSpPr>
        <a:xfrm>
          <a:off x="0" y="0"/>
          <a:ext cx="0" cy="0"/>
          <a:chOff x="0" y="0"/>
          <a:chExt cx="0" cy="0"/>
        </a:xfrm>
      </p:grpSpPr>
      <p:sp>
        <p:nvSpPr>
          <p:cNvPr id="65" name="TextBox 64">
            <a:extLst>
              <a:ext uri="{FF2B5EF4-FFF2-40B4-BE49-F238E27FC236}">
                <a16:creationId xmlns="" xmlns:a16="http://schemas.microsoft.com/office/drawing/2014/main" id="{CED7E0DE-5352-420F-8010-06F377C8B69E}"/>
              </a:ext>
            </a:extLst>
          </p:cNvPr>
          <p:cNvSpPr txBox="1"/>
          <p:nvPr/>
        </p:nvSpPr>
        <p:spPr>
          <a:xfrm>
            <a:off x="329605" y="285025"/>
            <a:ext cx="6694970" cy="310341"/>
          </a:xfrm>
          <a:prstGeom prst="rect">
            <a:avLst/>
          </a:prstGeom>
          <a:noFill/>
        </p:spPr>
        <p:txBody>
          <a:bodyPr wrap="square">
            <a:spAutoFit/>
          </a:bodyPr>
          <a:lstStyle/>
          <a:p>
            <a:pPr marL="0" marR="0" algn="just">
              <a:lnSpc>
                <a:spcPts val="1700"/>
              </a:lnSpc>
              <a:spcBef>
                <a:spcPts val="700"/>
              </a:spcBef>
              <a:spcAft>
                <a:spcPts val="700"/>
              </a:spcAft>
              <a:tabLst>
                <a:tab pos="3160395" algn="ctr"/>
                <a:tab pos="5740400" algn="l"/>
              </a:tabLst>
            </a:pPr>
            <a:r>
              <a:rPr lang="nl-NL" sz="1900" b="1" smtClean="0">
                <a:solidFill>
                  <a:srgbClr val="0070C0"/>
                </a:solidFill>
                <a:effectLst/>
                <a:latin typeface="+mj-lt"/>
                <a:ea typeface="Calibri" panose="020F0502020204030204" pitchFamily="34" charset="0"/>
                <a:cs typeface="Times New Roman" panose="02020603050405020304" pitchFamily="18" charset="0"/>
              </a:rPr>
              <a:t>* Tìm </a:t>
            </a:r>
            <a:r>
              <a:rPr lang="nl-NL" sz="1900" b="1">
                <a:solidFill>
                  <a:srgbClr val="0070C0"/>
                </a:solidFill>
                <a:effectLst/>
                <a:latin typeface="+mj-lt"/>
                <a:ea typeface="Calibri" panose="020F0502020204030204" pitchFamily="34" charset="0"/>
                <a:cs typeface="Times New Roman" panose="02020603050405020304" pitchFamily="18" charset="0"/>
              </a:rPr>
              <a:t>hiểu chức năng các bộ phận của cơ quan hô hấp</a:t>
            </a:r>
            <a:endParaRPr lang="en-US" sz="1900">
              <a:solidFill>
                <a:srgbClr val="0070C0"/>
              </a:solidFill>
              <a:effectLst/>
              <a:latin typeface="+mj-lt"/>
              <a:ea typeface="Calibri" panose="020F0502020204030204" pitchFamily="34" charset="0"/>
              <a:cs typeface="Times New Roman" panose="02020603050405020304" pitchFamily="18" charset="0"/>
            </a:endParaRPr>
          </a:p>
        </p:txBody>
      </p:sp>
      <p:sp>
        <p:nvSpPr>
          <p:cNvPr id="66" name="Rectangle 65">
            <a:extLst>
              <a:ext uri="{FF2B5EF4-FFF2-40B4-BE49-F238E27FC236}">
                <a16:creationId xmlns="" xmlns:a16="http://schemas.microsoft.com/office/drawing/2014/main" id="{50C7F2CF-DBDE-4ECE-AAC0-4CA92FCF5802}"/>
              </a:ext>
            </a:extLst>
          </p:cNvPr>
          <p:cNvSpPr/>
          <p:nvPr/>
        </p:nvSpPr>
        <p:spPr>
          <a:xfrm>
            <a:off x="329609" y="129261"/>
            <a:ext cx="6546115" cy="53777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 xmlns:a16="http://schemas.microsoft.com/office/drawing/2014/main" id="{B96145A9-B33F-48C7-A89B-CFD9443BBD3F}"/>
              </a:ext>
            </a:extLst>
          </p:cNvPr>
          <p:cNvSpPr txBox="1"/>
          <p:nvPr/>
        </p:nvSpPr>
        <p:spPr>
          <a:xfrm>
            <a:off x="393405" y="780936"/>
            <a:ext cx="2456121" cy="384721"/>
          </a:xfrm>
          <a:prstGeom prst="rect">
            <a:avLst/>
          </a:prstGeom>
          <a:noFill/>
        </p:spPr>
        <p:txBody>
          <a:bodyPr wrap="square">
            <a:spAutoFit/>
          </a:bodyPr>
          <a:lstStyle/>
          <a:p>
            <a:r>
              <a:rPr lang="nl-NL" sz="19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Làm việc theo cặp</a:t>
            </a:r>
            <a:endParaRPr lang="en-US" sz="1900">
              <a:solidFill>
                <a:srgbClr val="FF0000"/>
              </a:solidFill>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 xmlns:a16="http://schemas.microsoft.com/office/drawing/2014/main" id="{FE252B1E-E416-48EE-AFF3-F83D409E0A59}"/>
              </a:ext>
            </a:extLst>
          </p:cNvPr>
          <p:cNvSpPr txBox="1"/>
          <p:nvPr/>
        </p:nvSpPr>
        <p:spPr>
          <a:xfrm>
            <a:off x="551120" y="1243928"/>
            <a:ext cx="8041760" cy="969496"/>
          </a:xfrm>
          <a:prstGeom prst="rect">
            <a:avLst/>
          </a:prstGeom>
          <a:noFill/>
        </p:spPr>
        <p:txBody>
          <a:bodyPr wrap="square">
            <a:spAutoFit/>
          </a:bodyPr>
          <a:lstStyle/>
          <a:p>
            <a:pPr marL="342900" marR="0" indent="-342900">
              <a:lnSpc>
                <a:spcPct val="150000"/>
              </a:lnSpc>
              <a:spcBef>
                <a:spcPts val="700"/>
              </a:spcBef>
              <a:spcAft>
                <a:spcPts val="700"/>
              </a:spcAft>
              <a:buFont typeface="Wingdings" panose="05000000000000000000" pitchFamily="2" charset="2"/>
              <a:buChar char="v"/>
              <a:tabLst>
                <a:tab pos="3160395" algn="ctr"/>
                <a:tab pos="5740400" algn="l"/>
              </a:tabLst>
            </a:pPr>
            <a:r>
              <a:rPr lang="nl-NL" sz="1900" i="1">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Q</a:t>
            </a:r>
            <a:r>
              <a:rPr lang="nl-NL" sz="1900" i="1">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uan sát hình hít vào và thở ra, lần lượt từng em chỉ vào các hình và nói về đường đi của không khí khi ta hít vào và thở ra.</a:t>
            </a:r>
            <a:endParaRPr lang="en-US" sz="190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6" name="Picture 2">
            <a:extLst>
              <a:ext uri="{FF2B5EF4-FFF2-40B4-BE49-F238E27FC236}">
                <a16:creationId xmlns="" xmlns:a16="http://schemas.microsoft.com/office/drawing/2014/main" id="{3A6A4D57-F5DB-4482-A964-2125196C0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01" y="2183109"/>
            <a:ext cx="3599564" cy="2932978"/>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 xmlns:a16="http://schemas.microsoft.com/office/drawing/2014/main" id="{725B0B09-D1BB-4A8C-A720-E701DB2061D0}"/>
              </a:ext>
            </a:extLst>
          </p:cNvPr>
          <p:cNvSpPr txBox="1"/>
          <p:nvPr/>
        </p:nvSpPr>
        <p:spPr>
          <a:xfrm>
            <a:off x="4172305" y="2743093"/>
            <a:ext cx="4816552" cy="2285241"/>
          </a:xfrm>
          <a:prstGeom prst="rect">
            <a:avLst/>
          </a:prstGeom>
          <a:noFill/>
        </p:spPr>
        <p:txBody>
          <a:bodyPr wrap="square">
            <a:spAutoFit/>
          </a:bodyPr>
          <a:lstStyle/>
          <a:p>
            <a:pPr algn="ctr">
              <a:lnSpc>
                <a:spcPct val="150000"/>
              </a:lnSpc>
            </a:pPr>
            <a:r>
              <a:rPr lang="nl-NL" sz="1900" b="1">
                <a:solidFill>
                  <a:srgbClr val="0070C0"/>
                </a:solidFill>
                <a:effectLst/>
                <a:latin typeface="+mj-lt"/>
                <a:ea typeface="Calibri" panose="020F0502020204030204" pitchFamily="34" charset="0"/>
                <a:cs typeface="Times New Roman" panose="02020603050405020304" pitchFamily="18" charset="0"/>
              </a:rPr>
              <a:t>Đường đi của không khí</a:t>
            </a:r>
          </a:p>
          <a:p>
            <a:pPr marL="342900" indent="-342900">
              <a:lnSpc>
                <a:spcPct val="150000"/>
              </a:lnSpc>
              <a:buFont typeface="Courier New" panose="02070309020205020404" pitchFamily="49" charset="0"/>
              <a:buChar char="o"/>
            </a:pPr>
            <a:r>
              <a:rPr lang="nl-NL" sz="1900" i="1">
                <a:solidFill>
                  <a:srgbClr val="0070C0"/>
                </a:solidFill>
                <a:effectLst/>
                <a:latin typeface="+mj-lt"/>
                <a:ea typeface="Calibri" panose="020F0502020204030204" pitchFamily="34" charset="0"/>
                <a:cs typeface="Times New Roman" panose="02020603050405020304" pitchFamily="18" charset="0"/>
              </a:rPr>
              <a:t>Khi hít vào, không khí đi qua mũi, khí quản, phế quản vào phổi. </a:t>
            </a:r>
          </a:p>
          <a:p>
            <a:pPr marL="342900" indent="-342900">
              <a:lnSpc>
                <a:spcPct val="150000"/>
              </a:lnSpc>
              <a:buFont typeface="Courier New" panose="02070309020205020404" pitchFamily="49" charset="0"/>
              <a:buChar char="o"/>
            </a:pPr>
            <a:r>
              <a:rPr lang="nl-NL" sz="1900" i="1">
                <a:solidFill>
                  <a:srgbClr val="0070C0"/>
                </a:solidFill>
                <a:effectLst/>
                <a:latin typeface="+mj-lt"/>
                <a:ea typeface="Calibri" panose="020F0502020204030204" pitchFamily="34" charset="0"/>
                <a:cs typeface="Times New Roman" panose="02020603050405020304" pitchFamily="18" charset="0"/>
              </a:rPr>
              <a:t>Khi thở ra không khí từ phổi đi qua phế quản, khí quản, mũi ra khỏi cơ thể.</a:t>
            </a:r>
            <a:r>
              <a:rPr lang="nl-NL" sz="1900">
                <a:solidFill>
                  <a:srgbClr val="0070C0"/>
                </a:solidFill>
                <a:effectLst/>
                <a:latin typeface="+mj-lt"/>
                <a:ea typeface="Calibri" panose="020F0502020204030204" pitchFamily="34" charset="0"/>
                <a:cs typeface="Times New Roman" panose="02020603050405020304" pitchFamily="18" charset="0"/>
              </a:rPr>
              <a:t> </a:t>
            </a:r>
            <a:endParaRPr lang="en-US" sz="1900">
              <a:solidFill>
                <a:srgbClr val="0070C0"/>
              </a:solidFill>
              <a:latin typeface="+mj-lt"/>
            </a:endParaRPr>
          </a:p>
        </p:txBody>
      </p:sp>
      <p:grpSp>
        <p:nvGrpSpPr>
          <p:cNvPr id="74" name="Google Shape;1662;p49">
            <a:extLst>
              <a:ext uri="{FF2B5EF4-FFF2-40B4-BE49-F238E27FC236}">
                <a16:creationId xmlns="" xmlns:a16="http://schemas.microsoft.com/office/drawing/2014/main" id="{BF95F9F6-9CD2-470C-AA03-668741179083}"/>
              </a:ext>
            </a:extLst>
          </p:cNvPr>
          <p:cNvGrpSpPr/>
          <p:nvPr/>
        </p:nvGrpSpPr>
        <p:grpSpPr>
          <a:xfrm>
            <a:off x="4857359" y="2331665"/>
            <a:ext cx="529666" cy="384564"/>
            <a:chOff x="2614036" y="4239234"/>
            <a:chExt cx="496562" cy="360529"/>
          </a:xfrm>
        </p:grpSpPr>
        <p:sp>
          <p:nvSpPr>
            <p:cNvPr id="75" name="Google Shape;1663;p49">
              <a:extLst>
                <a:ext uri="{FF2B5EF4-FFF2-40B4-BE49-F238E27FC236}">
                  <a16:creationId xmlns="" xmlns:a16="http://schemas.microsoft.com/office/drawing/2014/main" id="{2BEB7895-D1AA-4DDF-9D36-80209BD1E104}"/>
                </a:ext>
              </a:extLst>
            </p:cNvPr>
            <p:cNvSpPr/>
            <p:nvPr/>
          </p:nvSpPr>
          <p:spPr>
            <a:xfrm>
              <a:off x="2614036" y="4287417"/>
              <a:ext cx="496562" cy="312346"/>
            </a:xfrm>
            <a:custGeom>
              <a:avLst/>
              <a:gdLst/>
              <a:ahLst/>
              <a:cxnLst/>
              <a:rect l="l" t="t" r="r" b="b"/>
              <a:pathLst>
                <a:path w="25136" h="15811" extrusionOk="0">
                  <a:moveTo>
                    <a:pt x="1217" y="0"/>
                  </a:moveTo>
                  <a:cubicBezTo>
                    <a:pt x="545" y="2"/>
                    <a:pt x="1" y="545"/>
                    <a:pt x="1" y="1216"/>
                  </a:cubicBezTo>
                  <a:lnTo>
                    <a:pt x="1" y="14595"/>
                  </a:lnTo>
                  <a:cubicBezTo>
                    <a:pt x="1" y="15266"/>
                    <a:pt x="545" y="15811"/>
                    <a:pt x="1217" y="15811"/>
                  </a:cubicBezTo>
                  <a:lnTo>
                    <a:pt x="23920" y="15811"/>
                  </a:lnTo>
                  <a:cubicBezTo>
                    <a:pt x="24591" y="15811"/>
                    <a:pt x="25134" y="15266"/>
                    <a:pt x="25136" y="14595"/>
                  </a:cubicBezTo>
                  <a:lnTo>
                    <a:pt x="25136" y="1216"/>
                  </a:lnTo>
                  <a:cubicBezTo>
                    <a:pt x="25134" y="545"/>
                    <a:pt x="24591" y="2"/>
                    <a:pt x="23920"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76" name="Google Shape;1664;p49">
              <a:extLst>
                <a:ext uri="{FF2B5EF4-FFF2-40B4-BE49-F238E27FC236}">
                  <a16:creationId xmlns="" xmlns:a16="http://schemas.microsoft.com/office/drawing/2014/main" id="{213554E0-A98B-4C25-9C9A-03C4AE83142C}"/>
                </a:ext>
              </a:extLst>
            </p:cNvPr>
            <p:cNvSpPr/>
            <p:nvPr/>
          </p:nvSpPr>
          <p:spPr>
            <a:xfrm>
              <a:off x="2838294" y="4559700"/>
              <a:ext cx="48064" cy="40063"/>
            </a:xfrm>
            <a:custGeom>
              <a:avLst/>
              <a:gdLst/>
              <a:ahLst/>
              <a:cxnLst/>
              <a:rect l="l" t="t" r="r" b="b"/>
              <a:pathLst>
                <a:path w="2433" h="2028" extrusionOk="0">
                  <a:moveTo>
                    <a:pt x="0" y="1"/>
                  </a:moveTo>
                  <a:lnTo>
                    <a:pt x="0" y="2028"/>
                  </a:lnTo>
                  <a:lnTo>
                    <a:pt x="2433" y="2028"/>
                  </a:lnTo>
                  <a:lnTo>
                    <a:pt x="2433" y="1"/>
                  </a:lnTo>
                  <a:close/>
                </a:path>
              </a:pathLst>
            </a:custGeom>
            <a:solidFill>
              <a:srgbClr val="F4805D"/>
            </a:solidFill>
            <a:ln>
              <a:noFill/>
            </a:ln>
          </p:spPr>
          <p:txBody>
            <a:bodyPr spcFirstLastPara="1" wrap="square" lIns="97520" tIns="97520" rIns="97520" bIns="97520" anchor="ctr" anchorCtr="0">
              <a:noAutofit/>
            </a:bodyPr>
            <a:lstStyle/>
            <a:p>
              <a:endParaRPr sz="1920"/>
            </a:p>
          </p:txBody>
        </p:sp>
        <p:sp>
          <p:nvSpPr>
            <p:cNvPr id="77" name="Google Shape;1665;p49">
              <a:extLst>
                <a:ext uri="{FF2B5EF4-FFF2-40B4-BE49-F238E27FC236}">
                  <a16:creationId xmlns="" xmlns:a16="http://schemas.microsoft.com/office/drawing/2014/main" id="{AC8C14B6-1DAD-4E5A-9CAF-218C226A44DA}"/>
                </a:ext>
              </a:extLst>
            </p:cNvPr>
            <p:cNvSpPr/>
            <p:nvPr/>
          </p:nvSpPr>
          <p:spPr>
            <a:xfrm>
              <a:off x="2646276" y="4511656"/>
              <a:ext cx="432496" cy="56084"/>
            </a:xfrm>
            <a:custGeom>
              <a:avLst/>
              <a:gdLst/>
              <a:ahLst/>
              <a:cxnLst/>
              <a:rect l="l" t="t" r="r" b="b"/>
              <a:pathLst>
                <a:path w="21893" h="2839" extrusionOk="0">
                  <a:moveTo>
                    <a:pt x="2423" y="0"/>
                  </a:moveTo>
                  <a:lnTo>
                    <a:pt x="0" y="1218"/>
                  </a:lnTo>
                  <a:lnTo>
                    <a:pt x="0" y="2434"/>
                  </a:lnTo>
                  <a:cubicBezTo>
                    <a:pt x="0" y="2658"/>
                    <a:pt x="182" y="2838"/>
                    <a:pt x="407" y="2838"/>
                  </a:cubicBezTo>
                  <a:lnTo>
                    <a:pt x="21488" y="2838"/>
                  </a:lnTo>
                  <a:cubicBezTo>
                    <a:pt x="21712" y="2838"/>
                    <a:pt x="21892" y="2657"/>
                    <a:pt x="21892" y="2434"/>
                  </a:cubicBezTo>
                  <a:lnTo>
                    <a:pt x="21892" y="1218"/>
                  </a:lnTo>
                  <a:lnTo>
                    <a:pt x="20261" y="0"/>
                  </a:lnTo>
                  <a:lnTo>
                    <a:pt x="12153" y="406"/>
                  </a:lnTo>
                  <a:lnTo>
                    <a:pt x="2423" y="0"/>
                  </a:ln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78" name="Google Shape;1666;p49">
              <a:extLst>
                <a:ext uri="{FF2B5EF4-FFF2-40B4-BE49-F238E27FC236}">
                  <a16:creationId xmlns="" xmlns:a16="http://schemas.microsoft.com/office/drawing/2014/main" id="{3D563FEC-B428-41DF-AD3B-D372E1B0CC1F}"/>
                </a:ext>
              </a:extLst>
            </p:cNvPr>
            <p:cNvSpPr/>
            <p:nvPr/>
          </p:nvSpPr>
          <p:spPr>
            <a:xfrm>
              <a:off x="2646276" y="4239234"/>
              <a:ext cx="216258" cy="312485"/>
            </a:xfrm>
            <a:custGeom>
              <a:avLst/>
              <a:gdLst/>
              <a:ahLst/>
              <a:cxnLst/>
              <a:rect l="l" t="t" r="r" b="b"/>
              <a:pathLst>
                <a:path w="10947" h="15818" extrusionOk="0">
                  <a:moveTo>
                    <a:pt x="5473" y="0"/>
                  </a:moveTo>
                  <a:cubicBezTo>
                    <a:pt x="3691" y="0"/>
                    <a:pt x="1907" y="371"/>
                    <a:pt x="241" y="1113"/>
                  </a:cubicBezTo>
                  <a:cubicBezTo>
                    <a:pt x="95" y="1179"/>
                    <a:pt x="0" y="1326"/>
                    <a:pt x="0" y="1488"/>
                  </a:cubicBezTo>
                  <a:lnTo>
                    <a:pt x="0" y="15197"/>
                  </a:lnTo>
                  <a:cubicBezTo>
                    <a:pt x="0" y="15431"/>
                    <a:pt x="192" y="15599"/>
                    <a:pt x="408" y="15599"/>
                  </a:cubicBezTo>
                  <a:cubicBezTo>
                    <a:pt x="462" y="15599"/>
                    <a:pt x="516" y="15589"/>
                    <a:pt x="570" y="15567"/>
                  </a:cubicBezTo>
                  <a:cubicBezTo>
                    <a:pt x="2143" y="14918"/>
                    <a:pt x="3809" y="14594"/>
                    <a:pt x="5474" y="14594"/>
                  </a:cubicBezTo>
                  <a:cubicBezTo>
                    <a:pt x="7346" y="14594"/>
                    <a:pt x="9215" y="15003"/>
                    <a:pt x="10946" y="15818"/>
                  </a:cubicBezTo>
                  <a:lnTo>
                    <a:pt x="10946" y="1223"/>
                  </a:lnTo>
                  <a:cubicBezTo>
                    <a:pt x="9214" y="408"/>
                    <a:pt x="7344" y="0"/>
                    <a:pt x="547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79" name="Google Shape;1667;p49">
              <a:extLst>
                <a:ext uri="{FF2B5EF4-FFF2-40B4-BE49-F238E27FC236}">
                  <a16:creationId xmlns="" xmlns:a16="http://schemas.microsoft.com/office/drawing/2014/main" id="{51D43EA9-FE5E-41E5-A458-97DC68F1D2F7}"/>
                </a:ext>
              </a:extLst>
            </p:cNvPr>
            <p:cNvSpPr/>
            <p:nvPr/>
          </p:nvSpPr>
          <p:spPr>
            <a:xfrm>
              <a:off x="2862514" y="4239234"/>
              <a:ext cx="216278" cy="312485"/>
            </a:xfrm>
            <a:custGeom>
              <a:avLst/>
              <a:gdLst/>
              <a:ahLst/>
              <a:cxnLst/>
              <a:rect l="l" t="t" r="r" b="b"/>
              <a:pathLst>
                <a:path w="10948" h="15818" extrusionOk="0">
                  <a:moveTo>
                    <a:pt x="5474" y="0"/>
                  </a:moveTo>
                  <a:cubicBezTo>
                    <a:pt x="3603" y="0"/>
                    <a:pt x="1732" y="408"/>
                    <a:pt x="0" y="1223"/>
                  </a:cubicBezTo>
                  <a:lnTo>
                    <a:pt x="0" y="15818"/>
                  </a:lnTo>
                  <a:cubicBezTo>
                    <a:pt x="1731" y="15003"/>
                    <a:pt x="3601" y="14594"/>
                    <a:pt x="5473" y="14594"/>
                  </a:cubicBezTo>
                  <a:cubicBezTo>
                    <a:pt x="7138" y="14594"/>
                    <a:pt x="8805" y="14918"/>
                    <a:pt x="10377" y="15567"/>
                  </a:cubicBezTo>
                  <a:cubicBezTo>
                    <a:pt x="10431" y="15589"/>
                    <a:pt x="10486" y="15599"/>
                    <a:pt x="10539" y="15599"/>
                  </a:cubicBezTo>
                  <a:cubicBezTo>
                    <a:pt x="10755" y="15599"/>
                    <a:pt x="10946" y="15430"/>
                    <a:pt x="10946" y="15195"/>
                  </a:cubicBezTo>
                  <a:lnTo>
                    <a:pt x="10946" y="1488"/>
                  </a:lnTo>
                  <a:cubicBezTo>
                    <a:pt x="10948" y="1326"/>
                    <a:pt x="10853" y="1179"/>
                    <a:pt x="10705" y="1113"/>
                  </a:cubicBezTo>
                  <a:cubicBezTo>
                    <a:pt x="9040" y="371"/>
                    <a:pt x="7256" y="0"/>
                    <a:pt x="5474"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80" name="Google Shape;1668;p49">
              <a:extLst>
                <a:ext uri="{FF2B5EF4-FFF2-40B4-BE49-F238E27FC236}">
                  <a16:creationId xmlns="" xmlns:a16="http://schemas.microsoft.com/office/drawing/2014/main" id="{E5C76A83-B444-4B42-9187-EDA0569076ED}"/>
                </a:ext>
              </a:extLst>
            </p:cNvPr>
            <p:cNvSpPr/>
            <p:nvPr/>
          </p:nvSpPr>
          <p:spPr>
            <a:xfrm>
              <a:off x="2885983" y="4477124"/>
              <a:ext cx="41367" cy="22323"/>
            </a:xfrm>
            <a:custGeom>
              <a:avLst/>
              <a:gdLst/>
              <a:ahLst/>
              <a:cxnLst/>
              <a:rect l="l" t="t" r="r" b="b"/>
              <a:pathLst>
                <a:path w="2094" h="1130" extrusionOk="0">
                  <a:moveTo>
                    <a:pt x="1650" y="0"/>
                  </a:moveTo>
                  <a:cubicBezTo>
                    <a:pt x="1623" y="0"/>
                    <a:pt x="1595" y="3"/>
                    <a:pt x="1567" y="9"/>
                  </a:cubicBezTo>
                  <a:cubicBezTo>
                    <a:pt x="1145" y="97"/>
                    <a:pt x="722" y="207"/>
                    <a:pt x="313" y="337"/>
                  </a:cubicBezTo>
                  <a:cubicBezTo>
                    <a:pt x="120" y="396"/>
                    <a:pt x="0" y="586"/>
                    <a:pt x="31" y="786"/>
                  </a:cubicBezTo>
                  <a:cubicBezTo>
                    <a:pt x="60" y="982"/>
                    <a:pt x="231" y="1128"/>
                    <a:pt x="429" y="1128"/>
                  </a:cubicBezTo>
                  <a:cubicBezTo>
                    <a:pt x="431" y="1128"/>
                    <a:pt x="433" y="1128"/>
                    <a:pt x="435" y="1128"/>
                  </a:cubicBezTo>
                  <a:lnTo>
                    <a:pt x="435" y="1129"/>
                  </a:lnTo>
                  <a:cubicBezTo>
                    <a:pt x="476" y="1129"/>
                    <a:pt x="517" y="1122"/>
                    <a:pt x="556" y="1111"/>
                  </a:cubicBezTo>
                  <a:cubicBezTo>
                    <a:pt x="941" y="990"/>
                    <a:pt x="1337" y="886"/>
                    <a:pt x="1734" y="803"/>
                  </a:cubicBezTo>
                  <a:cubicBezTo>
                    <a:pt x="1953" y="756"/>
                    <a:pt x="2093" y="542"/>
                    <a:pt x="2047" y="323"/>
                  </a:cubicBezTo>
                  <a:cubicBezTo>
                    <a:pt x="2008" y="131"/>
                    <a:pt x="1838" y="0"/>
                    <a:pt x="1650"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81" name="Google Shape;1669;p49">
              <a:extLst>
                <a:ext uri="{FF2B5EF4-FFF2-40B4-BE49-F238E27FC236}">
                  <a16:creationId xmlns="" xmlns:a16="http://schemas.microsoft.com/office/drawing/2014/main" id="{B6D4C56C-3C8C-491F-8B4E-1B8089CF252A}"/>
                </a:ext>
              </a:extLst>
            </p:cNvPr>
            <p:cNvSpPr/>
            <p:nvPr/>
          </p:nvSpPr>
          <p:spPr>
            <a:xfrm>
              <a:off x="2942285" y="4471711"/>
              <a:ext cx="113038" cy="27697"/>
            </a:xfrm>
            <a:custGeom>
              <a:avLst/>
              <a:gdLst/>
              <a:ahLst/>
              <a:cxnLst/>
              <a:rect l="l" t="t" r="r" b="b"/>
              <a:pathLst>
                <a:path w="5722" h="1402" extrusionOk="0">
                  <a:moveTo>
                    <a:pt x="1441" y="0"/>
                  </a:moveTo>
                  <a:cubicBezTo>
                    <a:pt x="1091" y="0"/>
                    <a:pt x="741" y="14"/>
                    <a:pt x="391" y="42"/>
                  </a:cubicBezTo>
                  <a:cubicBezTo>
                    <a:pt x="167" y="59"/>
                    <a:pt x="1" y="254"/>
                    <a:pt x="18" y="478"/>
                  </a:cubicBezTo>
                  <a:cubicBezTo>
                    <a:pt x="35" y="690"/>
                    <a:pt x="211" y="851"/>
                    <a:pt x="421" y="851"/>
                  </a:cubicBezTo>
                  <a:cubicBezTo>
                    <a:pt x="432" y="851"/>
                    <a:pt x="443" y="851"/>
                    <a:pt x="454" y="850"/>
                  </a:cubicBezTo>
                  <a:cubicBezTo>
                    <a:pt x="783" y="824"/>
                    <a:pt x="1113" y="811"/>
                    <a:pt x="1442" y="811"/>
                  </a:cubicBezTo>
                  <a:cubicBezTo>
                    <a:pt x="2703" y="811"/>
                    <a:pt x="3959" y="1003"/>
                    <a:pt x="5165" y="1383"/>
                  </a:cubicBezTo>
                  <a:cubicBezTo>
                    <a:pt x="5205" y="1396"/>
                    <a:pt x="5246" y="1402"/>
                    <a:pt x="5286" y="1402"/>
                  </a:cubicBezTo>
                  <a:cubicBezTo>
                    <a:pt x="5287" y="1402"/>
                    <a:pt x="5288" y="1402"/>
                    <a:pt x="5289" y="1402"/>
                  </a:cubicBezTo>
                  <a:cubicBezTo>
                    <a:pt x="5489" y="1402"/>
                    <a:pt x="5660" y="1256"/>
                    <a:pt x="5690" y="1058"/>
                  </a:cubicBezTo>
                  <a:cubicBezTo>
                    <a:pt x="5721" y="860"/>
                    <a:pt x="5600" y="668"/>
                    <a:pt x="5409" y="611"/>
                  </a:cubicBezTo>
                  <a:cubicBezTo>
                    <a:pt x="4122" y="205"/>
                    <a:pt x="2785" y="0"/>
                    <a:pt x="1441"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82" name="Google Shape;1670;p49">
              <a:extLst>
                <a:ext uri="{FF2B5EF4-FFF2-40B4-BE49-F238E27FC236}">
                  <a16:creationId xmlns="" xmlns:a16="http://schemas.microsoft.com/office/drawing/2014/main" id="{B53B0FCF-5819-4B2D-881A-A3A84911B4D0}"/>
                </a:ext>
              </a:extLst>
            </p:cNvPr>
            <p:cNvSpPr/>
            <p:nvPr/>
          </p:nvSpPr>
          <p:spPr>
            <a:xfrm>
              <a:off x="2885588" y="4439530"/>
              <a:ext cx="169597" cy="27756"/>
            </a:xfrm>
            <a:custGeom>
              <a:avLst/>
              <a:gdLst/>
              <a:ahLst/>
              <a:cxnLst/>
              <a:rect l="l" t="t" r="r" b="b"/>
              <a:pathLst>
                <a:path w="8585" h="1405" extrusionOk="0">
                  <a:moveTo>
                    <a:pt x="4306" y="0"/>
                  </a:moveTo>
                  <a:cubicBezTo>
                    <a:pt x="2966" y="0"/>
                    <a:pt x="1626" y="204"/>
                    <a:pt x="333" y="612"/>
                  </a:cubicBezTo>
                  <a:cubicBezTo>
                    <a:pt x="119" y="679"/>
                    <a:pt x="1" y="907"/>
                    <a:pt x="67" y="1121"/>
                  </a:cubicBezTo>
                  <a:cubicBezTo>
                    <a:pt x="122" y="1294"/>
                    <a:pt x="282" y="1405"/>
                    <a:pt x="455" y="1405"/>
                  </a:cubicBezTo>
                  <a:cubicBezTo>
                    <a:pt x="495" y="1405"/>
                    <a:pt x="536" y="1399"/>
                    <a:pt x="576" y="1387"/>
                  </a:cubicBezTo>
                  <a:cubicBezTo>
                    <a:pt x="1790" y="1003"/>
                    <a:pt x="3048" y="811"/>
                    <a:pt x="4306" y="811"/>
                  </a:cubicBezTo>
                  <a:cubicBezTo>
                    <a:pt x="5564" y="811"/>
                    <a:pt x="6822" y="1003"/>
                    <a:pt x="8035" y="1387"/>
                  </a:cubicBezTo>
                  <a:cubicBezTo>
                    <a:pt x="8075" y="1398"/>
                    <a:pt x="8116" y="1405"/>
                    <a:pt x="8156" y="1405"/>
                  </a:cubicBezTo>
                  <a:lnTo>
                    <a:pt x="8156" y="1403"/>
                  </a:lnTo>
                  <a:cubicBezTo>
                    <a:pt x="8356" y="1402"/>
                    <a:pt x="8524" y="1257"/>
                    <a:pt x="8555" y="1060"/>
                  </a:cubicBezTo>
                  <a:cubicBezTo>
                    <a:pt x="8584" y="863"/>
                    <a:pt x="8468" y="673"/>
                    <a:pt x="8279" y="612"/>
                  </a:cubicBezTo>
                  <a:cubicBezTo>
                    <a:pt x="6986" y="204"/>
                    <a:pt x="5646" y="0"/>
                    <a:pt x="4306"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83" name="Google Shape;1671;p49">
              <a:extLst>
                <a:ext uri="{FF2B5EF4-FFF2-40B4-BE49-F238E27FC236}">
                  <a16:creationId xmlns="" xmlns:a16="http://schemas.microsoft.com/office/drawing/2014/main" id="{F38595F0-3798-4ABC-B73F-6B92EAC92C8A}"/>
                </a:ext>
              </a:extLst>
            </p:cNvPr>
            <p:cNvSpPr/>
            <p:nvPr/>
          </p:nvSpPr>
          <p:spPr>
            <a:xfrm>
              <a:off x="2885983" y="4407666"/>
              <a:ext cx="104879" cy="27677"/>
            </a:xfrm>
            <a:custGeom>
              <a:avLst/>
              <a:gdLst/>
              <a:ahLst/>
              <a:cxnLst/>
              <a:rect l="l" t="t" r="r" b="b"/>
              <a:pathLst>
                <a:path w="5309" h="1401" extrusionOk="0">
                  <a:moveTo>
                    <a:pt x="4280" y="0"/>
                  </a:moveTo>
                  <a:cubicBezTo>
                    <a:pt x="2935" y="0"/>
                    <a:pt x="1598" y="205"/>
                    <a:pt x="313" y="609"/>
                  </a:cubicBezTo>
                  <a:cubicBezTo>
                    <a:pt x="120" y="668"/>
                    <a:pt x="0" y="859"/>
                    <a:pt x="31" y="1058"/>
                  </a:cubicBezTo>
                  <a:cubicBezTo>
                    <a:pt x="60" y="1255"/>
                    <a:pt x="231" y="1400"/>
                    <a:pt x="429" y="1400"/>
                  </a:cubicBezTo>
                  <a:cubicBezTo>
                    <a:pt x="431" y="1400"/>
                    <a:pt x="433" y="1400"/>
                    <a:pt x="435" y="1400"/>
                  </a:cubicBezTo>
                  <a:cubicBezTo>
                    <a:pt x="476" y="1400"/>
                    <a:pt x="517" y="1395"/>
                    <a:pt x="556" y="1382"/>
                  </a:cubicBezTo>
                  <a:cubicBezTo>
                    <a:pt x="1761" y="1003"/>
                    <a:pt x="3017" y="810"/>
                    <a:pt x="4278" y="810"/>
                  </a:cubicBezTo>
                  <a:cubicBezTo>
                    <a:pt x="4477" y="810"/>
                    <a:pt x="4676" y="815"/>
                    <a:pt x="4875" y="825"/>
                  </a:cubicBezTo>
                  <a:cubicBezTo>
                    <a:pt x="4881" y="825"/>
                    <a:pt x="4887" y="825"/>
                    <a:pt x="4893" y="825"/>
                  </a:cubicBezTo>
                  <a:cubicBezTo>
                    <a:pt x="5108" y="825"/>
                    <a:pt x="5288" y="657"/>
                    <a:pt x="5299" y="439"/>
                  </a:cubicBezTo>
                  <a:cubicBezTo>
                    <a:pt x="5309" y="215"/>
                    <a:pt x="5137" y="25"/>
                    <a:pt x="4913" y="15"/>
                  </a:cubicBezTo>
                  <a:cubicBezTo>
                    <a:pt x="4702" y="5"/>
                    <a:pt x="4491" y="0"/>
                    <a:pt x="4280"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84" name="Google Shape;1672;p49">
              <a:extLst>
                <a:ext uri="{FF2B5EF4-FFF2-40B4-BE49-F238E27FC236}">
                  <a16:creationId xmlns="" xmlns:a16="http://schemas.microsoft.com/office/drawing/2014/main" id="{DEEA46BD-3466-4CC0-836C-8E3F43E856A2}"/>
                </a:ext>
              </a:extLst>
            </p:cNvPr>
            <p:cNvSpPr/>
            <p:nvPr/>
          </p:nvSpPr>
          <p:spPr>
            <a:xfrm>
              <a:off x="3006034" y="4411478"/>
              <a:ext cx="49289" cy="23864"/>
            </a:xfrm>
            <a:custGeom>
              <a:avLst/>
              <a:gdLst/>
              <a:ahLst/>
              <a:cxnLst/>
              <a:rect l="l" t="t" r="r" b="b"/>
              <a:pathLst>
                <a:path w="2495" h="1208" extrusionOk="0">
                  <a:moveTo>
                    <a:pt x="438" y="1"/>
                  </a:moveTo>
                  <a:cubicBezTo>
                    <a:pt x="245" y="1"/>
                    <a:pt x="73" y="139"/>
                    <a:pt x="38" y="336"/>
                  </a:cubicBezTo>
                  <a:cubicBezTo>
                    <a:pt x="0" y="557"/>
                    <a:pt x="146" y="767"/>
                    <a:pt x="367" y="806"/>
                  </a:cubicBezTo>
                  <a:cubicBezTo>
                    <a:pt x="900" y="899"/>
                    <a:pt x="1423" y="1027"/>
                    <a:pt x="1938" y="1189"/>
                  </a:cubicBezTo>
                  <a:cubicBezTo>
                    <a:pt x="1978" y="1202"/>
                    <a:pt x="2019" y="1207"/>
                    <a:pt x="2059" y="1207"/>
                  </a:cubicBezTo>
                  <a:cubicBezTo>
                    <a:pt x="2060" y="1207"/>
                    <a:pt x="2061" y="1207"/>
                    <a:pt x="2062" y="1207"/>
                  </a:cubicBezTo>
                  <a:cubicBezTo>
                    <a:pt x="2262" y="1207"/>
                    <a:pt x="2433" y="1062"/>
                    <a:pt x="2463" y="864"/>
                  </a:cubicBezTo>
                  <a:cubicBezTo>
                    <a:pt x="2494" y="666"/>
                    <a:pt x="2373" y="474"/>
                    <a:pt x="2182" y="416"/>
                  </a:cubicBezTo>
                  <a:cubicBezTo>
                    <a:pt x="1633" y="243"/>
                    <a:pt x="1074" y="107"/>
                    <a:pt x="508" y="7"/>
                  </a:cubicBezTo>
                  <a:cubicBezTo>
                    <a:pt x="485" y="3"/>
                    <a:pt x="461" y="1"/>
                    <a:pt x="438"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85" name="Google Shape;1673;p49">
              <a:extLst>
                <a:ext uri="{FF2B5EF4-FFF2-40B4-BE49-F238E27FC236}">
                  <a16:creationId xmlns="" xmlns:a16="http://schemas.microsoft.com/office/drawing/2014/main" id="{3182F031-2740-4FC6-B231-B5CE55E3FC04}"/>
                </a:ext>
              </a:extLst>
            </p:cNvPr>
            <p:cNvSpPr/>
            <p:nvPr/>
          </p:nvSpPr>
          <p:spPr>
            <a:xfrm>
              <a:off x="2885588" y="4375445"/>
              <a:ext cx="169735" cy="27776"/>
            </a:xfrm>
            <a:custGeom>
              <a:avLst/>
              <a:gdLst/>
              <a:ahLst/>
              <a:cxnLst/>
              <a:rect l="l" t="t" r="r" b="b"/>
              <a:pathLst>
                <a:path w="8592" h="1406" extrusionOk="0">
                  <a:moveTo>
                    <a:pt x="4306" y="1"/>
                  </a:moveTo>
                  <a:cubicBezTo>
                    <a:pt x="2966" y="1"/>
                    <a:pt x="1626" y="205"/>
                    <a:pt x="333" y="613"/>
                  </a:cubicBezTo>
                  <a:cubicBezTo>
                    <a:pt x="119" y="679"/>
                    <a:pt x="1" y="907"/>
                    <a:pt x="67" y="1121"/>
                  </a:cubicBezTo>
                  <a:cubicBezTo>
                    <a:pt x="122" y="1295"/>
                    <a:pt x="282" y="1406"/>
                    <a:pt x="455" y="1406"/>
                  </a:cubicBezTo>
                  <a:cubicBezTo>
                    <a:pt x="495" y="1406"/>
                    <a:pt x="536" y="1400"/>
                    <a:pt x="576" y="1387"/>
                  </a:cubicBezTo>
                  <a:cubicBezTo>
                    <a:pt x="1790" y="1004"/>
                    <a:pt x="3048" y="812"/>
                    <a:pt x="4306" y="812"/>
                  </a:cubicBezTo>
                  <a:cubicBezTo>
                    <a:pt x="5564" y="812"/>
                    <a:pt x="6822" y="1004"/>
                    <a:pt x="8035" y="1387"/>
                  </a:cubicBezTo>
                  <a:cubicBezTo>
                    <a:pt x="8075" y="1399"/>
                    <a:pt x="8116" y="1406"/>
                    <a:pt x="8156" y="1406"/>
                  </a:cubicBezTo>
                  <a:lnTo>
                    <a:pt x="8156" y="1404"/>
                  </a:lnTo>
                  <a:cubicBezTo>
                    <a:pt x="8157" y="1404"/>
                    <a:pt x="8158" y="1404"/>
                    <a:pt x="8159" y="1404"/>
                  </a:cubicBezTo>
                  <a:cubicBezTo>
                    <a:pt x="8359" y="1404"/>
                    <a:pt x="8530" y="1260"/>
                    <a:pt x="8560" y="1061"/>
                  </a:cubicBezTo>
                  <a:cubicBezTo>
                    <a:pt x="8591" y="862"/>
                    <a:pt x="8470" y="671"/>
                    <a:pt x="8279" y="613"/>
                  </a:cubicBezTo>
                  <a:cubicBezTo>
                    <a:pt x="6986" y="205"/>
                    <a:pt x="5646" y="1"/>
                    <a:pt x="4306"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86" name="Google Shape;1674;p49">
              <a:extLst>
                <a:ext uri="{FF2B5EF4-FFF2-40B4-BE49-F238E27FC236}">
                  <a16:creationId xmlns="" xmlns:a16="http://schemas.microsoft.com/office/drawing/2014/main" id="{A2AF436C-59A5-491C-A61E-3FE238091EC2}"/>
                </a:ext>
              </a:extLst>
            </p:cNvPr>
            <p:cNvSpPr/>
            <p:nvPr/>
          </p:nvSpPr>
          <p:spPr>
            <a:xfrm>
              <a:off x="2885983" y="4345062"/>
              <a:ext cx="65093" cy="26156"/>
            </a:xfrm>
            <a:custGeom>
              <a:avLst/>
              <a:gdLst/>
              <a:ahLst/>
              <a:cxnLst/>
              <a:rect l="l" t="t" r="r" b="b"/>
              <a:pathLst>
                <a:path w="3295" h="1324" extrusionOk="0">
                  <a:moveTo>
                    <a:pt x="2869" y="0"/>
                  </a:moveTo>
                  <a:cubicBezTo>
                    <a:pt x="2854" y="0"/>
                    <a:pt x="2838" y="1"/>
                    <a:pt x="2823" y="3"/>
                  </a:cubicBezTo>
                  <a:cubicBezTo>
                    <a:pt x="1971" y="97"/>
                    <a:pt x="1131" y="273"/>
                    <a:pt x="313" y="531"/>
                  </a:cubicBezTo>
                  <a:cubicBezTo>
                    <a:pt x="120" y="589"/>
                    <a:pt x="0" y="780"/>
                    <a:pt x="31" y="979"/>
                  </a:cubicBezTo>
                  <a:cubicBezTo>
                    <a:pt x="61" y="1176"/>
                    <a:pt x="232" y="1322"/>
                    <a:pt x="432" y="1322"/>
                  </a:cubicBezTo>
                  <a:cubicBezTo>
                    <a:pt x="433" y="1322"/>
                    <a:pt x="434" y="1322"/>
                    <a:pt x="435" y="1322"/>
                  </a:cubicBezTo>
                  <a:lnTo>
                    <a:pt x="435" y="1323"/>
                  </a:lnTo>
                  <a:cubicBezTo>
                    <a:pt x="476" y="1323"/>
                    <a:pt x="517" y="1316"/>
                    <a:pt x="556" y="1304"/>
                  </a:cubicBezTo>
                  <a:cubicBezTo>
                    <a:pt x="1323" y="1063"/>
                    <a:pt x="2113" y="897"/>
                    <a:pt x="2913" y="808"/>
                  </a:cubicBezTo>
                  <a:cubicBezTo>
                    <a:pt x="3135" y="783"/>
                    <a:pt x="3294" y="583"/>
                    <a:pt x="3270" y="361"/>
                  </a:cubicBezTo>
                  <a:cubicBezTo>
                    <a:pt x="3247" y="154"/>
                    <a:pt x="3072" y="0"/>
                    <a:pt x="2869"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87" name="Google Shape;1675;p49">
              <a:extLst>
                <a:ext uri="{FF2B5EF4-FFF2-40B4-BE49-F238E27FC236}">
                  <a16:creationId xmlns="" xmlns:a16="http://schemas.microsoft.com/office/drawing/2014/main" id="{6816D354-1917-4A4D-8AB0-EB026BD8D095}"/>
                </a:ext>
              </a:extLst>
            </p:cNvPr>
            <p:cNvSpPr/>
            <p:nvPr/>
          </p:nvSpPr>
          <p:spPr>
            <a:xfrm>
              <a:off x="2966564" y="4343521"/>
              <a:ext cx="88641" cy="27657"/>
            </a:xfrm>
            <a:custGeom>
              <a:avLst/>
              <a:gdLst/>
              <a:ahLst/>
              <a:cxnLst/>
              <a:rect l="l" t="t" r="r" b="b"/>
              <a:pathLst>
                <a:path w="4487" h="1400" extrusionOk="0">
                  <a:moveTo>
                    <a:pt x="394" y="0"/>
                  </a:moveTo>
                  <a:cubicBezTo>
                    <a:pt x="191" y="0"/>
                    <a:pt x="8" y="183"/>
                    <a:pt x="5" y="399"/>
                  </a:cubicBezTo>
                  <a:cubicBezTo>
                    <a:pt x="1" y="623"/>
                    <a:pt x="179" y="807"/>
                    <a:pt x="405" y="810"/>
                  </a:cubicBezTo>
                  <a:cubicBezTo>
                    <a:pt x="1603" y="830"/>
                    <a:pt x="2792" y="1021"/>
                    <a:pt x="3936" y="1382"/>
                  </a:cubicBezTo>
                  <a:cubicBezTo>
                    <a:pt x="3976" y="1393"/>
                    <a:pt x="4017" y="1400"/>
                    <a:pt x="4057" y="1400"/>
                  </a:cubicBezTo>
                  <a:lnTo>
                    <a:pt x="4059" y="1400"/>
                  </a:lnTo>
                  <a:cubicBezTo>
                    <a:pt x="4257" y="1399"/>
                    <a:pt x="4426" y="1252"/>
                    <a:pt x="4457" y="1055"/>
                  </a:cubicBezTo>
                  <a:cubicBezTo>
                    <a:pt x="4487" y="858"/>
                    <a:pt x="4370" y="668"/>
                    <a:pt x="4180" y="607"/>
                  </a:cubicBezTo>
                  <a:cubicBezTo>
                    <a:pt x="2961" y="225"/>
                    <a:pt x="1694" y="20"/>
                    <a:pt x="416" y="1"/>
                  </a:cubicBezTo>
                  <a:cubicBezTo>
                    <a:pt x="408" y="0"/>
                    <a:pt x="401" y="0"/>
                    <a:pt x="394"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88" name="Google Shape;1676;p49">
              <a:extLst>
                <a:ext uri="{FF2B5EF4-FFF2-40B4-BE49-F238E27FC236}">
                  <a16:creationId xmlns="" xmlns:a16="http://schemas.microsoft.com/office/drawing/2014/main" id="{34A774E7-989F-4008-A97F-C2A44C1ACA82}"/>
                </a:ext>
              </a:extLst>
            </p:cNvPr>
            <p:cNvSpPr/>
            <p:nvPr/>
          </p:nvSpPr>
          <p:spPr>
            <a:xfrm>
              <a:off x="2885983" y="4311538"/>
              <a:ext cx="121177" cy="27716"/>
            </a:xfrm>
            <a:custGeom>
              <a:avLst/>
              <a:gdLst/>
              <a:ahLst/>
              <a:cxnLst/>
              <a:rect l="l" t="t" r="r" b="b"/>
              <a:pathLst>
                <a:path w="6134" h="1403" extrusionOk="0">
                  <a:moveTo>
                    <a:pt x="4276" y="0"/>
                  </a:moveTo>
                  <a:cubicBezTo>
                    <a:pt x="2934" y="0"/>
                    <a:pt x="1597" y="205"/>
                    <a:pt x="313" y="610"/>
                  </a:cubicBezTo>
                  <a:cubicBezTo>
                    <a:pt x="120" y="670"/>
                    <a:pt x="0" y="860"/>
                    <a:pt x="31" y="1060"/>
                  </a:cubicBezTo>
                  <a:cubicBezTo>
                    <a:pt x="60" y="1256"/>
                    <a:pt x="231" y="1402"/>
                    <a:pt x="429" y="1402"/>
                  </a:cubicBezTo>
                  <a:cubicBezTo>
                    <a:pt x="431" y="1402"/>
                    <a:pt x="433" y="1402"/>
                    <a:pt x="435" y="1402"/>
                  </a:cubicBezTo>
                  <a:lnTo>
                    <a:pt x="435" y="1403"/>
                  </a:lnTo>
                  <a:cubicBezTo>
                    <a:pt x="476" y="1403"/>
                    <a:pt x="517" y="1396"/>
                    <a:pt x="556" y="1385"/>
                  </a:cubicBezTo>
                  <a:cubicBezTo>
                    <a:pt x="1764" y="1003"/>
                    <a:pt x="3019" y="810"/>
                    <a:pt x="4280" y="810"/>
                  </a:cubicBezTo>
                  <a:cubicBezTo>
                    <a:pt x="4740" y="810"/>
                    <a:pt x="5201" y="836"/>
                    <a:pt x="5660" y="888"/>
                  </a:cubicBezTo>
                  <a:cubicBezTo>
                    <a:pt x="5677" y="890"/>
                    <a:pt x="5694" y="891"/>
                    <a:pt x="5711" y="891"/>
                  </a:cubicBezTo>
                  <a:cubicBezTo>
                    <a:pt x="5914" y="891"/>
                    <a:pt x="6087" y="737"/>
                    <a:pt x="6108" y="530"/>
                  </a:cubicBezTo>
                  <a:cubicBezTo>
                    <a:pt x="6133" y="308"/>
                    <a:pt x="5973" y="107"/>
                    <a:pt x="5751" y="83"/>
                  </a:cubicBezTo>
                  <a:cubicBezTo>
                    <a:pt x="5260" y="27"/>
                    <a:pt x="4767" y="0"/>
                    <a:pt x="4276"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89" name="Google Shape;1677;p49">
              <a:extLst>
                <a:ext uri="{FF2B5EF4-FFF2-40B4-BE49-F238E27FC236}">
                  <a16:creationId xmlns="" xmlns:a16="http://schemas.microsoft.com/office/drawing/2014/main" id="{7C245C30-3BA0-4805-A3AE-E697EEECD06E}"/>
                </a:ext>
              </a:extLst>
            </p:cNvPr>
            <p:cNvSpPr/>
            <p:nvPr/>
          </p:nvSpPr>
          <p:spPr>
            <a:xfrm>
              <a:off x="3021878" y="4318748"/>
              <a:ext cx="33445" cy="20486"/>
            </a:xfrm>
            <a:custGeom>
              <a:avLst/>
              <a:gdLst/>
              <a:ahLst/>
              <a:cxnLst/>
              <a:rect l="l" t="t" r="r" b="b"/>
              <a:pathLst>
                <a:path w="1693" h="1037" extrusionOk="0">
                  <a:moveTo>
                    <a:pt x="447" y="0"/>
                  </a:moveTo>
                  <a:cubicBezTo>
                    <a:pt x="264" y="0"/>
                    <a:pt x="98" y="124"/>
                    <a:pt x="54" y="309"/>
                  </a:cubicBezTo>
                  <a:cubicBezTo>
                    <a:pt x="0" y="527"/>
                    <a:pt x="134" y="747"/>
                    <a:pt x="351" y="800"/>
                  </a:cubicBezTo>
                  <a:cubicBezTo>
                    <a:pt x="616" y="863"/>
                    <a:pt x="879" y="938"/>
                    <a:pt x="1136" y="1018"/>
                  </a:cubicBezTo>
                  <a:cubicBezTo>
                    <a:pt x="1176" y="1031"/>
                    <a:pt x="1217" y="1037"/>
                    <a:pt x="1257" y="1037"/>
                  </a:cubicBezTo>
                  <a:cubicBezTo>
                    <a:pt x="1258" y="1037"/>
                    <a:pt x="1259" y="1037"/>
                    <a:pt x="1260" y="1037"/>
                  </a:cubicBezTo>
                  <a:cubicBezTo>
                    <a:pt x="1460" y="1037"/>
                    <a:pt x="1631" y="891"/>
                    <a:pt x="1661" y="693"/>
                  </a:cubicBezTo>
                  <a:cubicBezTo>
                    <a:pt x="1692" y="495"/>
                    <a:pt x="1571" y="303"/>
                    <a:pt x="1380" y="245"/>
                  </a:cubicBezTo>
                  <a:cubicBezTo>
                    <a:pt x="1105" y="158"/>
                    <a:pt x="825" y="81"/>
                    <a:pt x="544" y="12"/>
                  </a:cubicBezTo>
                  <a:cubicBezTo>
                    <a:pt x="511" y="4"/>
                    <a:pt x="479" y="0"/>
                    <a:pt x="447"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90" name="Google Shape;1678;p49">
              <a:extLst>
                <a:ext uri="{FF2B5EF4-FFF2-40B4-BE49-F238E27FC236}">
                  <a16:creationId xmlns="" xmlns:a16="http://schemas.microsoft.com/office/drawing/2014/main" id="{DF7953A7-91D1-47F3-BEB5-1D9DD245DD1B}"/>
                </a:ext>
              </a:extLst>
            </p:cNvPr>
            <p:cNvSpPr/>
            <p:nvPr/>
          </p:nvSpPr>
          <p:spPr>
            <a:xfrm>
              <a:off x="2886042" y="4286627"/>
              <a:ext cx="33346" cy="20486"/>
            </a:xfrm>
            <a:custGeom>
              <a:avLst/>
              <a:gdLst/>
              <a:ahLst/>
              <a:cxnLst/>
              <a:rect l="l" t="t" r="r" b="b"/>
              <a:pathLst>
                <a:path w="1688" h="1037" extrusionOk="0">
                  <a:moveTo>
                    <a:pt x="1243" y="0"/>
                  </a:moveTo>
                  <a:cubicBezTo>
                    <a:pt x="1211" y="0"/>
                    <a:pt x="1178" y="4"/>
                    <a:pt x="1146" y="12"/>
                  </a:cubicBezTo>
                  <a:cubicBezTo>
                    <a:pt x="870" y="80"/>
                    <a:pt x="588" y="157"/>
                    <a:pt x="310" y="244"/>
                  </a:cubicBezTo>
                  <a:cubicBezTo>
                    <a:pt x="118" y="303"/>
                    <a:pt x="0" y="495"/>
                    <a:pt x="31" y="693"/>
                  </a:cubicBezTo>
                  <a:cubicBezTo>
                    <a:pt x="61" y="890"/>
                    <a:pt x="231" y="1037"/>
                    <a:pt x="432" y="1037"/>
                  </a:cubicBezTo>
                  <a:cubicBezTo>
                    <a:pt x="473" y="1037"/>
                    <a:pt x="514" y="1030"/>
                    <a:pt x="552" y="1018"/>
                  </a:cubicBezTo>
                  <a:cubicBezTo>
                    <a:pt x="815" y="935"/>
                    <a:pt x="1078" y="862"/>
                    <a:pt x="1337" y="800"/>
                  </a:cubicBezTo>
                  <a:cubicBezTo>
                    <a:pt x="1555" y="747"/>
                    <a:pt x="1688" y="527"/>
                    <a:pt x="1636" y="310"/>
                  </a:cubicBezTo>
                  <a:cubicBezTo>
                    <a:pt x="1590" y="125"/>
                    <a:pt x="1425" y="0"/>
                    <a:pt x="1243"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91" name="Google Shape;1679;p49">
              <a:extLst>
                <a:ext uri="{FF2B5EF4-FFF2-40B4-BE49-F238E27FC236}">
                  <a16:creationId xmlns="" xmlns:a16="http://schemas.microsoft.com/office/drawing/2014/main" id="{8E98394A-26E9-44B9-9817-855B37D0F4FF}"/>
                </a:ext>
              </a:extLst>
            </p:cNvPr>
            <p:cNvSpPr/>
            <p:nvPr/>
          </p:nvSpPr>
          <p:spPr>
            <a:xfrm>
              <a:off x="2934165" y="4279377"/>
              <a:ext cx="121098" cy="27736"/>
            </a:xfrm>
            <a:custGeom>
              <a:avLst/>
              <a:gdLst/>
              <a:ahLst/>
              <a:cxnLst/>
              <a:rect l="l" t="t" r="r" b="b"/>
              <a:pathLst>
                <a:path w="6130" h="1404" extrusionOk="0">
                  <a:moveTo>
                    <a:pt x="1858" y="1"/>
                  </a:moveTo>
                  <a:cubicBezTo>
                    <a:pt x="1366" y="1"/>
                    <a:pt x="874" y="28"/>
                    <a:pt x="384" y="83"/>
                  </a:cubicBezTo>
                  <a:cubicBezTo>
                    <a:pt x="160" y="107"/>
                    <a:pt x="1" y="309"/>
                    <a:pt x="25" y="531"/>
                  </a:cubicBezTo>
                  <a:cubicBezTo>
                    <a:pt x="48" y="738"/>
                    <a:pt x="223" y="891"/>
                    <a:pt x="426" y="891"/>
                  </a:cubicBezTo>
                  <a:cubicBezTo>
                    <a:pt x="441" y="891"/>
                    <a:pt x="457" y="890"/>
                    <a:pt x="472" y="889"/>
                  </a:cubicBezTo>
                  <a:cubicBezTo>
                    <a:pt x="932" y="837"/>
                    <a:pt x="1393" y="811"/>
                    <a:pt x="1853" y="811"/>
                  </a:cubicBezTo>
                  <a:cubicBezTo>
                    <a:pt x="3113" y="811"/>
                    <a:pt x="4369" y="1004"/>
                    <a:pt x="5576" y="1385"/>
                  </a:cubicBezTo>
                  <a:cubicBezTo>
                    <a:pt x="5616" y="1397"/>
                    <a:pt x="5657" y="1404"/>
                    <a:pt x="5697" y="1404"/>
                  </a:cubicBezTo>
                  <a:lnTo>
                    <a:pt x="5699" y="1404"/>
                  </a:lnTo>
                  <a:cubicBezTo>
                    <a:pt x="5899" y="1404"/>
                    <a:pt x="6069" y="1257"/>
                    <a:pt x="6099" y="1060"/>
                  </a:cubicBezTo>
                  <a:cubicBezTo>
                    <a:pt x="6130" y="862"/>
                    <a:pt x="6011" y="672"/>
                    <a:pt x="5820" y="611"/>
                  </a:cubicBezTo>
                  <a:cubicBezTo>
                    <a:pt x="4535" y="205"/>
                    <a:pt x="3199" y="1"/>
                    <a:pt x="1858"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92" name="Google Shape;1680;p49">
              <a:extLst>
                <a:ext uri="{FF2B5EF4-FFF2-40B4-BE49-F238E27FC236}">
                  <a16:creationId xmlns="" xmlns:a16="http://schemas.microsoft.com/office/drawing/2014/main" id="{78E17FCC-89CE-4D84-9C4C-61D11C196407}"/>
                </a:ext>
              </a:extLst>
            </p:cNvPr>
            <p:cNvSpPr/>
            <p:nvPr/>
          </p:nvSpPr>
          <p:spPr>
            <a:xfrm>
              <a:off x="2669745" y="4477124"/>
              <a:ext cx="41367" cy="22323"/>
            </a:xfrm>
            <a:custGeom>
              <a:avLst/>
              <a:gdLst/>
              <a:ahLst/>
              <a:cxnLst/>
              <a:rect l="l" t="t" r="r" b="b"/>
              <a:pathLst>
                <a:path w="2094" h="1130" extrusionOk="0">
                  <a:moveTo>
                    <a:pt x="1650" y="0"/>
                  </a:moveTo>
                  <a:cubicBezTo>
                    <a:pt x="1623" y="0"/>
                    <a:pt x="1595" y="3"/>
                    <a:pt x="1567" y="9"/>
                  </a:cubicBezTo>
                  <a:cubicBezTo>
                    <a:pt x="1145" y="97"/>
                    <a:pt x="722" y="207"/>
                    <a:pt x="313" y="337"/>
                  </a:cubicBezTo>
                  <a:cubicBezTo>
                    <a:pt x="120" y="396"/>
                    <a:pt x="0" y="586"/>
                    <a:pt x="31" y="784"/>
                  </a:cubicBezTo>
                  <a:cubicBezTo>
                    <a:pt x="61" y="982"/>
                    <a:pt x="231" y="1128"/>
                    <a:pt x="428" y="1128"/>
                  </a:cubicBezTo>
                  <a:cubicBezTo>
                    <a:pt x="430" y="1128"/>
                    <a:pt x="432" y="1128"/>
                    <a:pt x="434" y="1128"/>
                  </a:cubicBezTo>
                  <a:lnTo>
                    <a:pt x="434" y="1129"/>
                  </a:lnTo>
                  <a:cubicBezTo>
                    <a:pt x="476" y="1129"/>
                    <a:pt x="517" y="1122"/>
                    <a:pt x="556" y="1111"/>
                  </a:cubicBezTo>
                  <a:cubicBezTo>
                    <a:pt x="941" y="990"/>
                    <a:pt x="1338" y="886"/>
                    <a:pt x="1734" y="803"/>
                  </a:cubicBezTo>
                  <a:cubicBezTo>
                    <a:pt x="1953" y="756"/>
                    <a:pt x="2093" y="542"/>
                    <a:pt x="2047" y="323"/>
                  </a:cubicBezTo>
                  <a:cubicBezTo>
                    <a:pt x="2008" y="131"/>
                    <a:pt x="1838" y="0"/>
                    <a:pt x="1650"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93" name="Google Shape;1681;p49">
              <a:extLst>
                <a:ext uri="{FF2B5EF4-FFF2-40B4-BE49-F238E27FC236}">
                  <a16:creationId xmlns="" xmlns:a16="http://schemas.microsoft.com/office/drawing/2014/main" id="{903A224D-CFA5-47CA-8574-A80E18A78CCC}"/>
                </a:ext>
              </a:extLst>
            </p:cNvPr>
            <p:cNvSpPr/>
            <p:nvPr/>
          </p:nvSpPr>
          <p:spPr>
            <a:xfrm>
              <a:off x="2726046" y="4471711"/>
              <a:ext cx="113038" cy="27697"/>
            </a:xfrm>
            <a:custGeom>
              <a:avLst/>
              <a:gdLst/>
              <a:ahLst/>
              <a:cxnLst/>
              <a:rect l="l" t="t" r="r" b="b"/>
              <a:pathLst>
                <a:path w="5722" h="1402" extrusionOk="0">
                  <a:moveTo>
                    <a:pt x="1441" y="0"/>
                  </a:moveTo>
                  <a:cubicBezTo>
                    <a:pt x="1091" y="0"/>
                    <a:pt x="741" y="14"/>
                    <a:pt x="391" y="42"/>
                  </a:cubicBezTo>
                  <a:cubicBezTo>
                    <a:pt x="167" y="59"/>
                    <a:pt x="1" y="254"/>
                    <a:pt x="18" y="478"/>
                  </a:cubicBezTo>
                  <a:cubicBezTo>
                    <a:pt x="35" y="690"/>
                    <a:pt x="212" y="851"/>
                    <a:pt x="421" y="851"/>
                  </a:cubicBezTo>
                  <a:cubicBezTo>
                    <a:pt x="432" y="851"/>
                    <a:pt x="443" y="851"/>
                    <a:pt x="454" y="850"/>
                  </a:cubicBezTo>
                  <a:cubicBezTo>
                    <a:pt x="783" y="824"/>
                    <a:pt x="1113" y="811"/>
                    <a:pt x="1442" y="811"/>
                  </a:cubicBezTo>
                  <a:cubicBezTo>
                    <a:pt x="2703" y="811"/>
                    <a:pt x="3959" y="1003"/>
                    <a:pt x="5165" y="1383"/>
                  </a:cubicBezTo>
                  <a:cubicBezTo>
                    <a:pt x="5205" y="1396"/>
                    <a:pt x="5246" y="1402"/>
                    <a:pt x="5288" y="1402"/>
                  </a:cubicBezTo>
                  <a:cubicBezTo>
                    <a:pt x="5289" y="1402"/>
                    <a:pt x="5290" y="1402"/>
                    <a:pt x="5291" y="1402"/>
                  </a:cubicBezTo>
                  <a:cubicBezTo>
                    <a:pt x="5489" y="1402"/>
                    <a:pt x="5660" y="1256"/>
                    <a:pt x="5691" y="1058"/>
                  </a:cubicBezTo>
                  <a:cubicBezTo>
                    <a:pt x="5721" y="860"/>
                    <a:pt x="5600" y="668"/>
                    <a:pt x="5409" y="611"/>
                  </a:cubicBezTo>
                  <a:cubicBezTo>
                    <a:pt x="4122" y="205"/>
                    <a:pt x="2785" y="0"/>
                    <a:pt x="1441"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94" name="Google Shape;1682;p49">
              <a:extLst>
                <a:ext uri="{FF2B5EF4-FFF2-40B4-BE49-F238E27FC236}">
                  <a16:creationId xmlns="" xmlns:a16="http://schemas.microsoft.com/office/drawing/2014/main" id="{D00AE319-21A1-4ABE-AF7F-D7CF2B51133D}"/>
                </a:ext>
              </a:extLst>
            </p:cNvPr>
            <p:cNvSpPr/>
            <p:nvPr/>
          </p:nvSpPr>
          <p:spPr>
            <a:xfrm>
              <a:off x="2669330" y="4439530"/>
              <a:ext cx="169616" cy="27756"/>
            </a:xfrm>
            <a:custGeom>
              <a:avLst/>
              <a:gdLst/>
              <a:ahLst/>
              <a:cxnLst/>
              <a:rect l="l" t="t" r="r" b="b"/>
              <a:pathLst>
                <a:path w="8586" h="1405" extrusionOk="0">
                  <a:moveTo>
                    <a:pt x="4306" y="0"/>
                  </a:moveTo>
                  <a:cubicBezTo>
                    <a:pt x="2966" y="0"/>
                    <a:pt x="1626" y="204"/>
                    <a:pt x="334" y="612"/>
                  </a:cubicBezTo>
                  <a:cubicBezTo>
                    <a:pt x="120" y="679"/>
                    <a:pt x="0" y="907"/>
                    <a:pt x="68" y="1121"/>
                  </a:cubicBezTo>
                  <a:cubicBezTo>
                    <a:pt x="123" y="1294"/>
                    <a:pt x="282" y="1405"/>
                    <a:pt x="455" y="1405"/>
                  </a:cubicBezTo>
                  <a:cubicBezTo>
                    <a:pt x="495" y="1405"/>
                    <a:pt x="536" y="1399"/>
                    <a:pt x="576" y="1387"/>
                  </a:cubicBezTo>
                  <a:cubicBezTo>
                    <a:pt x="1790" y="1003"/>
                    <a:pt x="3048" y="811"/>
                    <a:pt x="4307" y="811"/>
                  </a:cubicBezTo>
                  <a:cubicBezTo>
                    <a:pt x="5565" y="811"/>
                    <a:pt x="6823" y="1003"/>
                    <a:pt x="8036" y="1387"/>
                  </a:cubicBezTo>
                  <a:cubicBezTo>
                    <a:pt x="8076" y="1399"/>
                    <a:pt x="8117" y="1405"/>
                    <a:pt x="8159" y="1405"/>
                  </a:cubicBezTo>
                  <a:lnTo>
                    <a:pt x="8158" y="1403"/>
                  </a:lnTo>
                  <a:cubicBezTo>
                    <a:pt x="8356" y="1402"/>
                    <a:pt x="8525" y="1256"/>
                    <a:pt x="8554" y="1060"/>
                  </a:cubicBezTo>
                  <a:cubicBezTo>
                    <a:pt x="8585" y="863"/>
                    <a:pt x="8469" y="673"/>
                    <a:pt x="8279" y="612"/>
                  </a:cubicBezTo>
                  <a:cubicBezTo>
                    <a:pt x="6986" y="204"/>
                    <a:pt x="5646" y="0"/>
                    <a:pt x="4306"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95" name="Google Shape;1683;p49">
              <a:extLst>
                <a:ext uri="{FF2B5EF4-FFF2-40B4-BE49-F238E27FC236}">
                  <a16:creationId xmlns="" xmlns:a16="http://schemas.microsoft.com/office/drawing/2014/main" id="{F20CA503-7EC4-4051-B424-5F7F27CE90E6}"/>
                </a:ext>
              </a:extLst>
            </p:cNvPr>
            <p:cNvSpPr/>
            <p:nvPr/>
          </p:nvSpPr>
          <p:spPr>
            <a:xfrm>
              <a:off x="2669745" y="4407666"/>
              <a:ext cx="104899" cy="27677"/>
            </a:xfrm>
            <a:custGeom>
              <a:avLst/>
              <a:gdLst/>
              <a:ahLst/>
              <a:cxnLst/>
              <a:rect l="l" t="t" r="r" b="b"/>
              <a:pathLst>
                <a:path w="5310" h="1401" extrusionOk="0">
                  <a:moveTo>
                    <a:pt x="4281" y="0"/>
                  </a:moveTo>
                  <a:cubicBezTo>
                    <a:pt x="2936" y="0"/>
                    <a:pt x="1598" y="205"/>
                    <a:pt x="313" y="609"/>
                  </a:cubicBezTo>
                  <a:cubicBezTo>
                    <a:pt x="120" y="668"/>
                    <a:pt x="0" y="859"/>
                    <a:pt x="31" y="1057"/>
                  </a:cubicBezTo>
                  <a:cubicBezTo>
                    <a:pt x="61" y="1255"/>
                    <a:pt x="231" y="1400"/>
                    <a:pt x="428" y="1400"/>
                  </a:cubicBezTo>
                  <a:cubicBezTo>
                    <a:pt x="430" y="1400"/>
                    <a:pt x="432" y="1400"/>
                    <a:pt x="434" y="1400"/>
                  </a:cubicBezTo>
                  <a:cubicBezTo>
                    <a:pt x="476" y="1400"/>
                    <a:pt x="517" y="1395"/>
                    <a:pt x="556" y="1382"/>
                  </a:cubicBezTo>
                  <a:cubicBezTo>
                    <a:pt x="1761" y="1003"/>
                    <a:pt x="3017" y="810"/>
                    <a:pt x="4278" y="810"/>
                  </a:cubicBezTo>
                  <a:cubicBezTo>
                    <a:pt x="4477" y="810"/>
                    <a:pt x="4676" y="815"/>
                    <a:pt x="4875" y="825"/>
                  </a:cubicBezTo>
                  <a:cubicBezTo>
                    <a:pt x="4881" y="825"/>
                    <a:pt x="4887" y="825"/>
                    <a:pt x="4893" y="825"/>
                  </a:cubicBezTo>
                  <a:cubicBezTo>
                    <a:pt x="5108" y="825"/>
                    <a:pt x="5288" y="657"/>
                    <a:pt x="5299" y="439"/>
                  </a:cubicBezTo>
                  <a:cubicBezTo>
                    <a:pt x="5310" y="215"/>
                    <a:pt x="5137" y="25"/>
                    <a:pt x="4913" y="15"/>
                  </a:cubicBezTo>
                  <a:cubicBezTo>
                    <a:pt x="4702" y="5"/>
                    <a:pt x="4491" y="0"/>
                    <a:pt x="4281"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96" name="Google Shape;1684;p49">
              <a:extLst>
                <a:ext uri="{FF2B5EF4-FFF2-40B4-BE49-F238E27FC236}">
                  <a16:creationId xmlns="" xmlns:a16="http://schemas.microsoft.com/office/drawing/2014/main" id="{95AB96F6-9183-48F5-8135-938C006F8956}"/>
                </a:ext>
              </a:extLst>
            </p:cNvPr>
            <p:cNvSpPr/>
            <p:nvPr/>
          </p:nvSpPr>
          <p:spPr>
            <a:xfrm>
              <a:off x="2789796" y="4411478"/>
              <a:ext cx="49289" cy="23864"/>
            </a:xfrm>
            <a:custGeom>
              <a:avLst/>
              <a:gdLst/>
              <a:ahLst/>
              <a:cxnLst/>
              <a:rect l="l" t="t" r="r" b="b"/>
              <a:pathLst>
                <a:path w="2495" h="1208" extrusionOk="0">
                  <a:moveTo>
                    <a:pt x="438" y="1"/>
                  </a:moveTo>
                  <a:cubicBezTo>
                    <a:pt x="245" y="1"/>
                    <a:pt x="73" y="139"/>
                    <a:pt x="38" y="336"/>
                  </a:cubicBezTo>
                  <a:cubicBezTo>
                    <a:pt x="0" y="557"/>
                    <a:pt x="147" y="767"/>
                    <a:pt x="368" y="806"/>
                  </a:cubicBezTo>
                  <a:cubicBezTo>
                    <a:pt x="900" y="899"/>
                    <a:pt x="1423" y="1027"/>
                    <a:pt x="1938" y="1189"/>
                  </a:cubicBezTo>
                  <a:cubicBezTo>
                    <a:pt x="1978" y="1202"/>
                    <a:pt x="2019" y="1207"/>
                    <a:pt x="2061" y="1207"/>
                  </a:cubicBezTo>
                  <a:cubicBezTo>
                    <a:pt x="2062" y="1207"/>
                    <a:pt x="2063" y="1207"/>
                    <a:pt x="2064" y="1207"/>
                  </a:cubicBezTo>
                  <a:cubicBezTo>
                    <a:pt x="2262" y="1207"/>
                    <a:pt x="2433" y="1062"/>
                    <a:pt x="2464" y="864"/>
                  </a:cubicBezTo>
                  <a:cubicBezTo>
                    <a:pt x="2494" y="666"/>
                    <a:pt x="2373" y="474"/>
                    <a:pt x="2182" y="416"/>
                  </a:cubicBezTo>
                  <a:cubicBezTo>
                    <a:pt x="1633" y="243"/>
                    <a:pt x="1074" y="107"/>
                    <a:pt x="508" y="7"/>
                  </a:cubicBezTo>
                  <a:cubicBezTo>
                    <a:pt x="485" y="3"/>
                    <a:pt x="461" y="1"/>
                    <a:pt x="438"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97" name="Google Shape;1685;p49">
              <a:extLst>
                <a:ext uri="{FF2B5EF4-FFF2-40B4-BE49-F238E27FC236}">
                  <a16:creationId xmlns="" xmlns:a16="http://schemas.microsoft.com/office/drawing/2014/main" id="{462F54EB-47F8-4EF6-A002-E62DC2991448}"/>
                </a:ext>
              </a:extLst>
            </p:cNvPr>
            <p:cNvSpPr/>
            <p:nvPr/>
          </p:nvSpPr>
          <p:spPr>
            <a:xfrm>
              <a:off x="2669745" y="4375524"/>
              <a:ext cx="153575" cy="27697"/>
            </a:xfrm>
            <a:custGeom>
              <a:avLst/>
              <a:gdLst/>
              <a:ahLst/>
              <a:cxnLst/>
              <a:rect l="l" t="t" r="r" b="b"/>
              <a:pathLst>
                <a:path w="7774" h="1402" extrusionOk="0">
                  <a:moveTo>
                    <a:pt x="4288" y="1"/>
                  </a:moveTo>
                  <a:cubicBezTo>
                    <a:pt x="2946" y="1"/>
                    <a:pt x="1605" y="205"/>
                    <a:pt x="313" y="611"/>
                  </a:cubicBezTo>
                  <a:cubicBezTo>
                    <a:pt x="120" y="668"/>
                    <a:pt x="0" y="860"/>
                    <a:pt x="31" y="1058"/>
                  </a:cubicBezTo>
                  <a:cubicBezTo>
                    <a:pt x="61" y="1256"/>
                    <a:pt x="232" y="1402"/>
                    <a:pt x="431" y="1402"/>
                  </a:cubicBezTo>
                  <a:cubicBezTo>
                    <a:pt x="432" y="1402"/>
                    <a:pt x="433" y="1402"/>
                    <a:pt x="434" y="1402"/>
                  </a:cubicBezTo>
                  <a:cubicBezTo>
                    <a:pt x="475" y="1402"/>
                    <a:pt x="515" y="1396"/>
                    <a:pt x="555" y="1383"/>
                  </a:cubicBezTo>
                  <a:cubicBezTo>
                    <a:pt x="1767" y="1002"/>
                    <a:pt x="3025" y="811"/>
                    <a:pt x="4285" y="811"/>
                  </a:cubicBezTo>
                  <a:cubicBezTo>
                    <a:pt x="5273" y="811"/>
                    <a:pt x="6262" y="929"/>
                    <a:pt x="7230" y="1165"/>
                  </a:cubicBezTo>
                  <a:cubicBezTo>
                    <a:pt x="7262" y="1173"/>
                    <a:pt x="7294" y="1176"/>
                    <a:pt x="7326" y="1176"/>
                  </a:cubicBezTo>
                  <a:cubicBezTo>
                    <a:pt x="7509" y="1176"/>
                    <a:pt x="7674" y="1053"/>
                    <a:pt x="7720" y="867"/>
                  </a:cubicBezTo>
                  <a:cubicBezTo>
                    <a:pt x="7773" y="649"/>
                    <a:pt x="7640" y="430"/>
                    <a:pt x="7421" y="377"/>
                  </a:cubicBezTo>
                  <a:cubicBezTo>
                    <a:pt x="6391" y="126"/>
                    <a:pt x="5339" y="1"/>
                    <a:pt x="4288"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98" name="Google Shape;1686;p49">
              <a:extLst>
                <a:ext uri="{FF2B5EF4-FFF2-40B4-BE49-F238E27FC236}">
                  <a16:creationId xmlns="" xmlns:a16="http://schemas.microsoft.com/office/drawing/2014/main" id="{9673E3BA-A314-47A5-A845-C6826001879F}"/>
                </a:ext>
              </a:extLst>
            </p:cNvPr>
            <p:cNvSpPr/>
            <p:nvPr/>
          </p:nvSpPr>
          <p:spPr>
            <a:xfrm>
              <a:off x="2669745" y="4345062"/>
              <a:ext cx="65093" cy="26156"/>
            </a:xfrm>
            <a:custGeom>
              <a:avLst/>
              <a:gdLst/>
              <a:ahLst/>
              <a:cxnLst/>
              <a:rect l="l" t="t" r="r" b="b"/>
              <a:pathLst>
                <a:path w="3295" h="1324" extrusionOk="0">
                  <a:moveTo>
                    <a:pt x="2869" y="0"/>
                  </a:moveTo>
                  <a:cubicBezTo>
                    <a:pt x="2854" y="0"/>
                    <a:pt x="2838" y="1"/>
                    <a:pt x="2823" y="3"/>
                  </a:cubicBezTo>
                  <a:cubicBezTo>
                    <a:pt x="1971" y="97"/>
                    <a:pt x="1131" y="273"/>
                    <a:pt x="313" y="531"/>
                  </a:cubicBezTo>
                  <a:cubicBezTo>
                    <a:pt x="120" y="589"/>
                    <a:pt x="0" y="780"/>
                    <a:pt x="31" y="979"/>
                  </a:cubicBezTo>
                  <a:cubicBezTo>
                    <a:pt x="61" y="1176"/>
                    <a:pt x="232" y="1322"/>
                    <a:pt x="431" y="1322"/>
                  </a:cubicBezTo>
                  <a:cubicBezTo>
                    <a:pt x="432" y="1322"/>
                    <a:pt x="433" y="1322"/>
                    <a:pt x="434" y="1322"/>
                  </a:cubicBezTo>
                  <a:lnTo>
                    <a:pt x="434" y="1323"/>
                  </a:lnTo>
                  <a:cubicBezTo>
                    <a:pt x="476" y="1323"/>
                    <a:pt x="517" y="1316"/>
                    <a:pt x="556" y="1304"/>
                  </a:cubicBezTo>
                  <a:cubicBezTo>
                    <a:pt x="1323" y="1063"/>
                    <a:pt x="2113" y="897"/>
                    <a:pt x="2913" y="808"/>
                  </a:cubicBezTo>
                  <a:cubicBezTo>
                    <a:pt x="3135" y="783"/>
                    <a:pt x="3294" y="583"/>
                    <a:pt x="3270" y="361"/>
                  </a:cubicBezTo>
                  <a:cubicBezTo>
                    <a:pt x="3247" y="154"/>
                    <a:pt x="3072" y="0"/>
                    <a:pt x="2869"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99" name="Google Shape;1687;p49">
              <a:extLst>
                <a:ext uri="{FF2B5EF4-FFF2-40B4-BE49-F238E27FC236}">
                  <a16:creationId xmlns="" xmlns:a16="http://schemas.microsoft.com/office/drawing/2014/main" id="{36DE1B81-BA2E-47CB-B118-5ECC40B2BFC8}"/>
                </a:ext>
              </a:extLst>
            </p:cNvPr>
            <p:cNvSpPr/>
            <p:nvPr/>
          </p:nvSpPr>
          <p:spPr>
            <a:xfrm>
              <a:off x="2750325" y="4343482"/>
              <a:ext cx="72738" cy="23252"/>
            </a:xfrm>
            <a:custGeom>
              <a:avLst/>
              <a:gdLst/>
              <a:ahLst/>
              <a:cxnLst/>
              <a:rect l="l" t="t" r="r" b="b"/>
              <a:pathLst>
                <a:path w="3682" h="1177" extrusionOk="0">
                  <a:moveTo>
                    <a:pt x="394" y="1"/>
                  </a:moveTo>
                  <a:cubicBezTo>
                    <a:pt x="173" y="1"/>
                    <a:pt x="8" y="184"/>
                    <a:pt x="5" y="401"/>
                  </a:cubicBezTo>
                  <a:cubicBezTo>
                    <a:pt x="1" y="625"/>
                    <a:pt x="179" y="809"/>
                    <a:pt x="403" y="812"/>
                  </a:cubicBezTo>
                  <a:cubicBezTo>
                    <a:pt x="1329" y="828"/>
                    <a:pt x="2252" y="946"/>
                    <a:pt x="3151" y="1164"/>
                  </a:cubicBezTo>
                  <a:cubicBezTo>
                    <a:pt x="3183" y="1173"/>
                    <a:pt x="3216" y="1177"/>
                    <a:pt x="3248" y="1177"/>
                  </a:cubicBezTo>
                  <a:cubicBezTo>
                    <a:pt x="3250" y="1177"/>
                    <a:pt x="3252" y="1177"/>
                    <a:pt x="3254" y="1177"/>
                  </a:cubicBezTo>
                  <a:cubicBezTo>
                    <a:pt x="3460" y="1177"/>
                    <a:pt x="3633" y="1024"/>
                    <a:pt x="3658" y="819"/>
                  </a:cubicBezTo>
                  <a:cubicBezTo>
                    <a:pt x="3682" y="614"/>
                    <a:pt x="3547" y="422"/>
                    <a:pt x="3344" y="377"/>
                  </a:cubicBezTo>
                  <a:cubicBezTo>
                    <a:pt x="2385" y="144"/>
                    <a:pt x="1403" y="18"/>
                    <a:pt x="416" y="1"/>
                  </a:cubicBezTo>
                  <a:cubicBezTo>
                    <a:pt x="409" y="1"/>
                    <a:pt x="401" y="1"/>
                    <a:pt x="394"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100" name="Google Shape;1688;p49">
              <a:extLst>
                <a:ext uri="{FF2B5EF4-FFF2-40B4-BE49-F238E27FC236}">
                  <a16:creationId xmlns="" xmlns:a16="http://schemas.microsoft.com/office/drawing/2014/main" id="{9D4DB8D1-6D5F-4ACD-9385-40A008095094}"/>
                </a:ext>
              </a:extLst>
            </p:cNvPr>
            <p:cNvSpPr/>
            <p:nvPr/>
          </p:nvSpPr>
          <p:spPr>
            <a:xfrm>
              <a:off x="2669745" y="4311538"/>
              <a:ext cx="121177" cy="27716"/>
            </a:xfrm>
            <a:custGeom>
              <a:avLst/>
              <a:gdLst/>
              <a:ahLst/>
              <a:cxnLst/>
              <a:rect l="l" t="t" r="r" b="b"/>
              <a:pathLst>
                <a:path w="6134" h="1403" extrusionOk="0">
                  <a:moveTo>
                    <a:pt x="4276" y="0"/>
                  </a:moveTo>
                  <a:cubicBezTo>
                    <a:pt x="2934" y="0"/>
                    <a:pt x="1597" y="205"/>
                    <a:pt x="313" y="610"/>
                  </a:cubicBezTo>
                  <a:cubicBezTo>
                    <a:pt x="120" y="670"/>
                    <a:pt x="0" y="860"/>
                    <a:pt x="31" y="1058"/>
                  </a:cubicBezTo>
                  <a:cubicBezTo>
                    <a:pt x="61" y="1256"/>
                    <a:pt x="231" y="1402"/>
                    <a:pt x="428" y="1402"/>
                  </a:cubicBezTo>
                  <a:cubicBezTo>
                    <a:pt x="430" y="1402"/>
                    <a:pt x="432" y="1402"/>
                    <a:pt x="434" y="1402"/>
                  </a:cubicBezTo>
                  <a:lnTo>
                    <a:pt x="435" y="1403"/>
                  </a:lnTo>
                  <a:cubicBezTo>
                    <a:pt x="476" y="1403"/>
                    <a:pt x="517" y="1396"/>
                    <a:pt x="556" y="1385"/>
                  </a:cubicBezTo>
                  <a:cubicBezTo>
                    <a:pt x="1764" y="1003"/>
                    <a:pt x="3019" y="810"/>
                    <a:pt x="4280" y="810"/>
                  </a:cubicBezTo>
                  <a:cubicBezTo>
                    <a:pt x="4740" y="810"/>
                    <a:pt x="5201" y="836"/>
                    <a:pt x="5660" y="888"/>
                  </a:cubicBezTo>
                  <a:cubicBezTo>
                    <a:pt x="5677" y="890"/>
                    <a:pt x="5694" y="891"/>
                    <a:pt x="5711" y="891"/>
                  </a:cubicBezTo>
                  <a:cubicBezTo>
                    <a:pt x="5914" y="891"/>
                    <a:pt x="6087" y="737"/>
                    <a:pt x="6108" y="530"/>
                  </a:cubicBezTo>
                  <a:cubicBezTo>
                    <a:pt x="6133" y="308"/>
                    <a:pt x="5973" y="107"/>
                    <a:pt x="5751" y="83"/>
                  </a:cubicBezTo>
                  <a:cubicBezTo>
                    <a:pt x="5260" y="27"/>
                    <a:pt x="4767" y="0"/>
                    <a:pt x="4276"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101" name="Google Shape;1689;p49">
              <a:extLst>
                <a:ext uri="{FF2B5EF4-FFF2-40B4-BE49-F238E27FC236}">
                  <a16:creationId xmlns="" xmlns:a16="http://schemas.microsoft.com/office/drawing/2014/main" id="{76532939-C9B5-4C4F-86E0-D67932BB9513}"/>
                </a:ext>
              </a:extLst>
            </p:cNvPr>
            <p:cNvSpPr/>
            <p:nvPr/>
          </p:nvSpPr>
          <p:spPr>
            <a:xfrm>
              <a:off x="2669824" y="4286627"/>
              <a:ext cx="33327" cy="20486"/>
            </a:xfrm>
            <a:custGeom>
              <a:avLst/>
              <a:gdLst/>
              <a:ahLst/>
              <a:cxnLst/>
              <a:rect l="l" t="t" r="r" b="b"/>
              <a:pathLst>
                <a:path w="1687" h="1037" extrusionOk="0">
                  <a:moveTo>
                    <a:pt x="1242" y="0"/>
                  </a:moveTo>
                  <a:cubicBezTo>
                    <a:pt x="1210" y="0"/>
                    <a:pt x="1177" y="4"/>
                    <a:pt x="1145" y="12"/>
                  </a:cubicBezTo>
                  <a:cubicBezTo>
                    <a:pt x="869" y="80"/>
                    <a:pt x="587" y="157"/>
                    <a:pt x="309" y="244"/>
                  </a:cubicBezTo>
                  <a:cubicBezTo>
                    <a:pt x="119" y="305"/>
                    <a:pt x="0" y="495"/>
                    <a:pt x="30" y="692"/>
                  </a:cubicBezTo>
                  <a:cubicBezTo>
                    <a:pt x="61" y="890"/>
                    <a:pt x="230" y="1037"/>
                    <a:pt x="430" y="1037"/>
                  </a:cubicBezTo>
                  <a:cubicBezTo>
                    <a:pt x="472" y="1037"/>
                    <a:pt x="513" y="1030"/>
                    <a:pt x="552" y="1018"/>
                  </a:cubicBezTo>
                  <a:cubicBezTo>
                    <a:pt x="814" y="935"/>
                    <a:pt x="1077" y="862"/>
                    <a:pt x="1336" y="800"/>
                  </a:cubicBezTo>
                  <a:cubicBezTo>
                    <a:pt x="1555" y="747"/>
                    <a:pt x="1687" y="527"/>
                    <a:pt x="1635" y="310"/>
                  </a:cubicBezTo>
                  <a:cubicBezTo>
                    <a:pt x="1589" y="125"/>
                    <a:pt x="1424" y="0"/>
                    <a:pt x="1242"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102" name="Google Shape;1690;p49">
              <a:extLst>
                <a:ext uri="{FF2B5EF4-FFF2-40B4-BE49-F238E27FC236}">
                  <a16:creationId xmlns="" xmlns:a16="http://schemas.microsoft.com/office/drawing/2014/main" id="{CD4CD5E6-D3CB-4450-B5E9-8FEFB0A2D546}"/>
                </a:ext>
              </a:extLst>
            </p:cNvPr>
            <p:cNvSpPr/>
            <p:nvPr/>
          </p:nvSpPr>
          <p:spPr>
            <a:xfrm>
              <a:off x="2717927" y="4279396"/>
              <a:ext cx="105116" cy="23271"/>
            </a:xfrm>
            <a:custGeom>
              <a:avLst/>
              <a:gdLst/>
              <a:ahLst/>
              <a:cxnLst/>
              <a:rect l="l" t="t" r="r" b="b"/>
              <a:pathLst>
                <a:path w="5321" h="1178" extrusionOk="0">
                  <a:moveTo>
                    <a:pt x="1849" y="1"/>
                  </a:moveTo>
                  <a:cubicBezTo>
                    <a:pt x="1360" y="1"/>
                    <a:pt x="871" y="28"/>
                    <a:pt x="384" y="82"/>
                  </a:cubicBezTo>
                  <a:cubicBezTo>
                    <a:pt x="161" y="106"/>
                    <a:pt x="1" y="308"/>
                    <a:pt x="25" y="530"/>
                  </a:cubicBezTo>
                  <a:cubicBezTo>
                    <a:pt x="48" y="737"/>
                    <a:pt x="223" y="890"/>
                    <a:pt x="426" y="890"/>
                  </a:cubicBezTo>
                  <a:cubicBezTo>
                    <a:pt x="441" y="890"/>
                    <a:pt x="457" y="889"/>
                    <a:pt x="472" y="888"/>
                  </a:cubicBezTo>
                  <a:cubicBezTo>
                    <a:pt x="929" y="837"/>
                    <a:pt x="1388" y="812"/>
                    <a:pt x="1845" y="812"/>
                  </a:cubicBezTo>
                  <a:cubicBezTo>
                    <a:pt x="2837" y="812"/>
                    <a:pt x="3825" y="930"/>
                    <a:pt x="4791" y="1165"/>
                  </a:cubicBezTo>
                  <a:cubicBezTo>
                    <a:pt x="4823" y="1173"/>
                    <a:pt x="4856" y="1176"/>
                    <a:pt x="4888" y="1178"/>
                  </a:cubicBezTo>
                  <a:cubicBezTo>
                    <a:pt x="4890" y="1178"/>
                    <a:pt x="4892" y="1178"/>
                    <a:pt x="4894" y="1178"/>
                  </a:cubicBezTo>
                  <a:cubicBezTo>
                    <a:pt x="5098" y="1178"/>
                    <a:pt x="5273" y="1024"/>
                    <a:pt x="5296" y="820"/>
                  </a:cubicBezTo>
                  <a:cubicBezTo>
                    <a:pt x="5320" y="614"/>
                    <a:pt x="5187" y="423"/>
                    <a:pt x="4984" y="378"/>
                  </a:cubicBezTo>
                  <a:cubicBezTo>
                    <a:pt x="3956" y="127"/>
                    <a:pt x="2904" y="1"/>
                    <a:pt x="1849"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103" name="Google Shape;1691;p49">
              <a:extLst>
                <a:ext uri="{FF2B5EF4-FFF2-40B4-BE49-F238E27FC236}">
                  <a16:creationId xmlns="" xmlns:a16="http://schemas.microsoft.com/office/drawing/2014/main" id="{01F9C552-E857-4AD2-94A2-5B91456C8ECA}"/>
                </a:ext>
              </a:extLst>
            </p:cNvPr>
            <p:cNvSpPr/>
            <p:nvPr/>
          </p:nvSpPr>
          <p:spPr>
            <a:xfrm>
              <a:off x="2814450" y="4243126"/>
              <a:ext cx="48103" cy="148439"/>
            </a:xfrm>
            <a:custGeom>
              <a:avLst/>
              <a:gdLst/>
              <a:ahLst/>
              <a:cxnLst/>
              <a:rect l="l" t="t" r="r" b="b"/>
              <a:pathLst>
                <a:path w="2435" h="7514" extrusionOk="0">
                  <a:moveTo>
                    <a:pt x="205" y="0"/>
                  </a:moveTo>
                  <a:cubicBezTo>
                    <a:pt x="95" y="0"/>
                    <a:pt x="1" y="89"/>
                    <a:pt x="1" y="205"/>
                  </a:cubicBezTo>
                  <a:lnTo>
                    <a:pt x="2" y="7310"/>
                  </a:lnTo>
                  <a:cubicBezTo>
                    <a:pt x="2" y="7429"/>
                    <a:pt x="100" y="7513"/>
                    <a:pt x="205" y="7513"/>
                  </a:cubicBezTo>
                  <a:cubicBezTo>
                    <a:pt x="242" y="7513"/>
                    <a:pt x="281" y="7502"/>
                    <a:pt x="316" y="7479"/>
                  </a:cubicBezTo>
                  <a:lnTo>
                    <a:pt x="1217" y="6878"/>
                  </a:lnTo>
                  <a:lnTo>
                    <a:pt x="2119" y="7479"/>
                  </a:lnTo>
                  <a:cubicBezTo>
                    <a:pt x="2154" y="7502"/>
                    <a:pt x="2193" y="7513"/>
                    <a:pt x="2230" y="7513"/>
                  </a:cubicBezTo>
                  <a:cubicBezTo>
                    <a:pt x="2335" y="7513"/>
                    <a:pt x="2433" y="7429"/>
                    <a:pt x="2433" y="7310"/>
                  </a:cubicBezTo>
                  <a:lnTo>
                    <a:pt x="2433" y="1060"/>
                  </a:lnTo>
                  <a:cubicBezTo>
                    <a:pt x="2435" y="899"/>
                    <a:pt x="2340" y="753"/>
                    <a:pt x="2194" y="687"/>
                  </a:cubicBezTo>
                  <a:cubicBezTo>
                    <a:pt x="1567" y="409"/>
                    <a:pt x="919" y="181"/>
                    <a:pt x="256" y="7"/>
                  </a:cubicBezTo>
                  <a:cubicBezTo>
                    <a:pt x="239" y="2"/>
                    <a:pt x="222" y="0"/>
                    <a:pt x="205"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grpSp>
      <p:grpSp>
        <p:nvGrpSpPr>
          <p:cNvPr id="104" name="Google Shape;1814;p49">
            <a:extLst>
              <a:ext uri="{FF2B5EF4-FFF2-40B4-BE49-F238E27FC236}">
                <a16:creationId xmlns="" xmlns:a16="http://schemas.microsoft.com/office/drawing/2014/main" id="{6E69D056-2283-4988-8309-9A18DB2A6084}"/>
              </a:ext>
            </a:extLst>
          </p:cNvPr>
          <p:cNvGrpSpPr/>
          <p:nvPr/>
        </p:nvGrpSpPr>
        <p:grpSpPr>
          <a:xfrm rot="1969190">
            <a:off x="6531847" y="2197547"/>
            <a:ext cx="371921" cy="555331"/>
            <a:chOff x="4069090" y="4913018"/>
            <a:chExt cx="348676" cy="520623"/>
          </a:xfrm>
        </p:grpSpPr>
        <p:sp>
          <p:nvSpPr>
            <p:cNvPr id="105" name="Google Shape;1815;p49">
              <a:extLst>
                <a:ext uri="{FF2B5EF4-FFF2-40B4-BE49-F238E27FC236}">
                  <a16:creationId xmlns="" xmlns:a16="http://schemas.microsoft.com/office/drawing/2014/main" id="{A5413CD6-D6B6-4F2E-94B4-6FB9395BF5CC}"/>
                </a:ext>
              </a:extLst>
            </p:cNvPr>
            <p:cNvSpPr/>
            <p:nvPr/>
          </p:nvSpPr>
          <p:spPr>
            <a:xfrm>
              <a:off x="4069307" y="4920960"/>
              <a:ext cx="96128" cy="512682"/>
            </a:xfrm>
            <a:custGeom>
              <a:avLst/>
              <a:gdLst/>
              <a:ahLst/>
              <a:cxnLst/>
              <a:rect l="l" t="t" r="r" b="b"/>
              <a:pathLst>
                <a:path w="4866" h="25952" extrusionOk="0">
                  <a:moveTo>
                    <a:pt x="406" y="1"/>
                  </a:moveTo>
                  <a:cubicBezTo>
                    <a:pt x="182" y="1"/>
                    <a:pt x="0" y="182"/>
                    <a:pt x="0" y="406"/>
                  </a:cubicBezTo>
                  <a:lnTo>
                    <a:pt x="0" y="19460"/>
                  </a:lnTo>
                  <a:lnTo>
                    <a:pt x="2244" y="25819"/>
                  </a:lnTo>
                  <a:cubicBezTo>
                    <a:pt x="2276" y="25907"/>
                    <a:pt x="2354" y="25952"/>
                    <a:pt x="2433" y="25952"/>
                  </a:cubicBezTo>
                  <a:cubicBezTo>
                    <a:pt x="2511" y="25952"/>
                    <a:pt x="2590" y="25907"/>
                    <a:pt x="2621" y="25819"/>
                  </a:cubicBezTo>
                  <a:lnTo>
                    <a:pt x="4865" y="19460"/>
                  </a:lnTo>
                  <a:lnTo>
                    <a:pt x="4865" y="406"/>
                  </a:lnTo>
                  <a:cubicBezTo>
                    <a:pt x="4865" y="183"/>
                    <a:pt x="4685" y="2"/>
                    <a:pt x="4462" y="2"/>
                  </a:cubicBezTo>
                  <a:cubicBezTo>
                    <a:pt x="4462" y="2"/>
                    <a:pt x="4461" y="2"/>
                    <a:pt x="4460" y="2"/>
                  </a:cubicBezTo>
                  <a:lnTo>
                    <a:pt x="4460" y="1"/>
                  </a:lnTo>
                  <a:close/>
                </a:path>
              </a:pathLst>
            </a:custGeom>
            <a:solidFill>
              <a:srgbClr val="FFD2B3"/>
            </a:solidFill>
            <a:ln>
              <a:noFill/>
            </a:ln>
          </p:spPr>
          <p:txBody>
            <a:bodyPr spcFirstLastPara="1" wrap="square" lIns="97520" tIns="97520" rIns="97520" bIns="97520" anchor="ctr" anchorCtr="0">
              <a:noAutofit/>
            </a:bodyPr>
            <a:lstStyle/>
            <a:p>
              <a:endParaRPr sz="1920"/>
            </a:p>
          </p:txBody>
        </p:sp>
        <p:sp>
          <p:nvSpPr>
            <p:cNvPr id="106" name="Google Shape;1816;p49">
              <a:extLst>
                <a:ext uri="{FF2B5EF4-FFF2-40B4-BE49-F238E27FC236}">
                  <a16:creationId xmlns="" xmlns:a16="http://schemas.microsoft.com/office/drawing/2014/main" id="{DB0DA4C3-A5D8-40A1-8365-48C3A8E3E3B1}"/>
                </a:ext>
              </a:extLst>
            </p:cNvPr>
            <p:cNvSpPr/>
            <p:nvPr/>
          </p:nvSpPr>
          <p:spPr>
            <a:xfrm>
              <a:off x="4117134" y="5201283"/>
              <a:ext cx="48301" cy="232260"/>
            </a:xfrm>
            <a:custGeom>
              <a:avLst/>
              <a:gdLst/>
              <a:ahLst/>
              <a:cxnLst/>
              <a:rect l="l" t="t" r="r" b="b"/>
              <a:pathLst>
                <a:path w="2445" h="11757" extrusionOk="0">
                  <a:moveTo>
                    <a:pt x="1" y="0"/>
                  </a:moveTo>
                  <a:lnTo>
                    <a:pt x="1" y="11757"/>
                  </a:lnTo>
                  <a:lnTo>
                    <a:pt x="29" y="11757"/>
                  </a:lnTo>
                  <a:cubicBezTo>
                    <a:pt x="106" y="11753"/>
                    <a:pt x="174" y="11702"/>
                    <a:pt x="200" y="11629"/>
                  </a:cubicBezTo>
                  <a:lnTo>
                    <a:pt x="2444" y="5270"/>
                  </a:lnTo>
                  <a:lnTo>
                    <a:pt x="2444" y="0"/>
                  </a:lnTo>
                  <a:close/>
                </a:path>
              </a:pathLst>
            </a:custGeom>
            <a:solidFill>
              <a:srgbClr val="FFD2B3"/>
            </a:solidFill>
            <a:ln>
              <a:noFill/>
            </a:ln>
          </p:spPr>
          <p:txBody>
            <a:bodyPr spcFirstLastPara="1" wrap="square" lIns="97520" tIns="97520" rIns="97520" bIns="97520" anchor="ctr" anchorCtr="0">
              <a:noAutofit/>
            </a:bodyPr>
            <a:lstStyle/>
            <a:p>
              <a:endParaRPr sz="1920"/>
            </a:p>
          </p:txBody>
        </p:sp>
        <p:sp>
          <p:nvSpPr>
            <p:cNvPr id="107" name="Google Shape;1817;p49">
              <a:extLst>
                <a:ext uri="{FF2B5EF4-FFF2-40B4-BE49-F238E27FC236}">
                  <a16:creationId xmlns="" xmlns:a16="http://schemas.microsoft.com/office/drawing/2014/main" id="{84280C34-8B73-4559-B840-9836365524B3}"/>
                </a:ext>
              </a:extLst>
            </p:cNvPr>
            <p:cNvSpPr/>
            <p:nvPr/>
          </p:nvSpPr>
          <p:spPr>
            <a:xfrm>
              <a:off x="4069307" y="4920960"/>
              <a:ext cx="96128" cy="388225"/>
            </a:xfrm>
            <a:custGeom>
              <a:avLst/>
              <a:gdLst/>
              <a:ahLst/>
              <a:cxnLst/>
              <a:rect l="l" t="t" r="r" b="b"/>
              <a:pathLst>
                <a:path w="4866" h="19652" extrusionOk="0">
                  <a:moveTo>
                    <a:pt x="406" y="1"/>
                  </a:moveTo>
                  <a:cubicBezTo>
                    <a:pt x="182" y="1"/>
                    <a:pt x="0" y="182"/>
                    <a:pt x="0" y="406"/>
                  </a:cubicBezTo>
                  <a:lnTo>
                    <a:pt x="0" y="19460"/>
                  </a:lnTo>
                  <a:cubicBezTo>
                    <a:pt x="260" y="19590"/>
                    <a:pt x="537" y="19652"/>
                    <a:pt x="809" y="19652"/>
                  </a:cubicBezTo>
                  <a:cubicBezTo>
                    <a:pt x="1475" y="19652"/>
                    <a:pt x="2115" y="19285"/>
                    <a:pt x="2433" y="18650"/>
                  </a:cubicBezTo>
                  <a:lnTo>
                    <a:pt x="2433" y="18650"/>
                  </a:lnTo>
                  <a:cubicBezTo>
                    <a:pt x="2426" y="19101"/>
                    <a:pt x="2792" y="19472"/>
                    <a:pt x="3244" y="19472"/>
                  </a:cubicBezTo>
                  <a:cubicBezTo>
                    <a:pt x="3697" y="19472"/>
                    <a:pt x="4061" y="19101"/>
                    <a:pt x="4054" y="18650"/>
                  </a:cubicBezTo>
                  <a:cubicBezTo>
                    <a:pt x="4502" y="18650"/>
                    <a:pt x="4865" y="19011"/>
                    <a:pt x="4865" y="19460"/>
                  </a:cubicBezTo>
                  <a:lnTo>
                    <a:pt x="4865" y="406"/>
                  </a:lnTo>
                  <a:cubicBezTo>
                    <a:pt x="4865" y="183"/>
                    <a:pt x="4685" y="2"/>
                    <a:pt x="4462" y="2"/>
                  </a:cubicBezTo>
                  <a:cubicBezTo>
                    <a:pt x="4462" y="2"/>
                    <a:pt x="4461" y="2"/>
                    <a:pt x="4460" y="2"/>
                  </a:cubicBezTo>
                  <a:lnTo>
                    <a:pt x="4460" y="1"/>
                  </a:ln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108" name="Google Shape;1818;p49">
              <a:extLst>
                <a:ext uri="{FF2B5EF4-FFF2-40B4-BE49-F238E27FC236}">
                  <a16:creationId xmlns="" xmlns:a16="http://schemas.microsoft.com/office/drawing/2014/main" id="{568841EF-D81A-40EC-B72F-54652C6DB12D}"/>
                </a:ext>
              </a:extLst>
            </p:cNvPr>
            <p:cNvSpPr/>
            <p:nvPr/>
          </p:nvSpPr>
          <p:spPr>
            <a:xfrm>
              <a:off x="4101113" y="4920960"/>
              <a:ext cx="32062" cy="384452"/>
            </a:xfrm>
            <a:custGeom>
              <a:avLst/>
              <a:gdLst/>
              <a:ahLst/>
              <a:cxnLst/>
              <a:rect l="l" t="t" r="r" b="b"/>
              <a:pathLst>
                <a:path w="1623" h="19461" extrusionOk="0">
                  <a:moveTo>
                    <a:pt x="1" y="1"/>
                  </a:moveTo>
                  <a:lnTo>
                    <a:pt x="1" y="19351"/>
                  </a:lnTo>
                  <a:cubicBezTo>
                    <a:pt x="6" y="19387"/>
                    <a:pt x="11" y="19424"/>
                    <a:pt x="12" y="19460"/>
                  </a:cubicBezTo>
                  <a:cubicBezTo>
                    <a:pt x="15" y="19037"/>
                    <a:pt x="343" y="18688"/>
                    <a:pt x="766" y="18658"/>
                  </a:cubicBezTo>
                  <a:cubicBezTo>
                    <a:pt x="785" y="18657"/>
                    <a:pt x="803" y="18656"/>
                    <a:pt x="821" y="18656"/>
                  </a:cubicBezTo>
                  <a:cubicBezTo>
                    <a:pt x="1221" y="18656"/>
                    <a:pt x="1564" y="18949"/>
                    <a:pt x="1622" y="19351"/>
                  </a:cubicBezTo>
                  <a:lnTo>
                    <a:pt x="1622" y="1"/>
                  </a:ln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109" name="Google Shape;1819;p49">
              <a:extLst>
                <a:ext uri="{FF2B5EF4-FFF2-40B4-BE49-F238E27FC236}">
                  <a16:creationId xmlns="" xmlns:a16="http://schemas.microsoft.com/office/drawing/2014/main" id="{D7AEA0BD-3D51-41C6-8DB3-0E5AC05AF519}"/>
                </a:ext>
              </a:extLst>
            </p:cNvPr>
            <p:cNvSpPr/>
            <p:nvPr/>
          </p:nvSpPr>
          <p:spPr>
            <a:xfrm>
              <a:off x="4069090" y="4920960"/>
              <a:ext cx="32043" cy="384452"/>
            </a:xfrm>
            <a:custGeom>
              <a:avLst/>
              <a:gdLst/>
              <a:ahLst/>
              <a:cxnLst/>
              <a:rect l="l" t="t" r="r" b="b"/>
              <a:pathLst>
                <a:path w="1622" h="19461" extrusionOk="0">
                  <a:moveTo>
                    <a:pt x="406" y="1"/>
                  </a:moveTo>
                  <a:cubicBezTo>
                    <a:pt x="182" y="1"/>
                    <a:pt x="0" y="182"/>
                    <a:pt x="0" y="406"/>
                  </a:cubicBezTo>
                  <a:lnTo>
                    <a:pt x="0" y="19351"/>
                  </a:lnTo>
                  <a:cubicBezTo>
                    <a:pt x="7" y="19386"/>
                    <a:pt x="10" y="19424"/>
                    <a:pt x="11" y="19460"/>
                  </a:cubicBezTo>
                  <a:cubicBezTo>
                    <a:pt x="14" y="19037"/>
                    <a:pt x="342" y="18686"/>
                    <a:pt x="766" y="18658"/>
                  </a:cubicBezTo>
                  <a:cubicBezTo>
                    <a:pt x="785" y="18657"/>
                    <a:pt x="804" y="18656"/>
                    <a:pt x="823" y="18656"/>
                  </a:cubicBezTo>
                  <a:cubicBezTo>
                    <a:pt x="1221" y="18656"/>
                    <a:pt x="1564" y="18950"/>
                    <a:pt x="1622" y="19351"/>
                  </a:cubicBezTo>
                  <a:lnTo>
                    <a:pt x="1622" y="1"/>
                  </a:ln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110" name="Google Shape;1820;p49">
              <a:extLst>
                <a:ext uri="{FF2B5EF4-FFF2-40B4-BE49-F238E27FC236}">
                  <a16:creationId xmlns="" xmlns:a16="http://schemas.microsoft.com/office/drawing/2014/main" id="{AA49DDED-A7C2-4F04-AD6A-7712E5FD0F59}"/>
                </a:ext>
              </a:extLst>
            </p:cNvPr>
            <p:cNvSpPr/>
            <p:nvPr/>
          </p:nvSpPr>
          <p:spPr>
            <a:xfrm>
              <a:off x="4133156" y="4920960"/>
              <a:ext cx="32023" cy="384452"/>
            </a:xfrm>
            <a:custGeom>
              <a:avLst/>
              <a:gdLst/>
              <a:ahLst/>
              <a:cxnLst/>
              <a:rect l="l" t="t" r="r" b="b"/>
              <a:pathLst>
                <a:path w="1621" h="19461" extrusionOk="0">
                  <a:moveTo>
                    <a:pt x="0" y="1"/>
                  </a:moveTo>
                  <a:lnTo>
                    <a:pt x="0" y="19351"/>
                  </a:lnTo>
                  <a:cubicBezTo>
                    <a:pt x="57" y="18949"/>
                    <a:pt x="402" y="18655"/>
                    <a:pt x="802" y="18655"/>
                  </a:cubicBezTo>
                  <a:cubicBezTo>
                    <a:pt x="820" y="18655"/>
                    <a:pt x="838" y="18655"/>
                    <a:pt x="856" y="18657"/>
                  </a:cubicBezTo>
                  <a:cubicBezTo>
                    <a:pt x="1280" y="18686"/>
                    <a:pt x="1609" y="19037"/>
                    <a:pt x="1611" y="19460"/>
                  </a:cubicBezTo>
                  <a:cubicBezTo>
                    <a:pt x="1611" y="19424"/>
                    <a:pt x="1615" y="19386"/>
                    <a:pt x="1621" y="19351"/>
                  </a:cubicBezTo>
                  <a:lnTo>
                    <a:pt x="1621" y="406"/>
                  </a:lnTo>
                  <a:cubicBezTo>
                    <a:pt x="1621" y="182"/>
                    <a:pt x="1440" y="1"/>
                    <a:pt x="1217"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111" name="Google Shape;1821;p49">
              <a:extLst>
                <a:ext uri="{FF2B5EF4-FFF2-40B4-BE49-F238E27FC236}">
                  <a16:creationId xmlns="" xmlns:a16="http://schemas.microsoft.com/office/drawing/2014/main" id="{E9CAC052-8976-419A-B798-49B0D0501734}"/>
                </a:ext>
              </a:extLst>
            </p:cNvPr>
            <p:cNvSpPr/>
            <p:nvPr/>
          </p:nvSpPr>
          <p:spPr>
            <a:xfrm>
              <a:off x="4094752" y="5377458"/>
              <a:ext cx="45239" cy="56183"/>
            </a:xfrm>
            <a:custGeom>
              <a:avLst/>
              <a:gdLst/>
              <a:ahLst/>
              <a:cxnLst/>
              <a:rect l="l" t="t" r="r" b="b"/>
              <a:pathLst>
                <a:path w="2290" h="2844" extrusionOk="0">
                  <a:moveTo>
                    <a:pt x="0" y="1"/>
                  </a:moveTo>
                  <a:lnTo>
                    <a:pt x="956" y="2711"/>
                  </a:lnTo>
                  <a:cubicBezTo>
                    <a:pt x="988" y="2799"/>
                    <a:pt x="1066" y="2844"/>
                    <a:pt x="1145" y="2844"/>
                  </a:cubicBezTo>
                  <a:cubicBezTo>
                    <a:pt x="1223" y="2844"/>
                    <a:pt x="1302" y="2799"/>
                    <a:pt x="1333" y="2711"/>
                  </a:cubicBezTo>
                  <a:lnTo>
                    <a:pt x="2289" y="1"/>
                  </a:ln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12" name="Google Shape;1822;p49">
              <a:extLst>
                <a:ext uri="{FF2B5EF4-FFF2-40B4-BE49-F238E27FC236}">
                  <a16:creationId xmlns="" xmlns:a16="http://schemas.microsoft.com/office/drawing/2014/main" id="{97FA08D0-0864-477E-92ED-DF228138C647}"/>
                </a:ext>
              </a:extLst>
            </p:cNvPr>
            <p:cNvSpPr/>
            <p:nvPr/>
          </p:nvSpPr>
          <p:spPr>
            <a:xfrm>
              <a:off x="4117134" y="5377458"/>
              <a:ext cx="22857" cy="56144"/>
            </a:xfrm>
            <a:custGeom>
              <a:avLst/>
              <a:gdLst/>
              <a:ahLst/>
              <a:cxnLst/>
              <a:rect l="l" t="t" r="r" b="b"/>
              <a:pathLst>
                <a:path w="1157" h="2842" extrusionOk="0">
                  <a:moveTo>
                    <a:pt x="1" y="1"/>
                  </a:moveTo>
                  <a:lnTo>
                    <a:pt x="1" y="2840"/>
                  </a:lnTo>
                  <a:cubicBezTo>
                    <a:pt x="7" y="2841"/>
                    <a:pt x="13" y="2841"/>
                    <a:pt x="19" y="2841"/>
                  </a:cubicBezTo>
                  <a:cubicBezTo>
                    <a:pt x="100" y="2841"/>
                    <a:pt x="173" y="2789"/>
                    <a:pt x="200" y="2711"/>
                  </a:cubicBezTo>
                  <a:lnTo>
                    <a:pt x="1156" y="1"/>
                  </a:ln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13" name="Google Shape;1823;p49">
              <a:extLst>
                <a:ext uri="{FF2B5EF4-FFF2-40B4-BE49-F238E27FC236}">
                  <a16:creationId xmlns="" xmlns:a16="http://schemas.microsoft.com/office/drawing/2014/main" id="{1715C03C-BE69-4501-99B3-632047CC0FC4}"/>
                </a:ext>
              </a:extLst>
            </p:cNvPr>
            <p:cNvSpPr/>
            <p:nvPr/>
          </p:nvSpPr>
          <p:spPr>
            <a:xfrm>
              <a:off x="4281575" y="5289430"/>
              <a:ext cx="96148" cy="112149"/>
            </a:xfrm>
            <a:custGeom>
              <a:avLst/>
              <a:gdLst/>
              <a:ahLst/>
              <a:cxnLst/>
              <a:rect l="l" t="t" r="r" b="b"/>
              <a:pathLst>
                <a:path w="4867" h="5677" extrusionOk="0">
                  <a:moveTo>
                    <a:pt x="404" y="0"/>
                  </a:moveTo>
                  <a:cubicBezTo>
                    <a:pt x="180" y="2"/>
                    <a:pt x="0" y="182"/>
                    <a:pt x="0" y="406"/>
                  </a:cubicBezTo>
                  <a:cubicBezTo>
                    <a:pt x="0" y="2889"/>
                    <a:pt x="2432" y="5676"/>
                    <a:pt x="2432" y="5676"/>
                  </a:cubicBezTo>
                  <a:cubicBezTo>
                    <a:pt x="2432" y="5676"/>
                    <a:pt x="4865" y="2889"/>
                    <a:pt x="4865" y="406"/>
                  </a:cubicBezTo>
                  <a:cubicBezTo>
                    <a:pt x="4866" y="182"/>
                    <a:pt x="4685" y="0"/>
                    <a:pt x="4462"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14" name="Google Shape;1824;p49">
              <a:extLst>
                <a:ext uri="{FF2B5EF4-FFF2-40B4-BE49-F238E27FC236}">
                  <a16:creationId xmlns="" xmlns:a16="http://schemas.microsoft.com/office/drawing/2014/main" id="{4A5394A5-06A4-44DA-9BAE-88E576ED60FF}"/>
                </a:ext>
              </a:extLst>
            </p:cNvPr>
            <p:cNvSpPr/>
            <p:nvPr/>
          </p:nvSpPr>
          <p:spPr>
            <a:xfrm>
              <a:off x="4281575" y="4961062"/>
              <a:ext cx="96108" cy="232279"/>
            </a:xfrm>
            <a:custGeom>
              <a:avLst/>
              <a:gdLst/>
              <a:ahLst/>
              <a:cxnLst/>
              <a:rect l="l" t="t" r="r" b="b"/>
              <a:pathLst>
                <a:path w="4865" h="11758" extrusionOk="0">
                  <a:moveTo>
                    <a:pt x="405" y="1"/>
                  </a:moveTo>
                  <a:cubicBezTo>
                    <a:pt x="182" y="1"/>
                    <a:pt x="0" y="182"/>
                    <a:pt x="0" y="408"/>
                  </a:cubicBezTo>
                  <a:lnTo>
                    <a:pt x="0" y="11353"/>
                  </a:lnTo>
                  <a:cubicBezTo>
                    <a:pt x="0" y="11577"/>
                    <a:pt x="182" y="11757"/>
                    <a:pt x="405" y="11757"/>
                  </a:cubicBezTo>
                  <a:lnTo>
                    <a:pt x="4459" y="11757"/>
                  </a:lnTo>
                  <a:cubicBezTo>
                    <a:pt x="4683" y="11757"/>
                    <a:pt x="4865" y="11576"/>
                    <a:pt x="4865" y="11353"/>
                  </a:cubicBezTo>
                  <a:lnTo>
                    <a:pt x="4865" y="408"/>
                  </a:lnTo>
                  <a:cubicBezTo>
                    <a:pt x="4865" y="182"/>
                    <a:pt x="4683" y="1"/>
                    <a:pt x="4459" y="1"/>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15" name="Google Shape;1825;p49">
              <a:extLst>
                <a:ext uri="{FF2B5EF4-FFF2-40B4-BE49-F238E27FC236}">
                  <a16:creationId xmlns="" xmlns:a16="http://schemas.microsoft.com/office/drawing/2014/main" id="{129B94D1-23BC-4D93-9615-35BA3DE0C6E5}"/>
                </a:ext>
              </a:extLst>
            </p:cNvPr>
            <p:cNvSpPr/>
            <p:nvPr/>
          </p:nvSpPr>
          <p:spPr>
            <a:xfrm>
              <a:off x="4297576" y="4913018"/>
              <a:ext cx="64105" cy="48064"/>
            </a:xfrm>
            <a:custGeom>
              <a:avLst/>
              <a:gdLst/>
              <a:ahLst/>
              <a:cxnLst/>
              <a:rect l="l" t="t" r="r" b="b"/>
              <a:pathLst>
                <a:path w="3245" h="2433" extrusionOk="0">
                  <a:moveTo>
                    <a:pt x="812" y="0"/>
                  </a:moveTo>
                  <a:cubicBezTo>
                    <a:pt x="364" y="0"/>
                    <a:pt x="1" y="363"/>
                    <a:pt x="1" y="811"/>
                  </a:cubicBezTo>
                  <a:lnTo>
                    <a:pt x="1" y="2433"/>
                  </a:lnTo>
                  <a:lnTo>
                    <a:pt x="3244" y="2433"/>
                  </a:lnTo>
                  <a:lnTo>
                    <a:pt x="3244" y="811"/>
                  </a:lnTo>
                  <a:cubicBezTo>
                    <a:pt x="3244" y="363"/>
                    <a:pt x="2881" y="0"/>
                    <a:pt x="2433" y="0"/>
                  </a:cubicBezTo>
                  <a:close/>
                </a:path>
              </a:pathLst>
            </a:custGeom>
            <a:solidFill>
              <a:schemeClr val="accent4"/>
            </a:solidFill>
            <a:ln>
              <a:noFill/>
            </a:ln>
          </p:spPr>
          <p:txBody>
            <a:bodyPr spcFirstLastPara="1" wrap="square" lIns="97520" tIns="97520" rIns="97520" bIns="97520" anchor="ctr" anchorCtr="0">
              <a:noAutofit/>
            </a:bodyPr>
            <a:lstStyle/>
            <a:p>
              <a:endParaRPr sz="1920"/>
            </a:p>
          </p:txBody>
        </p:sp>
        <p:sp>
          <p:nvSpPr>
            <p:cNvPr id="116" name="Google Shape;1826;p49">
              <a:extLst>
                <a:ext uri="{FF2B5EF4-FFF2-40B4-BE49-F238E27FC236}">
                  <a16:creationId xmlns="" xmlns:a16="http://schemas.microsoft.com/office/drawing/2014/main" id="{FCB880C7-FAE4-4AE7-A56D-94D44F7EE176}"/>
                </a:ext>
              </a:extLst>
            </p:cNvPr>
            <p:cNvSpPr/>
            <p:nvPr/>
          </p:nvSpPr>
          <p:spPr>
            <a:xfrm>
              <a:off x="4281575" y="5257387"/>
              <a:ext cx="96108" cy="32062"/>
            </a:xfrm>
            <a:custGeom>
              <a:avLst/>
              <a:gdLst/>
              <a:ahLst/>
              <a:cxnLst/>
              <a:rect l="l" t="t" r="r" b="b"/>
              <a:pathLst>
                <a:path w="4865" h="1623" extrusionOk="0">
                  <a:moveTo>
                    <a:pt x="811" y="1"/>
                  </a:moveTo>
                  <a:cubicBezTo>
                    <a:pt x="363" y="1"/>
                    <a:pt x="0" y="364"/>
                    <a:pt x="0" y="812"/>
                  </a:cubicBezTo>
                  <a:cubicBezTo>
                    <a:pt x="0" y="1259"/>
                    <a:pt x="363" y="1622"/>
                    <a:pt x="811" y="1622"/>
                  </a:cubicBezTo>
                  <a:lnTo>
                    <a:pt x="4054" y="1622"/>
                  </a:lnTo>
                  <a:cubicBezTo>
                    <a:pt x="4502" y="1622"/>
                    <a:pt x="4865" y="1259"/>
                    <a:pt x="4865" y="812"/>
                  </a:cubicBezTo>
                  <a:cubicBezTo>
                    <a:pt x="4865" y="364"/>
                    <a:pt x="4502" y="1"/>
                    <a:pt x="4054" y="1"/>
                  </a:cubicBez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117" name="Google Shape;1827;p49">
              <a:extLst>
                <a:ext uri="{FF2B5EF4-FFF2-40B4-BE49-F238E27FC236}">
                  <a16:creationId xmlns="" xmlns:a16="http://schemas.microsoft.com/office/drawing/2014/main" id="{73B83827-261E-4A1F-85E2-0154B5D61FAF}"/>
                </a:ext>
              </a:extLst>
            </p:cNvPr>
            <p:cNvSpPr/>
            <p:nvPr/>
          </p:nvSpPr>
          <p:spPr>
            <a:xfrm>
              <a:off x="4329402" y="5257387"/>
              <a:ext cx="48281" cy="32062"/>
            </a:xfrm>
            <a:custGeom>
              <a:avLst/>
              <a:gdLst/>
              <a:ahLst/>
              <a:cxnLst/>
              <a:rect l="l" t="t" r="r" b="b"/>
              <a:pathLst>
                <a:path w="2444" h="1623" extrusionOk="0">
                  <a:moveTo>
                    <a:pt x="0" y="1"/>
                  </a:moveTo>
                  <a:lnTo>
                    <a:pt x="0" y="1622"/>
                  </a:lnTo>
                  <a:lnTo>
                    <a:pt x="1633" y="1622"/>
                  </a:lnTo>
                  <a:cubicBezTo>
                    <a:pt x="2081" y="1622"/>
                    <a:pt x="2444" y="1259"/>
                    <a:pt x="2444" y="812"/>
                  </a:cubicBezTo>
                  <a:cubicBezTo>
                    <a:pt x="2444" y="364"/>
                    <a:pt x="2081" y="1"/>
                    <a:pt x="1633" y="1"/>
                  </a:cubicBez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118" name="Google Shape;1828;p49">
              <a:extLst>
                <a:ext uri="{FF2B5EF4-FFF2-40B4-BE49-F238E27FC236}">
                  <a16:creationId xmlns="" xmlns:a16="http://schemas.microsoft.com/office/drawing/2014/main" id="{2627C449-B135-48A2-9C57-36B437E5E2E5}"/>
                </a:ext>
              </a:extLst>
            </p:cNvPr>
            <p:cNvSpPr/>
            <p:nvPr/>
          </p:nvSpPr>
          <p:spPr>
            <a:xfrm>
              <a:off x="4281338" y="5225364"/>
              <a:ext cx="96602" cy="32043"/>
            </a:xfrm>
            <a:custGeom>
              <a:avLst/>
              <a:gdLst/>
              <a:ahLst/>
              <a:cxnLst/>
              <a:rect l="l" t="t" r="r" b="b"/>
              <a:pathLst>
                <a:path w="4890" h="1622" extrusionOk="0">
                  <a:moveTo>
                    <a:pt x="813" y="0"/>
                  </a:moveTo>
                  <a:cubicBezTo>
                    <a:pt x="365" y="0"/>
                    <a:pt x="1" y="362"/>
                    <a:pt x="1" y="811"/>
                  </a:cubicBezTo>
                  <a:cubicBezTo>
                    <a:pt x="1" y="1260"/>
                    <a:pt x="364" y="1622"/>
                    <a:pt x="810" y="1622"/>
                  </a:cubicBezTo>
                  <a:cubicBezTo>
                    <a:pt x="814" y="1622"/>
                    <a:pt x="819" y="1622"/>
                    <a:pt x="823" y="1622"/>
                  </a:cubicBezTo>
                  <a:lnTo>
                    <a:pt x="4066" y="1622"/>
                  </a:lnTo>
                  <a:cubicBezTo>
                    <a:pt x="4070" y="1622"/>
                    <a:pt x="4075" y="1622"/>
                    <a:pt x="4079" y="1622"/>
                  </a:cubicBezTo>
                  <a:cubicBezTo>
                    <a:pt x="4526" y="1622"/>
                    <a:pt x="4890" y="1260"/>
                    <a:pt x="4890" y="811"/>
                  </a:cubicBezTo>
                  <a:cubicBezTo>
                    <a:pt x="4890" y="362"/>
                    <a:pt x="4525" y="0"/>
                    <a:pt x="4076" y="0"/>
                  </a:cubicBezTo>
                  <a:cubicBezTo>
                    <a:pt x="4073" y="0"/>
                    <a:pt x="4070" y="0"/>
                    <a:pt x="4066" y="0"/>
                  </a:cubicBezTo>
                  <a:lnTo>
                    <a:pt x="823" y="0"/>
                  </a:lnTo>
                  <a:cubicBezTo>
                    <a:pt x="819" y="0"/>
                    <a:pt x="816" y="0"/>
                    <a:pt x="813" y="0"/>
                  </a:cubicBez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119" name="Google Shape;1829;p49">
              <a:extLst>
                <a:ext uri="{FF2B5EF4-FFF2-40B4-BE49-F238E27FC236}">
                  <a16:creationId xmlns="" xmlns:a16="http://schemas.microsoft.com/office/drawing/2014/main" id="{8E869CA4-68BB-406D-95A8-F0AC1FD7924C}"/>
                </a:ext>
              </a:extLst>
            </p:cNvPr>
            <p:cNvSpPr/>
            <p:nvPr/>
          </p:nvSpPr>
          <p:spPr>
            <a:xfrm>
              <a:off x="4329402" y="5225364"/>
              <a:ext cx="48538" cy="32043"/>
            </a:xfrm>
            <a:custGeom>
              <a:avLst/>
              <a:gdLst/>
              <a:ahLst/>
              <a:cxnLst/>
              <a:rect l="l" t="t" r="r" b="b"/>
              <a:pathLst>
                <a:path w="2457" h="1622" extrusionOk="0">
                  <a:moveTo>
                    <a:pt x="1643" y="0"/>
                  </a:moveTo>
                  <a:cubicBezTo>
                    <a:pt x="1640" y="0"/>
                    <a:pt x="1637" y="0"/>
                    <a:pt x="1633" y="0"/>
                  </a:cubicBezTo>
                  <a:lnTo>
                    <a:pt x="0" y="0"/>
                  </a:lnTo>
                  <a:lnTo>
                    <a:pt x="0" y="1622"/>
                  </a:lnTo>
                  <a:lnTo>
                    <a:pt x="1633" y="1622"/>
                  </a:lnTo>
                  <a:cubicBezTo>
                    <a:pt x="1637" y="1622"/>
                    <a:pt x="1642" y="1622"/>
                    <a:pt x="1646" y="1622"/>
                  </a:cubicBezTo>
                  <a:cubicBezTo>
                    <a:pt x="2093" y="1622"/>
                    <a:pt x="2457" y="1260"/>
                    <a:pt x="2457" y="811"/>
                  </a:cubicBezTo>
                  <a:cubicBezTo>
                    <a:pt x="2457" y="362"/>
                    <a:pt x="2092" y="0"/>
                    <a:pt x="1643" y="0"/>
                  </a:cubicBez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120" name="Google Shape;1830;p49">
              <a:extLst>
                <a:ext uri="{FF2B5EF4-FFF2-40B4-BE49-F238E27FC236}">
                  <a16:creationId xmlns="" xmlns:a16="http://schemas.microsoft.com/office/drawing/2014/main" id="{4168D8F7-59D3-48C9-8179-C2798E5A762B}"/>
                </a:ext>
              </a:extLst>
            </p:cNvPr>
            <p:cNvSpPr/>
            <p:nvPr/>
          </p:nvSpPr>
          <p:spPr>
            <a:xfrm>
              <a:off x="4281338" y="5193322"/>
              <a:ext cx="96602" cy="32062"/>
            </a:xfrm>
            <a:custGeom>
              <a:avLst/>
              <a:gdLst/>
              <a:ahLst/>
              <a:cxnLst/>
              <a:rect l="l" t="t" r="r" b="b"/>
              <a:pathLst>
                <a:path w="4890" h="1623" extrusionOk="0">
                  <a:moveTo>
                    <a:pt x="810" y="0"/>
                  </a:moveTo>
                  <a:cubicBezTo>
                    <a:pt x="364" y="0"/>
                    <a:pt x="1" y="364"/>
                    <a:pt x="1" y="811"/>
                  </a:cubicBezTo>
                  <a:cubicBezTo>
                    <a:pt x="1" y="1260"/>
                    <a:pt x="364" y="1622"/>
                    <a:pt x="810" y="1622"/>
                  </a:cubicBezTo>
                  <a:cubicBezTo>
                    <a:pt x="814" y="1622"/>
                    <a:pt x="819" y="1622"/>
                    <a:pt x="823" y="1622"/>
                  </a:cubicBezTo>
                  <a:lnTo>
                    <a:pt x="4066" y="1622"/>
                  </a:lnTo>
                  <a:cubicBezTo>
                    <a:pt x="4070" y="1622"/>
                    <a:pt x="4075" y="1622"/>
                    <a:pt x="4079" y="1622"/>
                  </a:cubicBezTo>
                  <a:cubicBezTo>
                    <a:pt x="4526" y="1622"/>
                    <a:pt x="4890" y="1260"/>
                    <a:pt x="4890" y="811"/>
                  </a:cubicBezTo>
                  <a:cubicBezTo>
                    <a:pt x="4890" y="364"/>
                    <a:pt x="4526" y="0"/>
                    <a:pt x="4079" y="0"/>
                  </a:cubicBezTo>
                  <a:cubicBezTo>
                    <a:pt x="4075" y="0"/>
                    <a:pt x="4070" y="0"/>
                    <a:pt x="4066" y="0"/>
                  </a:cubicBezTo>
                  <a:lnTo>
                    <a:pt x="823" y="0"/>
                  </a:lnTo>
                  <a:cubicBezTo>
                    <a:pt x="819" y="0"/>
                    <a:pt x="814" y="0"/>
                    <a:pt x="810" y="0"/>
                  </a:cubicBez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121" name="Google Shape;1831;p49">
              <a:extLst>
                <a:ext uri="{FF2B5EF4-FFF2-40B4-BE49-F238E27FC236}">
                  <a16:creationId xmlns="" xmlns:a16="http://schemas.microsoft.com/office/drawing/2014/main" id="{048DD734-29D0-4DD9-BECC-FEAC100EA985}"/>
                </a:ext>
              </a:extLst>
            </p:cNvPr>
            <p:cNvSpPr/>
            <p:nvPr/>
          </p:nvSpPr>
          <p:spPr>
            <a:xfrm>
              <a:off x="4329402" y="5193322"/>
              <a:ext cx="48538" cy="32062"/>
            </a:xfrm>
            <a:custGeom>
              <a:avLst/>
              <a:gdLst/>
              <a:ahLst/>
              <a:cxnLst/>
              <a:rect l="l" t="t" r="r" b="b"/>
              <a:pathLst>
                <a:path w="2457" h="1623" extrusionOk="0">
                  <a:moveTo>
                    <a:pt x="1646" y="0"/>
                  </a:moveTo>
                  <a:cubicBezTo>
                    <a:pt x="1642" y="0"/>
                    <a:pt x="1637" y="0"/>
                    <a:pt x="1633" y="0"/>
                  </a:cubicBezTo>
                  <a:lnTo>
                    <a:pt x="0" y="0"/>
                  </a:lnTo>
                  <a:lnTo>
                    <a:pt x="0" y="1622"/>
                  </a:lnTo>
                  <a:lnTo>
                    <a:pt x="1633" y="1622"/>
                  </a:lnTo>
                  <a:cubicBezTo>
                    <a:pt x="1637" y="1622"/>
                    <a:pt x="1642" y="1622"/>
                    <a:pt x="1646" y="1622"/>
                  </a:cubicBezTo>
                  <a:cubicBezTo>
                    <a:pt x="2093" y="1622"/>
                    <a:pt x="2457" y="1260"/>
                    <a:pt x="2457" y="811"/>
                  </a:cubicBezTo>
                  <a:cubicBezTo>
                    <a:pt x="2457" y="364"/>
                    <a:pt x="2093" y="0"/>
                    <a:pt x="1646" y="0"/>
                  </a:cubicBez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122" name="Google Shape;1832;p49">
              <a:extLst>
                <a:ext uri="{FF2B5EF4-FFF2-40B4-BE49-F238E27FC236}">
                  <a16:creationId xmlns="" xmlns:a16="http://schemas.microsoft.com/office/drawing/2014/main" id="{20B27935-BA38-4155-93C9-4777585E09A8}"/>
                </a:ext>
              </a:extLst>
            </p:cNvPr>
            <p:cNvSpPr/>
            <p:nvPr/>
          </p:nvSpPr>
          <p:spPr>
            <a:xfrm>
              <a:off x="4281575" y="5289430"/>
              <a:ext cx="47847" cy="111853"/>
            </a:xfrm>
            <a:custGeom>
              <a:avLst/>
              <a:gdLst/>
              <a:ahLst/>
              <a:cxnLst/>
              <a:rect l="l" t="t" r="r" b="b"/>
              <a:pathLst>
                <a:path w="2422" h="5662" extrusionOk="0">
                  <a:moveTo>
                    <a:pt x="404" y="0"/>
                  </a:moveTo>
                  <a:cubicBezTo>
                    <a:pt x="180" y="2"/>
                    <a:pt x="0" y="182"/>
                    <a:pt x="0" y="406"/>
                  </a:cubicBezTo>
                  <a:cubicBezTo>
                    <a:pt x="0" y="2826"/>
                    <a:pt x="2304" y="5527"/>
                    <a:pt x="2421" y="5662"/>
                  </a:cubicBezTo>
                  <a:lnTo>
                    <a:pt x="2421" y="0"/>
                  </a:ln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23" name="Google Shape;1833;p49">
              <a:extLst>
                <a:ext uri="{FF2B5EF4-FFF2-40B4-BE49-F238E27FC236}">
                  <a16:creationId xmlns="" xmlns:a16="http://schemas.microsoft.com/office/drawing/2014/main" id="{C659680B-3C1B-4B00-AEEF-FA47F511B72A}"/>
                </a:ext>
              </a:extLst>
            </p:cNvPr>
            <p:cNvSpPr/>
            <p:nvPr/>
          </p:nvSpPr>
          <p:spPr>
            <a:xfrm>
              <a:off x="4281575" y="4961062"/>
              <a:ext cx="47847" cy="232279"/>
            </a:xfrm>
            <a:custGeom>
              <a:avLst/>
              <a:gdLst/>
              <a:ahLst/>
              <a:cxnLst/>
              <a:rect l="l" t="t" r="r" b="b"/>
              <a:pathLst>
                <a:path w="2422" h="11758" extrusionOk="0">
                  <a:moveTo>
                    <a:pt x="405" y="1"/>
                  </a:moveTo>
                  <a:cubicBezTo>
                    <a:pt x="182" y="1"/>
                    <a:pt x="0" y="182"/>
                    <a:pt x="0" y="406"/>
                  </a:cubicBezTo>
                  <a:lnTo>
                    <a:pt x="0" y="11352"/>
                  </a:lnTo>
                  <a:cubicBezTo>
                    <a:pt x="0" y="11576"/>
                    <a:pt x="182" y="11757"/>
                    <a:pt x="405" y="11757"/>
                  </a:cubicBezTo>
                  <a:lnTo>
                    <a:pt x="2421" y="11757"/>
                  </a:lnTo>
                  <a:lnTo>
                    <a:pt x="2421" y="1"/>
                  </a:ln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24" name="Google Shape;1834;p49">
              <a:extLst>
                <a:ext uri="{FF2B5EF4-FFF2-40B4-BE49-F238E27FC236}">
                  <a16:creationId xmlns="" xmlns:a16="http://schemas.microsoft.com/office/drawing/2014/main" id="{9467B086-1C8D-42C0-8BB8-30C3F5FF14A6}"/>
                </a:ext>
              </a:extLst>
            </p:cNvPr>
            <p:cNvSpPr/>
            <p:nvPr/>
          </p:nvSpPr>
          <p:spPr>
            <a:xfrm>
              <a:off x="4273594" y="4985124"/>
              <a:ext cx="144172" cy="176215"/>
            </a:xfrm>
            <a:custGeom>
              <a:avLst/>
              <a:gdLst/>
              <a:ahLst/>
              <a:cxnLst/>
              <a:rect l="l" t="t" r="r" b="b"/>
              <a:pathLst>
                <a:path w="7298" h="8920" extrusionOk="0">
                  <a:moveTo>
                    <a:pt x="405" y="0"/>
                  </a:moveTo>
                  <a:cubicBezTo>
                    <a:pt x="182" y="0"/>
                    <a:pt x="0" y="182"/>
                    <a:pt x="0" y="406"/>
                  </a:cubicBezTo>
                  <a:cubicBezTo>
                    <a:pt x="0" y="630"/>
                    <a:pt x="182" y="811"/>
                    <a:pt x="405" y="811"/>
                  </a:cubicBezTo>
                  <a:lnTo>
                    <a:pt x="6081" y="811"/>
                  </a:lnTo>
                  <a:cubicBezTo>
                    <a:pt x="6304" y="813"/>
                    <a:pt x="6485" y="993"/>
                    <a:pt x="6485" y="1217"/>
                  </a:cubicBezTo>
                  <a:lnTo>
                    <a:pt x="6485" y="8514"/>
                  </a:lnTo>
                  <a:cubicBezTo>
                    <a:pt x="6485" y="8738"/>
                    <a:pt x="6667" y="8918"/>
                    <a:pt x="6891" y="8918"/>
                  </a:cubicBezTo>
                  <a:lnTo>
                    <a:pt x="6892" y="8919"/>
                  </a:lnTo>
                  <a:cubicBezTo>
                    <a:pt x="7116" y="8919"/>
                    <a:pt x="7297" y="8738"/>
                    <a:pt x="7297" y="8514"/>
                  </a:cubicBezTo>
                  <a:lnTo>
                    <a:pt x="7297" y="1217"/>
                  </a:lnTo>
                  <a:cubicBezTo>
                    <a:pt x="7296" y="545"/>
                    <a:pt x="6753" y="2"/>
                    <a:pt x="6081" y="0"/>
                  </a:cubicBezTo>
                  <a:close/>
                </a:path>
              </a:pathLst>
            </a:custGeom>
            <a:solidFill>
              <a:schemeClr val="accent4"/>
            </a:solidFill>
            <a:ln>
              <a:noFill/>
            </a:ln>
          </p:spPr>
          <p:txBody>
            <a:bodyPr spcFirstLastPara="1" wrap="square" lIns="97520" tIns="97520" rIns="97520" bIns="97520" anchor="ctr" anchorCtr="0">
              <a:noAutofit/>
            </a:bodyPr>
            <a:lstStyle/>
            <a:p>
              <a:endParaRPr sz="1920"/>
            </a:p>
          </p:txBody>
        </p:sp>
        <p:sp>
          <p:nvSpPr>
            <p:cNvPr id="125" name="Google Shape;1835;p49">
              <a:extLst>
                <a:ext uri="{FF2B5EF4-FFF2-40B4-BE49-F238E27FC236}">
                  <a16:creationId xmlns="" xmlns:a16="http://schemas.microsoft.com/office/drawing/2014/main" id="{BEEAC62C-3AE7-4C60-B64F-C066FBD71BFB}"/>
                </a:ext>
              </a:extLst>
            </p:cNvPr>
            <p:cNvSpPr/>
            <p:nvPr/>
          </p:nvSpPr>
          <p:spPr>
            <a:xfrm>
              <a:off x="4321618" y="5391623"/>
              <a:ext cx="16021" cy="33979"/>
            </a:xfrm>
            <a:custGeom>
              <a:avLst/>
              <a:gdLst/>
              <a:ahLst/>
              <a:cxnLst/>
              <a:rect l="l" t="t" r="r" b="b"/>
              <a:pathLst>
                <a:path w="811" h="1720" extrusionOk="0">
                  <a:moveTo>
                    <a:pt x="0" y="0"/>
                  </a:moveTo>
                  <a:lnTo>
                    <a:pt x="0" y="1314"/>
                  </a:lnTo>
                  <a:cubicBezTo>
                    <a:pt x="0" y="1538"/>
                    <a:pt x="182" y="1719"/>
                    <a:pt x="405" y="1719"/>
                  </a:cubicBezTo>
                  <a:cubicBezTo>
                    <a:pt x="629" y="1719"/>
                    <a:pt x="811" y="1538"/>
                    <a:pt x="811" y="1314"/>
                  </a:cubicBezTo>
                  <a:lnTo>
                    <a:pt x="811" y="0"/>
                  </a:lnTo>
                  <a:close/>
                </a:path>
              </a:pathLst>
            </a:custGeom>
            <a:solidFill>
              <a:schemeClr val="accent2"/>
            </a:solidFill>
            <a:ln>
              <a:noFill/>
            </a:ln>
          </p:spPr>
          <p:txBody>
            <a:bodyPr spcFirstLastPara="1" wrap="square" lIns="97520" tIns="97520" rIns="97520" bIns="97520" anchor="ctr" anchorCtr="0">
              <a:noAutofit/>
            </a:bodyPr>
            <a:lstStyle/>
            <a:p>
              <a:endParaRPr sz="1920"/>
            </a:p>
          </p:txBody>
        </p:sp>
      </p:grpSp>
      <p:grpSp>
        <p:nvGrpSpPr>
          <p:cNvPr id="126" name="Google Shape;1836;p49">
            <a:extLst>
              <a:ext uri="{FF2B5EF4-FFF2-40B4-BE49-F238E27FC236}">
                <a16:creationId xmlns="" xmlns:a16="http://schemas.microsoft.com/office/drawing/2014/main" id="{97306572-D614-4E52-81F2-86C3A85D5838}"/>
              </a:ext>
            </a:extLst>
          </p:cNvPr>
          <p:cNvGrpSpPr/>
          <p:nvPr/>
        </p:nvGrpSpPr>
        <p:grpSpPr>
          <a:xfrm>
            <a:off x="7877291" y="2303995"/>
            <a:ext cx="414659" cy="437765"/>
            <a:chOff x="4575213" y="4915764"/>
            <a:chExt cx="432753" cy="512583"/>
          </a:xfrm>
        </p:grpSpPr>
        <p:sp>
          <p:nvSpPr>
            <p:cNvPr id="127" name="Google Shape;1837;p49">
              <a:extLst>
                <a:ext uri="{FF2B5EF4-FFF2-40B4-BE49-F238E27FC236}">
                  <a16:creationId xmlns="" xmlns:a16="http://schemas.microsoft.com/office/drawing/2014/main" id="{DC64CF1E-EA02-4F49-9533-BCCBA8CFF868}"/>
                </a:ext>
              </a:extLst>
            </p:cNvPr>
            <p:cNvSpPr/>
            <p:nvPr/>
          </p:nvSpPr>
          <p:spPr>
            <a:xfrm>
              <a:off x="4607513" y="4915764"/>
              <a:ext cx="400454" cy="512583"/>
            </a:xfrm>
            <a:custGeom>
              <a:avLst/>
              <a:gdLst/>
              <a:ahLst/>
              <a:cxnLst/>
              <a:rect l="l" t="t" r="r" b="b"/>
              <a:pathLst>
                <a:path w="20271" h="25947" extrusionOk="0">
                  <a:moveTo>
                    <a:pt x="1216" y="1"/>
                  </a:moveTo>
                  <a:cubicBezTo>
                    <a:pt x="545" y="1"/>
                    <a:pt x="0" y="545"/>
                    <a:pt x="0" y="1217"/>
                  </a:cubicBezTo>
                  <a:lnTo>
                    <a:pt x="0" y="24729"/>
                  </a:lnTo>
                  <a:cubicBezTo>
                    <a:pt x="0" y="25400"/>
                    <a:pt x="545" y="25945"/>
                    <a:pt x="1216" y="25947"/>
                  </a:cubicBezTo>
                  <a:lnTo>
                    <a:pt x="19054" y="25947"/>
                  </a:lnTo>
                  <a:cubicBezTo>
                    <a:pt x="19726" y="25945"/>
                    <a:pt x="20269" y="25400"/>
                    <a:pt x="20270" y="24729"/>
                  </a:cubicBezTo>
                  <a:lnTo>
                    <a:pt x="20270" y="1217"/>
                  </a:lnTo>
                  <a:cubicBezTo>
                    <a:pt x="20269" y="545"/>
                    <a:pt x="19726" y="1"/>
                    <a:pt x="19054" y="1"/>
                  </a:cubicBez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128" name="Google Shape;1838;p49">
              <a:extLst>
                <a:ext uri="{FF2B5EF4-FFF2-40B4-BE49-F238E27FC236}">
                  <a16:creationId xmlns="" xmlns:a16="http://schemas.microsoft.com/office/drawing/2014/main" id="{BDC8EF74-1076-4425-9D3C-2BB4CDBF28CC}"/>
                </a:ext>
              </a:extLst>
            </p:cNvPr>
            <p:cNvSpPr/>
            <p:nvPr/>
          </p:nvSpPr>
          <p:spPr>
            <a:xfrm>
              <a:off x="4599275" y="4915764"/>
              <a:ext cx="56302" cy="512583"/>
            </a:xfrm>
            <a:custGeom>
              <a:avLst/>
              <a:gdLst/>
              <a:ahLst/>
              <a:cxnLst/>
              <a:rect l="l" t="t" r="r" b="b"/>
              <a:pathLst>
                <a:path w="2850" h="25947" extrusionOk="0">
                  <a:moveTo>
                    <a:pt x="1217" y="1"/>
                  </a:moveTo>
                  <a:cubicBezTo>
                    <a:pt x="545" y="1"/>
                    <a:pt x="1" y="545"/>
                    <a:pt x="1" y="1217"/>
                  </a:cubicBezTo>
                  <a:lnTo>
                    <a:pt x="1" y="24729"/>
                  </a:lnTo>
                  <a:cubicBezTo>
                    <a:pt x="1" y="25400"/>
                    <a:pt x="544" y="25945"/>
                    <a:pt x="1217" y="25947"/>
                  </a:cubicBezTo>
                  <a:lnTo>
                    <a:pt x="2850" y="25947"/>
                  </a:lnTo>
                  <a:lnTo>
                    <a:pt x="2850" y="1"/>
                  </a:lnTo>
                  <a:close/>
                </a:path>
              </a:pathLst>
            </a:custGeom>
            <a:solidFill>
              <a:schemeClr val="accent4"/>
            </a:solidFill>
            <a:ln>
              <a:noFill/>
            </a:ln>
          </p:spPr>
          <p:txBody>
            <a:bodyPr spcFirstLastPara="1" wrap="square" lIns="97520" tIns="97520" rIns="97520" bIns="97520" anchor="ctr" anchorCtr="0">
              <a:noAutofit/>
            </a:bodyPr>
            <a:lstStyle/>
            <a:p>
              <a:endParaRPr sz="1920"/>
            </a:p>
          </p:txBody>
        </p:sp>
        <p:sp>
          <p:nvSpPr>
            <p:cNvPr id="129" name="Google Shape;1839;p49">
              <a:extLst>
                <a:ext uri="{FF2B5EF4-FFF2-40B4-BE49-F238E27FC236}">
                  <a16:creationId xmlns="" xmlns:a16="http://schemas.microsoft.com/office/drawing/2014/main" id="{0133A071-D00D-41A3-923D-11D5E565CD19}"/>
                </a:ext>
              </a:extLst>
            </p:cNvPr>
            <p:cNvSpPr/>
            <p:nvPr/>
          </p:nvSpPr>
          <p:spPr>
            <a:xfrm>
              <a:off x="4739654" y="5079948"/>
              <a:ext cx="184215" cy="192236"/>
            </a:xfrm>
            <a:custGeom>
              <a:avLst/>
              <a:gdLst/>
              <a:ahLst/>
              <a:cxnLst/>
              <a:rect l="l" t="t" r="r" b="b"/>
              <a:pathLst>
                <a:path w="9325" h="9731" extrusionOk="0">
                  <a:moveTo>
                    <a:pt x="4691" y="1217"/>
                  </a:moveTo>
                  <a:cubicBezTo>
                    <a:pt x="4695" y="1229"/>
                    <a:pt x="4695" y="1243"/>
                    <a:pt x="4701" y="1257"/>
                  </a:cubicBezTo>
                  <a:lnTo>
                    <a:pt x="6031" y="5473"/>
                  </a:lnTo>
                  <a:lnTo>
                    <a:pt x="3293" y="5473"/>
                  </a:lnTo>
                  <a:lnTo>
                    <a:pt x="4625" y="1257"/>
                  </a:lnTo>
                  <a:cubicBezTo>
                    <a:pt x="4629" y="1243"/>
                    <a:pt x="4630" y="1229"/>
                    <a:pt x="4633" y="1217"/>
                  </a:cubicBezTo>
                  <a:close/>
                  <a:moveTo>
                    <a:pt x="3038" y="0"/>
                  </a:moveTo>
                  <a:cubicBezTo>
                    <a:pt x="2723" y="0"/>
                    <a:pt x="2461" y="242"/>
                    <a:pt x="2436" y="556"/>
                  </a:cubicBezTo>
                  <a:cubicBezTo>
                    <a:pt x="2409" y="872"/>
                    <a:pt x="2628" y="1153"/>
                    <a:pt x="2941" y="1205"/>
                  </a:cubicBezTo>
                  <a:lnTo>
                    <a:pt x="645" y="8472"/>
                  </a:lnTo>
                  <a:cubicBezTo>
                    <a:pt x="641" y="8486"/>
                    <a:pt x="641" y="8500"/>
                    <a:pt x="637" y="8514"/>
                  </a:cubicBezTo>
                  <a:lnTo>
                    <a:pt x="609" y="8514"/>
                  </a:lnTo>
                  <a:cubicBezTo>
                    <a:pt x="272" y="8514"/>
                    <a:pt x="0" y="8786"/>
                    <a:pt x="0" y="9122"/>
                  </a:cubicBezTo>
                  <a:cubicBezTo>
                    <a:pt x="0" y="9457"/>
                    <a:pt x="272" y="9730"/>
                    <a:pt x="609" y="9730"/>
                  </a:cubicBezTo>
                  <a:lnTo>
                    <a:pt x="2230" y="9730"/>
                  </a:lnTo>
                  <a:cubicBezTo>
                    <a:pt x="2547" y="9730"/>
                    <a:pt x="2810" y="9488"/>
                    <a:pt x="2837" y="9173"/>
                  </a:cubicBezTo>
                  <a:cubicBezTo>
                    <a:pt x="2862" y="8857"/>
                    <a:pt x="2643" y="8574"/>
                    <a:pt x="2330" y="8524"/>
                  </a:cubicBezTo>
                  <a:lnTo>
                    <a:pt x="2782" y="7095"/>
                  </a:lnTo>
                  <a:lnTo>
                    <a:pt x="6543" y="7095"/>
                  </a:lnTo>
                  <a:lnTo>
                    <a:pt x="6995" y="8524"/>
                  </a:lnTo>
                  <a:cubicBezTo>
                    <a:pt x="6683" y="8574"/>
                    <a:pt x="6462" y="8857"/>
                    <a:pt x="6488" y="9173"/>
                  </a:cubicBezTo>
                  <a:cubicBezTo>
                    <a:pt x="6515" y="9488"/>
                    <a:pt x="6778" y="9730"/>
                    <a:pt x="7095" y="9730"/>
                  </a:cubicBezTo>
                  <a:lnTo>
                    <a:pt x="8717" y="9730"/>
                  </a:lnTo>
                  <a:cubicBezTo>
                    <a:pt x="9052" y="9730"/>
                    <a:pt x="9325" y="9457"/>
                    <a:pt x="9325" y="9122"/>
                  </a:cubicBezTo>
                  <a:cubicBezTo>
                    <a:pt x="9325" y="8786"/>
                    <a:pt x="9052" y="8514"/>
                    <a:pt x="8717" y="8514"/>
                  </a:cubicBezTo>
                  <a:lnTo>
                    <a:pt x="8687" y="8514"/>
                  </a:lnTo>
                  <a:cubicBezTo>
                    <a:pt x="8684" y="8500"/>
                    <a:pt x="8683" y="8486"/>
                    <a:pt x="8679" y="8472"/>
                  </a:cubicBezTo>
                  <a:lnTo>
                    <a:pt x="6384" y="1205"/>
                  </a:lnTo>
                  <a:cubicBezTo>
                    <a:pt x="6695" y="1153"/>
                    <a:pt x="6915" y="872"/>
                    <a:pt x="6889" y="556"/>
                  </a:cubicBezTo>
                  <a:cubicBezTo>
                    <a:pt x="6863" y="242"/>
                    <a:pt x="6601" y="0"/>
                    <a:pt x="6287" y="0"/>
                  </a:cubicBezTo>
                  <a:cubicBezTo>
                    <a:pt x="6286" y="0"/>
                    <a:pt x="6285" y="0"/>
                    <a:pt x="6284" y="0"/>
                  </a:cubicBezTo>
                  <a:lnTo>
                    <a:pt x="3041" y="0"/>
                  </a:lnTo>
                  <a:cubicBezTo>
                    <a:pt x="3040" y="0"/>
                    <a:pt x="3039" y="0"/>
                    <a:pt x="3038"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30" name="Google Shape;1840;p49">
              <a:extLst>
                <a:ext uri="{FF2B5EF4-FFF2-40B4-BE49-F238E27FC236}">
                  <a16:creationId xmlns="" xmlns:a16="http://schemas.microsoft.com/office/drawing/2014/main" id="{88D3F426-2312-4A03-9AF3-F2AD570A0F9E}"/>
                </a:ext>
              </a:extLst>
            </p:cNvPr>
            <p:cNvSpPr/>
            <p:nvPr/>
          </p:nvSpPr>
          <p:spPr>
            <a:xfrm>
              <a:off x="4575253" y="4963828"/>
              <a:ext cx="48261" cy="16021"/>
            </a:xfrm>
            <a:custGeom>
              <a:avLst/>
              <a:gdLst/>
              <a:ahLst/>
              <a:cxnLst/>
              <a:rect l="l" t="t" r="r" b="b"/>
              <a:pathLst>
                <a:path w="2443" h="811" extrusionOk="0">
                  <a:moveTo>
                    <a:pt x="406" y="0"/>
                  </a:moveTo>
                  <a:cubicBezTo>
                    <a:pt x="180" y="0"/>
                    <a:pt x="0" y="180"/>
                    <a:pt x="0" y="405"/>
                  </a:cubicBezTo>
                  <a:cubicBezTo>
                    <a:pt x="0" y="629"/>
                    <a:pt x="180" y="811"/>
                    <a:pt x="406" y="811"/>
                  </a:cubicBezTo>
                  <a:lnTo>
                    <a:pt x="2039" y="811"/>
                  </a:lnTo>
                  <a:cubicBezTo>
                    <a:pt x="2262" y="809"/>
                    <a:pt x="2443" y="629"/>
                    <a:pt x="2443" y="405"/>
                  </a:cubicBezTo>
                  <a:cubicBezTo>
                    <a:pt x="2443" y="180"/>
                    <a:pt x="2262" y="0"/>
                    <a:pt x="2039"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31" name="Google Shape;1841;p49">
              <a:extLst>
                <a:ext uri="{FF2B5EF4-FFF2-40B4-BE49-F238E27FC236}">
                  <a16:creationId xmlns="" xmlns:a16="http://schemas.microsoft.com/office/drawing/2014/main" id="{30F4A4FC-1306-4F7A-B3AD-E53B4F53FBB0}"/>
                </a:ext>
              </a:extLst>
            </p:cNvPr>
            <p:cNvSpPr/>
            <p:nvPr/>
          </p:nvSpPr>
          <p:spPr>
            <a:xfrm>
              <a:off x="4575253" y="5003871"/>
              <a:ext cx="48261" cy="16021"/>
            </a:xfrm>
            <a:custGeom>
              <a:avLst/>
              <a:gdLst/>
              <a:ahLst/>
              <a:cxnLst/>
              <a:rect l="l" t="t" r="r" b="b"/>
              <a:pathLst>
                <a:path w="2443" h="811" extrusionOk="0">
                  <a:moveTo>
                    <a:pt x="406" y="0"/>
                  </a:moveTo>
                  <a:cubicBezTo>
                    <a:pt x="180" y="0"/>
                    <a:pt x="0" y="180"/>
                    <a:pt x="0" y="405"/>
                  </a:cubicBezTo>
                  <a:cubicBezTo>
                    <a:pt x="0" y="629"/>
                    <a:pt x="180" y="811"/>
                    <a:pt x="406" y="811"/>
                  </a:cubicBezTo>
                  <a:lnTo>
                    <a:pt x="2039" y="811"/>
                  </a:lnTo>
                  <a:cubicBezTo>
                    <a:pt x="2262" y="809"/>
                    <a:pt x="2443" y="629"/>
                    <a:pt x="2443" y="405"/>
                  </a:cubicBezTo>
                  <a:cubicBezTo>
                    <a:pt x="2443" y="180"/>
                    <a:pt x="2262" y="0"/>
                    <a:pt x="2039"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32" name="Google Shape;1842;p49">
              <a:extLst>
                <a:ext uri="{FF2B5EF4-FFF2-40B4-BE49-F238E27FC236}">
                  <a16:creationId xmlns="" xmlns:a16="http://schemas.microsoft.com/office/drawing/2014/main" id="{63157337-E0A2-4A35-A336-C366B3DBC525}"/>
                </a:ext>
              </a:extLst>
            </p:cNvPr>
            <p:cNvSpPr/>
            <p:nvPr/>
          </p:nvSpPr>
          <p:spPr>
            <a:xfrm>
              <a:off x="4575253" y="5043915"/>
              <a:ext cx="48261" cy="16021"/>
            </a:xfrm>
            <a:custGeom>
              <a:avLst/>
              <a:gdLst/>
              <a:ahLst/>
              <a:cxnLst/>
              <a:rect l="l" t="t" r="r" b="b"/>
              <a:pathLst>
                <a:path w="2443" h="811" extrusionOk="0">
                  <a:moveTo>
                    <a:pt x="403" y="0"/>
                  </a:moveTo>
                  <a:cubicBezTo>
                    <a:pt x="179" y="0"/>
                    <a:pt x="0" y="181"/>
                    <a:pt x="0" y="406"/>
                  </a:cubicBezTo>
                  <a:cubicBezTo>
                    <a:pt x="0" y="629"/>
                    <a:pt x="180" y="811"/>
                    <a:pt x="406" y="811"/>
                  </a:cubicBezTo>
                  <a:lnTo>
                    <a:pt x="2039" y="811"/>
                  </a:lnTo>
                  <a:cubicBezTo>
                    <a:pt x="2262" y="811"/>
                    <a:pt x="2443" y="629"/>
                    <a:pt x="2443" y="406"/>
                  </a:cubicBezTo>
                  <a:cubicBezTo>
                    <a:pt x="2443" y="180"/>
                    <a:pt x="2262" y="0"/>
                    <a:pt x="2039" y="0"/>
                  </a:cubicBezTo>
                  <a:lnTo>
                    <a:pt x="406" y="0"/>
                  </a:lnTo>
                  <a:cubicBezTo>
                    <a:pt x="405" y="0"/>
                    <a:pt x="404" y="0"/>
                    <a:pt x="403"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33" name="Google Shape;1843;p49">
              <a:extLst>
                <a:ext uri="{FF2B5EF4-FFF2-40B4-BE49-F238E27FC236}">
                  <a16:creationId xmlns="" xmlns:a16="http://schemas.microsoft.com/office/drawing/2014/main" id="{D6E03D20-3409-4844-83AA-87270D981D8A}"/>
                </a:ext>
              </a:extLst>
            </p:cNvPr>
            <p:cNvSpPr/>
            <p:nvPr/>
          </p:nvSpPr>
          <p:spPr>
            <a:xfrm>
              <a:off x="4575253" y="5083958"/>
              <a:ext cx="48261" cy="16021"/>
            </a:xfrm>
            <a:custGeom>
              <a:avLst/>
              <a:gdLst/>
              <a:ahLst/>
              <a:cxnLst/>
              <a:rect l="l" t="t" r="r" b="b"/>
              <a:pathLst>
                <a:path w="2443" h="811" extrusionOk="0">
                  <a:moveTo>
                    <a:pt x="403" y="0"/>
                  </a:moveTo>
                  <a:cubicBezTo>
                    <a:pt x="179" y="0"/>
                    <a:pt x="0" y="181"/>
                    <a:pt x="0" y="406"/>
                  </a:cubicBezTo>
                  <a:cubicBezTo>
                    <a:pt x="0" y="629"/>
                    <a:pt x="180" y="811"/>
                    <a:pt x="406" y="811"/>
                  </a:cubicBezTo>
                  <a:lnTo>
                    <a:pt x="2039" y="811"/>
                  </a:lnTo>
                  <a:cubicBezTo>
                    <a:pt x="2262" y="811"/>
                    <a:pt x="2443" y="629"/>
                    <a:pt x="2443" y="406"/>
                  </a:cubicBezTo>
                  <a:cubicBezTo>
                    <a:pt x="2443" y="180"/>
                    <a:pt x="2262" y="0"/>
                    <a:pt x="2039" y="0"/>
                  </a:cubicBezTo>
                  <a:lnTo>
                    <a:pt x="406" y="0"/>
                  </a:lnTo>
                  <a:cubicBezTo>
                    <a:pt x="405" y="0"/>
                    <a:pt x="404" y="0"/>
                    <a:pt x="403"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34" name="Google Shape;1844;p49">
              <a:extLst>
                <a:ext uri="{FF2B5EF4-FFF2-40B4-BE49-F238E27FC236}">
                  <a16:creationId xmlns="" xmlns:a16="http://schemas.microsoft.com/office/drawing/2014/main" id="{C729784A-BB65-4E8D-B0E6-E34C6A02CCA0}"/>
                </a:ext>
              </a:extLst>
            </p:cNvPr>
            <p:cNvSpPr/>
            <p:nvPr/>
          </p:nvSpPr>
          <p:spPr>
            <a:xfrm>
              <a:off x="4575253" y="5124002"/>
              <a:ext cx="48261" cy="16021"/>
            </a:xfrm>
            <a:custGeom>
              <a:avLst/>
              <a:gdLst/>
              <a:ahLst/>
              <a:cxnLst/>
              <a:rect l="l" t="t" r="r" b="b"/>
              <a:pathLst>
                <a:path w="2443" h="811" extrusionOk="0">
                  <a:moveTo>
                    <a:pt x="406" y="0"/>
                  </a:moveTo>
                  <a:cubicBezTo>
                    <a:pt x="180" y="0"/>
                    <a:pt x="0" y="180"/>
                    <a:pt x="0" y="406"/>
                  </a:cubicBezTo>
                  <a:cubicBezTo>
                    <a:pt x="0" y="629"/>
                    <a:pt x="180" y="811"/>
                    <a:pt x="406" y="811"/>
                  </a:cubicBezTo>
                  <a:lnTo>
                    <a:pt x="2039" y="811"/>
                  </a:lnTo>
                  <a:cubicBezTo>
                    <a:pt x="2262" y="810"/>
                    <a:pt x="2443" y="629"/>
                    <a:pt x="2443" y="406"/>
                  </a:cubicBezTo>
                  <a:cubicBezTo>
                    <a:pt x="2443" y="180"/>
                    <a:pt x="2262" y="0"/>
                    <a:pt x="2039"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35" name="Google Shape;1845;p49">
              <a:extLst>
                <a:ext uri="{FF2B5EF4-FFF2-40B4-BE49-F238E27FC236}">
                  <a16:creationId xmlns="" xmlns:a16="http://schemas.microsoft.com/office/drawing/2014/main" id="{5F3571D0-62B4-4B8F-919C-B0B3B908D534}"/>
                </a:ext>
              </a:extLst>
            </p:cNvPr>
            <p:cNvSpPr/>
            <p:nvPr/>
          </p:nvSpPr>
          <p:spPr>
            <a:xfrm>
              <a:off x="4575253" y="5164045"/>
              <a:ext cx="48261" cy="16021"/>
            </a:xfrm>
            <a:custGeom>
              <a:avLst/>
              <a:gdLst/>
              <a:ahLst/>
              <a:cxnLst/>
              <a:rect l="l" t="t" r="r" b="b"/>
              <a:pathLst>
                <a:path w="2443" h="811" extrusionOk="0">
                  <a:moveTo>
                    <a:pt x="406" y="0"/>
                  </a:moveTo>
                  <a:cubicBezTo>
                    <a:pt x="180" y="0"/>
                    <a:pt x="0" y="180"/>
                    <a:pt x="0" y="406"/>
                  </a:cubicBezTo>
                  <a:cubicBezTo>
                    <a:pt x="0" y="629"/>
                    <a:pt x="180" y="811"/>
                    <a:pt x="406" y="811"/>
                  </a:cubicBezTo>
                  <a:lnTo>
                    <a:pt x="2039" y="811"/>
                  </a:lnTo>
                  <a:cubicBezTo>
                    <a:pt x="2262" y="810"/>
                    <a:pt x="2443" y="629"/>
                    <a:pt x="2443" y="406"/>
                  </a:cubicBezTo>
                  <a:cubicBezTo>
                    <a:pt x="2443" y="180"/>
                    <a:pt x="2262" y="0"/>
                    <a:pt x="2039"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36" name="Google Shape;1846;p49">
              <a:extLst>
                <a:ext uri="{FF2B5EF4-FFF2-40B4-BE49-F238E27FC236}">
                  <a16:creationId xmlns="" xmlns:a16="http://schemas.microsoft.com/office/drawing/2014/main" id="{B3081F36-1A9B-4D0A-B8D5-2A8511D7D1EC}"/>
                </a:ext>
              </a:extLst>
            </p:cNvPr>
            <p:cNvSpPr/>
            <p:nvPr/>
          </p:nvSpPr>
          <p:spPr>
            <a:xfrm>
              <a:off x="4575253" y="5204088"/>
              <a:ext cx="48261" cy="16041"/>
            </a:xfrm>
            <a:custGeom>
              <a:avLst/>
              <a:gdLst/>
              <a:ahLst/>
              <a:cxnLst/>
              <a:rect l="l" t="t" r="r" b="b"/>
              <a:pathLst>
                <a:path w="2443" h="812" extrusionOk="0">
                  <a:moveTo>
                    <a:pt x="406" y="0"/>
                  </a:moveTo>
                  <a:cubicBezTo>
                    <a:pt x="180" y="0"/>
                    <a:pt x="0" y="180"/>
                    <a:pt x="0" y="406"/>
                  </a:cubicBezTo>
                  <a:cubicBezTo>
                    <a:pt x="0" y="629"/>
                    <a:pt x="180" y="811"/>
                    <a:pt x="406" y="811"/>
                  </a:cubicBezTo>
                  <a:lnTo>
                    <a:pt x="2039" y="811"/>
                  </a:lnTo>
                  <a:cubicBezTo>
                    <a:pt x="2262" y="810"/>
                    <a:pt x="2443" y="629"/>
                    <a:pt x="2443" y="406"/>
                  </a:cubicBezTo>
                  <a:cubicBezTo>
                    <a:pt x="2443" y="180"/>
                    <a:pt x="2262" y="0"/>
                    <a:pt x="2039"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37" name="Google Shape;1847;p49">
              <a:extLst>
                <a:ext uri="{FF2B5EF4-FFF2-40B4-BE49-F238E27FC236}">
                  <a16:creationId xmlns="" xmlns:a16="http://schemas.microsoft.com/office/drawing/2014/main" id="{D6CF0253-4502-4E6E-B3A8-2F422CD93392}"/>
                </a:ext>
              </a:extLst>
            </p:cNvPr>
            <p:cNvSpPr/>
            <p:nvPr/>
          </p:nvSpPr>
          <p:spPr>
            <a:xfrm>
              <a:off x="4575213" y="5244092"/>
              <a:ext cx="48321" cy="16081"/>
            </a:xfrm>
            <a:custGeom>
              <a:avLst/>
              <a:gdLst/>
              <a:ahLst/>
              <a:cxnLst/>
              <a:rect l="l" t="t" r="r" b="b"/>
              <a:pathLst>
                <a:path w="2446" h="814" extrusionOk="0">
                  <a:moveTo>
                    <a:pt x="408" y="1"/>
                  </a:moveTo>
                  <a:cubicBezTo>
                    <a:pt x="182" y="1"/>
                    <a:pt x="1" y="182"/>
                    <a:pt x="1" y="406"/>
                  </a:cubicBezTo>
                  <a:cubicBezTo>
                    <a:pt x="1" y="631"/>
                    <a:pt x="182" y="813"/>
                    <a:pt x="408" y="813"/>
                  </a:cubicBezTo>
                  <a:lnTo>
                    <a:pt x="2041" y="813"/>
                  </a:lnTo>
                  <a:cubicBezTo>
                    <a:pt x="2264" y="813"/>
                    <a:pt x="2446" y="631"/>
                    <a:pt x="2446" y="406"/>
                  </a:cubicBezTo>
                  <a:cubicBezTo>
                    <a:pt x="2446" y="182"/>
                    <a:pt x="2264" y="1"/>
                    <a:pt x="2041" y="1"/>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38" name="Google Shape;1848;p49">
              <a:extLst>
                <a:ext uri="{FF2B5EF4-FFF2-40B4-BE49-F238E27FC236}">
                  <a16:creationId xmlns="" xmlns:a16="http://schemas.microsoft.com/office/drawing/2014/main" id="{44CB9A94-9711-4A7A-A4FE-0A5F7AEB747E}"/>
                </a:ext>
              </a:extLst>
            </p:cNvPr>
            <p:cNvSpPr/>
            <p:nvPr/>
          </p:nvSpPr>
          <p:spPr>
            <a:xfrm>
              <a:off x="4575213" y="5284136"/>
              <a:ext cx="48321" cy="16081"/>
            </a:xfrm>
            <a:custGeom>
              <a:avLst/>
              <a:gdLst/>
              <a:ahLst/>
              <a:cxnLst/>
              <a:rect l="l" t="t" r="r" b="b"/>
              <a:pathLst>
                <a:path w="2446" h="814" extrusionOk="0">
                  <a:moveTo>
                    <a:pt x="408" y="1"/>
                  </a:moveTo>
                  <a:cubicBezTo>
                    <a:pt x="182" y="1"/>
                    <a:pt x="1" y="182"/>
                    <a:pt x="1" y="406"/>
                  </a:cubicBezTo>
                  <a:cubicBezTo>
                    <a:pt x="1" y="632"/>
                    <a:pt x="182" y="813"/>
                    <a:pt x="408" y="813"/>
                  </a:cubicBezTo>
                  <a:lnTo>
                    <a:pt x="2041" y="813"/>
                  </a:lnTo>
                  <a:cubicBezTo>
                    <a:pt x="2264" y="813"/>
                    <a:pt x="2446" y="632"/>
                    <a:pt x="2446" y="406"/>
                  </a:cubicBezTo>
                  <a:cubicBezTo>
                    <a:pt x="2446" y="182"/>
                    <a:pt x="2264" y="1"/>
                    <a:pt x="2041" y="1"/>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39" name="Google Shape;1849;p49">
              <a:extLst>
                <a:ext uri="{FF2B5EF4-FFF2-40B4-BE49-F238E27FC236}">
                  <a16:creationId xmlns="" xmlns:a16="http://schemas.microsoft.com/office/drawing/2014/main" id="{D99A84DA-C3CF-4337-ACD2-AD49F5705DE2}"/>
                </a:ext>
              </a:extLst>
            </p:cNvPr>
            <p:cNvSpPr/>
            <p:nvPr/>
          </p:nvSpPr>
          <p:spPr>
            <a:xfrm>
              <a:off x="4575213" y="5324179"/>
              <a:ext cx="48321" cy="16081"/>
            </a:xfrm>
            <a:custGeom>
              <a:avLst/>
              <a:gdLst/>
              <a:ahLst/>
              <a:cxnLst/>
              <a:rect l="l" t="t" r="r" b="b"/>
              <a:pathLst>
                <a:path w="2446" h="814" extrusionOk="0">
                  <a:moveTo>
                    <a:pt x="408" y="1"/>
                  </a:moveTo>
                  <a:cubicBezTo>
                    <a:pt x="182" y="1"/>
                    <a:pt x="1" y="183"/>
                    <a:pt x="1" y="406"/>
                  </a:cubicBezTo>
                  <a:cubicBezTo>
                    <a:pt x="1" y="632"/>
                    <a:pt x="182" y="813"/>
                    <a:pt x="408" y="813"/>
                  </a:cubicBezTo>
                  <a:lnTo>
                    <a:pt x="2041" y="813"/>
                  </a:lnTo>
                  <a:cubicBezTo>
                    <a:pt x="2264" y="813"/>
                    <a:pt x="2446" y="632"/>
                    <a:pt x="2446" y="406"/>
                  </a:cubicBezTo>
                  <a:cubicBezTo>
                    <a:pt x="2446" y="183"/>
                    <a:pt x="2264" y="1"/>
                    <a:pt x="2041" y="1"/>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40" name="Google Shape;1850;p49">
              <a:extLst>
                <a:ext uri="{FF2B5EF4-FFF2-40B4-BE49-F238E27FC236}">
                  <a16:creationId xmlns="" xmlns:a16="http://schemas.microsoft.com/office/drawing/2014/main" id="{FDF55D19-9AA1-4664-BEA0-39EAC57F5CF3}"/>
                </a:ext>
              </a:extLst>
            </p:cNvPr>
            <p:cNvSpPr/>
            <p:nvPr/>
          </p:nvSpPr>
          <p:spPr>
            <a:xfrm>
              <a:off x="4575213" y="5364222"/>
              <a:ext cx="48321" cy="16081"/>
            </a:xfrm>
            <a:custGeom>
              <a:avLst/>
              <a:gdLst/>
              <a:ahLst/>
              <a:cxnLst/>
              <a:rect l="l" t="t" r="r" b="b"/>
              <a:pathLst>
                <a:path w="2446" h="814" extrusionOk="0">
                  <a:moveTo>
                    <a:pt x="408" y="1"/>
                  </a:moveTo>
                  <a:cubicBezTo>
                    <a:pt x="182" y="1"/>
                    <a:pt x="1" y="183"/>
                    <a:pt x="1" y="406"/>
                  </a:cubicBezTo>
                  <a:cubicBezTo>
                    <a:pt x="1" y="632"/>
                    <a:pt x="182" y="813"/>
                    <a:pt x="408" y="813"/>
                  </a:cubicBezTo>
                  <a:lnTo>
                    <a:pt x="2041" y="813"/>
                  </a:lnTo>
                  <a:cubicBezTo>
                    <a:pt x="2264" y="813"/>
                    <a:pt x="2446" y="632"/>
                    <a:pt x="2446" y="406"/>
                  </a:cubicBezTo>
                  <a:cubicBezTo>
                    <a:pt x="2446" y="183"/>
                    <a:pt x="2264" y="1"/>
                    <a:pt x="2041" y="1"/>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grpSp>
      <p:sp>
        <p:nvSpPr>
          <p:cNvPr id="9" name="Rectangle 8">
            <a:extLst>
              <a:ext uri="{FF2B5EF4-FFF2-40B4-BE49-F238E27FC236}">
                <a16:creationId xmlns="" xmlns:a16="http://schemas.microsoft.com/office/drawing/2014/main" id="{7311A4AC-C175-4C4C-87D0-550C160DC217}"/>
              </a:ext>
            </a:extLst>
          </p:cNvPr>
          <p:cNvSpPr/>
          <p:nvPr/>
        </p:nvSpPr>
        <p:spPr>
          <a:xfrm>
            <a:off x="4239964" y="2891921"/>
            <a:ext cx="4689979" cy="2082231"/>
          </a:xfrm>
          <a:prstGeom prst="rect">
            <a:avLst/>
          </a:prstGeom>
          <a:noFill/>
          <a:ln w="127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42" name="Google Shape;1837;p67">
            <a:extLst>
              <a:ext uri="{FF2B5EF4-FFF2-40B4-BE49-F238E27FC236}">
                <a16:creationId xmlns="" xmlns:a16="http://schemas.microsoft.com/office/drawing/2014/main" id="{D350C0EA-2D64-4A52-BDA4-23EDDE3F9D5E}"/>
              </a:ext>
            </a:extLst>
          </p:cNvPr>
          <p:cNvGrpSpPr/>
          <p:nvPr/>
        </p:nvGrpSpPr>
        <p:grpSpPr>
          <a:xfrm>
            <a:off x="7121498" y="181889"/>
            <a:ext cx="1665586" cy="1136970"/>
            <a:chOff x="6876425" y="1268933"/>
            <a:chExt cx="1561487" cy="1065909"/>
          </a:xfrm>
        </p:grpSpPr>
        <p:grpSp>
          <p:nvGrpSpPr>
            <p:cNvPr id="143" name="Google Shape;1838;p67">
              <a:extLst>
                <a:ext uri="{FF2B5EF4-FFF2-40B4-BE49-F238E27FC236}">
                  <a16:creationId xmlns="" xmlns:a16="http://schemas.microsoft.com/office/drawing/2014/main" id="{CACF178B-AEFF-4264-A60F-520D313453D7}"/>
                </a:ext>
              </a:extLst>
            </p:cNvPr>
            <p:cNvGrpSpPr/>
            <p:nvPr/>
          </p:nvGrpSpPr>
          <p:grpSpPr>
            <a:xfrm rot="1400853">
              <a:off x="7594471" y="1724483"/>
              <a:ext cx="781309" cy="474987"/>
              <a:chOff x="10471811" y="1727339"/>
              <a:chExt cx="781324" cy="474996"/>
            </a:xfrm>
          </p:grpSpPr>
          <p:sp>
            <p:nvSpPr>
              <p:cNvPr id="153" name="Google Shape;1839;p67">
                <a:extLst>
                  <a:ext uri="{FF2B5EF4-FFF2-40B4-BE49-F238E27FC236}">
                    <a16:creationId xmlns="" xmlns:a16="http://schemas.microsoft.com/office/drawing/2014/main" id="{05CC3716-3AB7-427E-A6A5-169913FC7963}"/>
                  </a:ext>
                </a:extLst>
              </p:cNvPr>
              <p:cNvSpPr/>
              <p:nvPr/>
            </p:nvSpPr>
            <p:spPr>
              <a:xfrm flipH="1">
                <a:off x="11173365" y="1727339"/>
                <a:ext cx="53741" cy="51853"/>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154" name="Google Shape;1840;p67">
                <a:extLst>
                  <a:ext uri="{FF2B5EF4-FFF2-40B4-BE49-F238E27FC236}">
                    <a16:creationId xmlns="" xmlns:a16="http://schemas.microsoft.com/office/drawing/2014/main" id="{9E4E1197-024C-4585-8EE4-6899B4B85FD3}"/>
                  </a:ext>
                </a:extLst>
              </p:cNvPr>
              <p:cNvSpPr/>
              <p:nvPr/>
            </p:nvSpPr>
            <p:spPr>
              <a:xfrm flipH="1">
                <a:off x="11198553" y="1897703"/>
                <a:ext cx="54583" cy="53737"/>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155" name="Google Shape;1841;p67">
                <a:extLst>
                  <a:ext uri="{FF2B5EF4-FFF2-40B4-BE49-F238E27FC236}">
                    <a16:creationId xmlns="" xmlns:a16="http://schemas.microsoft.com/office/drawing/2014/main" id="{F6D5E9F8-1876-4F68-903A-C491F6748069}"/>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156" name="Google Shape;1842;p67">
                <a:extLst>
                  <a:ext uri="{FF2B5EF4-FFF2-40B4-BE49-F238E27FC236}">
                    <a16:creationId xmlns="" xmlns:a16="http://schemas.microsoft.com/office/drawing/2014/main" id="{F9FAE3AA-1125-45E4-8A1D-F393B25756B5}"/>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157" name="Google Shape;1843;p67">
                <a:extLst>
                  <a:ext uri="{FF2B5EF4-FFF2-40B4-BE49-F238E27FC236}">
                    <a16:creationId xmlns="" xmlns:a16="http://schemas.microsoft.com/office/drawing/2014/main" id="{0F60B4A7-E47D-401E-9650-3820F7324C9A}"/>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158" name="Google Shape;1844;p67">
                <a:extLst>
                  <a:ext uri="{FF2B5EF4-FFF2-40B4-BE49-F238E27FC236}">
                    <a16:creationId xmlns="" xmlns:a16="http://schemas.microsoft.com/office/drawing/2014/main" id="{EC7DC25D-0E4E-4160-BA78-D6FCC4D8824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grpSp>
        <p:grpSp>
          <p:nvGrpSpPr>
            <p:cNvPr id="144" name="Google Shape;1845;p67">
              <a:extLst>
                <a:ext uri="{FF2B5EF4-FFF2-40B4-BE49-F238E27FC236}">
                  <a16:creationId xmlns="" xmlns:a16="http://schemas.microsoft.com/office/drawing/2014/main" id="{05CB83B0-0844-4D7A-8793-22FE237E01A5}"/>
                </a:ext>
              </a:extLst>
            </p:cNvPr>
            <p:cNvGrpSpPr/>
            <p:nvPr/>
          </p:nvGrpSpPr>
          <p:grpSpPr>
            <a:xfrm>
              <a:off x="6907063" y="1389007"/>
              <a:ext cx="626852" cy="654662"/>
              <a:chOff x="6907063" y="1389007"/>
              <a:chExt cx="626852" cy="654662"/>
            </a:xfrm>
          </p:grpSpPr>
          <p:sp>
            <p:nvSpPr>
              <p:cNvPr id="146" name="Google Shape;1846;p67">
                <a:extLst>
                  <a:ext uri="{FF2B5EF4-FFF2-40B4-BE49-F238E27FC236}">
                    <a16:creationId xmlns="" xmlns:a16="http://schemas.microsoft.com/office/drawing/2014/main" id="{C7C212C9-DA8E-4C05-AC25-BE8A6940D40A}"/>
                  </a:ext>
                </a:extLst>
              </p:cNvPr>
              <p:cNvSpPr/>
              <p:nvPr/>
            </p:nvSpPr>
            <p:spPr>
              <a:xfrm rot="-253370">
                <a:off x="6995642" y="1650834"/>
                <a:ext cx="349571" cy="273086"/>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147" name="Google Shape;1847;p67">
                <a:extLst>
                  <a:ext uri="{FF2B5EF4-FFF2-40B4-BE49-F238E27FC236}">
                    <a16:creationId xmlns="" xmlns:a16="http://schemas.microsoft.com/office/drawing/2014/main" id="{6591DB2D-CA74-4E7A-ADC6-17ED756A4172}"/>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4"/>
              </a:solidFill>
              <a:ln>
                <a:noFill/>
              </a:ln>
            </p:spPr>
            <p:txBody>
              <a:bodyPr spcFirstLastPara="1" wrap="square" lIns="97520" tIns="97520" rIns="97520" bIns="97520" anchor="ctr" anchorCtr="0">
                <a:noAutofit/>
              </a:bodyPr>
              <a:lstStyle/>
              <a:p>
                <a:endParaRPr sz="1920"/>
              </a:p>
            </p:txBody>
          </p:sp>
          <p:sp>
            <p:nvSpPr>
              <p:cNvPr id="148" name="Google Shape;1848;p67">
                <a:extLst>
                  <a:ext uri="{FF2B5EF4-FFF2-40B4-BE49-F238E27FC236}">
                    <a16:creationId xmlns="" xmlns:a16="http://schemas.microsoft.com/office/drawing/2014/main" id="{FDCE07DE-024E-498C-8B76-A4B47B886E56}"/>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4"/>
              </a:solidFill>
              <a:ln>
                <a:noFill/>
              </a:ln>
            </p:spPr>
            <p:txBody>
              <a:bodyPr spcFirstLastPara="1" wrap="square" lIns="97520" tIns="97520" rIns="97520" bIns="97520" anchor="ctr" anchorCtr="0">
                <a:noAutofit/>
              </a:bodyPr>
              <a:lstStyle/>
              <a:p>
                <a:endParaRPr sz="1920"/>
              </a:p>
            </p:txBody>
          </p:sp>
          <p:sp>
            <p:nvSpPr>
              <p:cNvPr id="149" name="Google Shape;1849;p67">
                <a:extLst>
                  <a:ext uri="{FF2B5EF4-FFF2-40B4-BE49-F238E27FC236}">
                    <a16:creationId xmlns="" xmlns:a16="http://schemas.microsoft.com/office/drawing/2014/main" id="{64AB9164-5C16-4D3C-B4B0-1BCC9D5B3078}"/>
                  </a:ext>
                </a:extLst>
              </p:cNvPr>
              <p:cNvSpPr/>
              <p:nvPr/>
            </p:nvSpPr>
            <p:spPr>
              <a:xfrm>
                <a:off x="6923738" y="1669575"/>
                <a:ext cx="107695" cy="59953"/>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150" name="Google Shape;1850;p67">
                <a:extLst>
                  <a:ext uri="{FF2B5EF4-FFF2-40B4-BE49-F238E27FC236}">
                    <a16:creationId xmlns="" xmlns:a16="http://schemas.microsoft.com/office/drawing/2014/main" id="{F1B14898-6572-4D07-BD31-0684DBB91957}"/>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151" name="Google Shape;1851;p67">
                <a:extLst>
                  <a:ext uri="{FF2B5EF4-FFF2-40B4-BE49-F238E27FC236}">
                    <a16:creationId xmlns="" xmlns:a16="http://schemas.microsoft.com/office/drawing/2014/main" id="{C99A5E1F-5CD1-4E23-B075-A8D27F9D1E43}"/>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152" name="Google Shape;1852;p67">
                <a:extLst>
                  <a:ext uri="{FF2B5EF4-FFF2-40B4-BE49-F238E27FC236}">
                    <a16:creationId xmlns="" xmlns:a16="http://schemas.microsoft.com/office/drawing/2014/main" id="{F9AD7AD1-0ADB-4FA8-9868-EE67F3B51E2C}"/>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grpSp>
        <p:sp>
          <p:nvSpPr>
            <p:cNvPr id="145" name="Google Shape;1853;p67">
              <a:extLst>
                <a:ext uri="{FF2B5EF4-FFF2-40B4-BE49-F238E27FC236}">
                  <a16:creationId xmlns="" xmlns:a16="http://schemas.microsoft.com/office/drawing/2014/main" id="{E73130EB-4287-49C1-A8DA-7591DA9B5200}"/>
                </a:ext>
              </a:extLst>
            </p:cNvPr>
            <p:cNvSpPr/>
            <p:nvPr/>
          </p:nvSpPr>
          <p:spPr>
            <a:xfrm>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barn(inVertical)">
                                      <p:cBhvr>
                                        <p:cTn id="11" dur="500"/>
                                        <p:tgtEl>
                                          <p:spTgt spid="70">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circle(in)">
                                      <p:cBhvr>
                                        <p:cTn id="14" dur="20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heel(1)">
                                      <p:cBhvr>
                                        <p:cTn id="19" dur="2000"/>
                                        <p:tgtEl>
                                          <p:spTgt spid="74"/>
                                        </p:tgtEl>
                                      </p:cBhvr>
                                    </p:animEffect>
                                  </p:childTnLst>
                                </p:cTn>
                              </p:par>
                              <p:par>
                                <p:cTn id="20" presetID="21" presetClass="entr" presetSubtype="1"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heel(1)">
                                      <p:cBhvr>
                                        <p:cTn id="22" dur="2000"/>
                                        <p:tgtEl>
                                          <p:spTgt spid="104"/>
                                        </p:tgtEl>
                                      </p:cBhvr>
                                    </p:animEffect>
                                  </p:childTnLst>
                                </p:cTn>
                              </p:par>
                              <p:par>
                                <p:cTn id="23" presetID="21" presetClass="entr" presetSubtype="1"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wheel(1)">
                                      <p:cBhvr>
                                        <p:cTn id="25" dur="2000"/>
                                        <p:tgtEl>
                                          <p:spTgt spid="12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par>
                                <p:cTn id="29" presetID="2" presetClass="entr" presetSubtype="4" fill="hold" nodeType="withEffect">
                                  <p:stCondLst>
                                    <p:cond delay="0"/>
                                  </p:stCondLst>
                                  <p:childTnLst>
                                    <p:set>
                                      <p:cBhvr>
                                        <p:cTn id="30" dur="1" fill="hold">
                                          <p:stCondLst>
                                            <p:cond delay="0"/>
                                          </p:stCondLst>
                                        </p:cTn>
                                        <p:tgtEl>
                                          <p:spTgt spid="73">
                                            <p:txEl>
                                              <p:pRg st="0" end="0"/>
                                            </p:txEl>
                                          </p:spTgt>
                                        </p:tgtEl>
                                        <p:attrNameLst>
                                          <p:attrName>style.visibility</p:attrName>
                                        </p:attrNameLst>
                                      </p:cBhvr>
                                      <p:to>
                                        <p:strVal val="visible"/>
                                      </p:to>
                                    </p:set>
                                    <p:anim calcmode="lin" valueType="num">
                                      <p:cBhvr additive="base">
                                        <p:cTn id="31"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
                                            <p:txEl>
                                              <p:pRg st="0" end="0"/>
                                            </p:txEl>
                                          </p:spTgt>
                                        </p:tgtEl>
                                        <p:attrNameLst>
                                          <p:attrName>ppt_y</p:attrName>
                                        </p:attrNameLst>
                                      </p:cBhvr>
                                      <p:tavLst>
                                        <p:tav tm="0">
                                          <p:val>
                                            <p:strVal val="1+#ppt_h/2"/>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73">
                                            <p:txEl>
                                              <p:pRg st="1" end="1"/>
                                            </p:txEl>
                                          </p:spTgt>
                                        </p:tgtEl>
                                        <p:attrNameLst>
                                          <p:attrName>style.visibility</p:attrName>
                                        </p:attrNameLst>
                                      </p:cBhvr>
                                      <p:to>
                                        <p:strVal val="visible"/>
                                      </p:to>
                                    </p:set>
                                    <p:animEffect transition="in" filter="barn(inVertical)">
                                      <p:cBhvr>
                                        <p:cTn id="35" dur="500"/>
                                        <p:tgtEl>
                                          <p:spTgt spid="73">
                                            <p:txEl>
                                              <p:pRg st="1" end="1"/>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73">
                                            <p:txEl>
                                              <p:pRg st="2" end="2"/>
                                            </p:txEl>
                                          </p:spTgt>
                                        </p:tgtEl>
                                        <p:attrNameLst>
                                          <p:attrName>style.visibility</p:attrName>
                                        </p:attrNameLst>
                                      </p:cBhvr>
                                      <p:to>
                                        <p:strVal val="visible"/>
                                      </p:to>
                                    </p:set>
                                    <p:animEffect transition="in" filter="barn(inVertical)">
                                      <p:cBhvr>
                                        <p:cTn id="38" dur="500"/>
                                        <p:tgtEl>
                                          <p:spTgt spid="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31000"/>
          </a:schemeClr>
        </a:solidFill>
        <a:effectLst/>
      </p:bgPr>
    </p:bg>
    <p:spTree>
      <p:nvGrpSpPr>
        <p:cNvPr id="1" name="Shape 257"/>
        <p:cNvGrpSpPr/>
        <p:nvPr/>
      </p:nvGrpSpPr>
      <p:grpSpPr>
        <a:xfrm>
          <a:off x="0" y="0"/>
          <a:ext cx="0" cy="0"/>
          <a:chOff x="0" y="0"/>
          <a:chExt cx="0" cy="0"/>
        </a:xfrm>
      </p:grpSpPr>
      <p:sp>
        <p:nvSpPr>
          <p:cNvPr id="52" name="TextBox 51">
            <a:extLst>
              <a:ext uri="{FF2B5EF4-FFF2-40B4-BE49-F238E27FC236}">
                <a16:creationId xmlns="" xmlns:a16="http://schemas.microsoft.com/office/drawing/2014/main" id="{F9B97CE2-F698-44CE-80F1-8CA36FD6067B}"/>
              </a:ext>
            </a:extLst>
          </p:cNvPr>
          <p:cNvSpPr txBox="1"/>
          <p:nvPr/>
        </p:nvSpPr>
        <p:spPr>
          <a:xfrm>
            <a:off x="270934" y="2844798"/>
            <a:ext cx="7675296" cy="969496"/>
          </a:xfrm>
          <a:prstGeom prst="rect">
            <a:avLst/>
          </a:prstGeom>
          <a:noFill/>
        </p:spPr>
        <p:txBody>
          <a:bodyPr wrap="square">
            <a:spAutoFit/>
          </a:bodyPr>
          <a:lstStyle/>
          <a:p>
            <a:pPr marL="0" marR="0">
              <a:lnSpc>
                <a:spcPct val="150000"/>
              </a:lnSpc>
              <a:spcBef>
                <a:spcPts val="700"/>
              </a:spcBef>
              <a:spcAft>
                <a:spcPts val="700"/>
              </a:spcAft>
              <a:tabLst>
                <a:tab pos="3160395" algn="ctr"/>
                <a:tab pos="5740400" algn="l"/>
              </a:tabLst>
            </a:pPr>
            <a:r>
              <a:rPr lang="nl-NL" sz="19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Mũi, khí quản, </a:t>
            </a:r>
            <a:r>
              <a:rPr lang="nl-NL" sz="19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phế </a:t>
            </a:r>
            <a:r>
              <a:rPr lang="nl-NL" sz="19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quản có chức năng dẫn khí và hai lá phổi có chức năng trao đổi khí giữa cơ thể và môi trường bên ngoài.</a:t>
            </a:r>
            <a:endParaRPr lang="en-US" sz="19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852E3F7C-2E20-4A6E-AC80-0F11D4C132E0}"/>
              </a:ext>
            </a:extLst>
          </p:cNvPr>
          <p:cNvSpPr/>
          <p:nvPr/>
        </p:nvSpPr>
        <p:spPr>
          <a:xfrm>
            <a:off x="251366" y="2880198"/>
            <a:ext cx="7253756" cy="844611"/>
          </a:xfrm>
          <a:prstGeom prst="roundRect">
            <a:avLst/>
          </a:prstGeom>
          <a:noFill/>
          <a:ln w="12700">
            <a:solidFill>
              <a:srgbClr val="33CC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55" name="Picture 13">
            <a:extLst>
              <a:ext uri="{FF2B5EF4-FFF2-40B4-BE49-F238E27FC236}">
                <a16:creationId xmlns="" xmlns:a16="http://schemas.microsoft.com/office/drawing/2014/main" id="{1F7107B1-4B5D-4A74-91EB-4A1172E5164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54191" y="914400"/>
            <a:ext cx="1589808" cy="3907378"/>
          </a:xfrm>
          <a:prstGeom prst="rect">
            <a:avLst/>
          </a:prstGeom>
        </p:spPr>
      </p:pic>
      <p:grpSp>
        <p:nvGrpSpPr>
          <p:cNvPr id="56" name="Google Shape;2170;p50">
            <a:extLst>
              <a:ext uri="{FF2B5EF4-FFF2-40B4-BE49-F238E27FC236}">
                <a16:creationId xmlns="" xmlns:a16="http://schemas.microsoft.com/office/drawing/2014/main" id="{580528AE-22D3-43C0-A256-352BEAA9D179}"/>
              </a:ext>
            </a:extLst>
          </p:cNvPr>
          <p:cNvGrpSpPr/>
          <p:nvPr/>
        </p:nvGrpSpPr>
        <p:grpSpPr>
          <a:xfrm flipH="1">
            <a:off x="-146756" y="0"/>
            <a:ext cx="1411923" cy="1464634"/>
            <a:chOff x="3633723" y="2856442"/>
            <a:chExt cx="1247568" cy="1907424"/>
          </a:xfrm>
        </p:grpSpPr>
        <p:grpSp>
          <p:nvGrpSpPr>
            <p:cNvPr id="57" name="Google Shape;2171;p50">
              <a:extLst>
                <a:ext uri="{FF2B5EF4-FFF2-40B4-BE49-F238E27FC236}">
                  <a16:creationId xmlns="" xmlns:a16="http://schemas.microsoft.com/office/drawing/2014/main" id="{B2302DE4-FB93-4329-A0B7-DF38FC90BE18}"/>
                </a:ext>
              </a:extLst>
            </p:cNvPr>
            <p:cNvGrpSpPr/>
            <p:nvPr/>
          </p:nvGrpSpPr>
          <p:grpSpPr>
            <a:xfrm>
              <a:off x="3633723" y="2856442"/>
              <a:ext cx="1247568" cy="1907424"/>
              <a:chOff x="535450" y="273275"/>
              <a:chExt cx="1547275" cy="2365650"/>
            </a:xfrm>
          </p:grpSpPr>
          <p:sp>
            <p:nvSpPr>
              <p:cNvPr id="60" name="Google Shape;2172;p50">
                <a:extLst>
                  <a:ext uri="{FF2B5EF4-FFF2-40B4-BE49-F238E27FC236}">
                    <a16:creationId xmlns="" xmlns:a16="http://schemas.microsoft.com/office/drawing/2014/main" id="{01B1C5CF-BC02-4F99-B32F-99B44D3937A0}"/>
                  </a:ext>
                </a:extLst>
              </p:cNvPr>
              <p:cNvSpPr/>
              <p:nvPr/>
            </p:nvSpPr>
            <p:spPr>
              <a:xfrm>
                <a:off x="1301100" y="1020925"/>
                <a:ext cx="127375" cy="121925"/>
              </a:xfrm>
              <a:custGeom>
                <a:avLst/>
                <a:gdLst/>
                <a:ahLst/>
                <a:cxnLst/>
                <a:rect l="l" t="t" r="r" b="b"/>
                <a:pathLst>
                  <a:path w="5095" h="4877" extrusionOk="0">
                    <a:moveTo>
                      <a:pt x="5095" y="0"/>
                    </a:moveTo>
                    <a:cubicBezTo>
                      <a:pt x="3550" y="717"/>
                      <a:pt x="1839" y="1267"/>
                      <a:pt x="0" y="1627"/>
                    </a:cubicBezTo>
                    <a:cubicBezTo>
                      <a:pt x="103" y="2355"/>
                      <a:pt x="259" y="3474"/>
                      <a:pt x="448" y="4876"/>
                    </a:cubicBezTo>
                    <a:cubicBezTo>
                      <a:pt x="2015" y="2646"/>
                      <a:pt x="3765" y="977"/>
                      <a:pt x="5095" y="0"/>
                    </a:cubicBez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61" name="Google Shape;2173;p50">
                <a:extLst>
                  <a:ext uri="{FF2B5EF4-FFF2-40B4-BE49-F238E27FC236}">
                    <a16:creationId xmlns="" xmlns:a16="http://schemas.microsoft.com/office/drawing/2014/main" id="{C156AE22-C4CC-4718-8BA9-BB74B7C36322}"/>
                  </a:ext>
                </a:extLst>
              </p:cNvPr>
              <p:cNvSpPr/>
              <p:nvPr/>
            </p:nvSpPr>
            <p:spPr>
              <a:xfrm>
                <a:off x="669975" y="1020500"/>
                <a:ext cx="1053600" cy="1292525"/>
              </a:xfrm>
              <a:custGeom>
                <a:avLst/>
                <a:gdLst/>
                <a:ahLst/>
                <a:cxnLst/>
                <a:rect l="l" t="t" r="r" b="b"/>
                <a:pathLst>
                  <a:path w="42144" h="51701" extrusionOk="0">
                    <a:moveTo>
                      <a:pt x="9664" y="1"/>
                    </a:moveTo>
                    <a:cubicBezTo>
                      <a:pt x="10455" y="841"/>
                      <a:pt x="9769" y="4297"/>
                      <a:pt x="8952" y="8312"/>
                    </a:cubicBezTo>
                    <a:cubicBezTo>
                      <a:pt x="8746" y="9330"/>
                      <a:pt x="8207" y="11064"/>
                      <a:pt x="7492" y="13147"/>
                    </a:cubicBezTo>
                    <a:cubicBezTo>
                      <a:pt x="7469" y="13217"/>
                      <a:pt x="7445" y="13286"/>
                      <a:pt x="7421" y="13355"/>
                    </a:cubicBezTo>
                    <a:cubicBezTo>
                      <a:pt x="7436" y="13394"/>
                      <a:pt x="7453" y="13434"/>
                      <a:pt x="7469" y="13473"/>
                    </a:cubicBezTo>
                    <a:cubicBezTo>
                      <a:pt x="8242" y="15439"/>
                      <a:pt x="6652" y="25864"/>
                      <a:pt x="2348" y="26599"/>
                    </a:cubicBezTo>
                    <a:cubicBezTo>
                      <a:pt x="2302" y="26707"/>
                      <a:pt x="2258" y="26812"/>
                      <a:pt x="2216" y="26918"/>
                    </a:cubicBezTo>
                    <a:cubicBezTo>
                      <a:pt x="1400" y="28857"/>
                      <a:pt x="731" y="30337"/>
                      <a:pt x="373" y="30958"/>
                    </a:cubicBezTo>
                    <a:cubicBezTo>
                      <a:pt x="311" y="31064"/>
                      <a:pt x="239" y="31163"/>
                      <a:pt x="159" y="31255"/>
                    </a:cubicBezTo>
                    <a:cubicBezTo>
                      <a:pt x="0" y="37927"/>
                      <a:pt x="1295" y="43533"/>
                      <a:pt x="4955" y="47301"/>
                    </a:cubicBezTo>
                    <a:cubicBezTo>
                      <a:pt x="4970" y="47320"/>
                      <a:pt x="4988" y="47338"/>
                      <a:pt x="5006" y="47355"/>
                    </a:cubicBezTo>
                    <a:cubicBezTo>
                      <a:pt x="5529" y="47890"/>
                      <a:pt x="6094" y="48380"/>
                      <a:pt x="6696" y="48824"/>
                    </a:cubicBezTo>
                    <a:cubicBezTo>
                      <a:pt x="9363" y="50790"/>
                      <a:pt x="13692" y="51651"/>
                      <a:pt x="18364" y="51699"/>
                    </a:cubicBezTo>
                    <a:lnTo>
                      <a:pt x="18451" y="51699"/>
                    </a:lnTo>
                    <a:cubicBezTo>
                      <a:pt x="18575" y="51700"/>
                      <a:pt x="18699" y="51701"/>
                      <a:pt x="18824" y="51701"/>
                    </a:cubicBezTo>
                    <a:cubicBezTo>
                      <a:pt x="21971" y="51701"/>
                      <a:pt x="25257" y="51334"/>
                      <a:pt x="28275" y="50690"/>
                    </a:cubicBezTo>
                    <a:cubicBezTo>
                      <a:pt x="28341" y="50678"/>
                      <a:pt x="28407" y="50663"/>
                      <a:pt x="28471" y="50648"/>
                    </a:cubicBezTo>
                    <a:cubicBezTo>
                      <a:pt x="28480" y="50645"/>
                      <a:pt x="28490" y="50643"/>
                      <a:pt x="28500" y="50643"/>
                    </a:cubicBezTo>
                    <a:cubicBezTo>
                      <a:pt x="28711" y="50597"/>
                      <a:pt x="28925" y="50550"/>
                      <a:pt x="29133" y="50498"/>
                    </a:cubicBezTo>
                    <a:cubicBezTo>
                      <a:pt x="29343" y="50450"/>
                      <a:pt x="29554" y="50399"/>
                      <a:pt x="29759" y="50347"/>
                    </a:cubicBezTo>
                    <a:cubicBezTo>
                      <a:pt x="29987" y="50290"/>
                      <a:pt x="30213" y="50233"/>
                      <a:pt x="30436" y="50170"/>
                    </a:cubicBezTo>
                    <a:cubicBezTo>
                      <a:pt x="30533" y="50146"/>
                      <a:pt x="30626" y="50119"/>
                      <a:pt x="30719" y="50092"/>
                    </a:cubicBezTo>
                    <a:cubicBezTo>
                      <a:pt x="30903" y="50043"/>
                      <a:pt x="31087" y="49992"/>
                      <a:pt x="31267" y="49938"/>
                    </a:cubicBezTo>
                    <a:cubicBezTo>
                      <a:pt x="31403" y="49899"/>
                      <a:pt x="31538" y="49857"/>
                      <a:pt x="31673" y="49815"/>
                    </a:cubicBezTo>
                    <a:cubicBezTo>
                      <a:pt x="31778" y="49784"/>
                      <a:pt x="31883" y="49752"/>
                      <a:pt x="31986" y="49718"/>
                    </a:cubicBezTo>
                    <a:cubicBezTo>
                      <a:pt x="32333" y="49607"/>
                      <a:pt x="32672" y="49495"/>
                      <a:pt x="33004" y="49378"/>
                    </a:cubicBezTo>
                    <a:cubicBezTo>
                      <a:pt x="33335" y="49260"/>
                      <a:pt x="33654" y="49140"/>
                      <a:pt x="33967" y="49014"/>
                    </a:cubicBezTo>
                    <a:cubicBezTo>
                      <a:pt x="34085" y="48968"/>
                      <a:pt x="34202" y="48921"/>
                      <a:pt x="34316" y="48872"/>
                    </a:cubicBezTo>
                    <a:cubicBezTo>
                      <a:pt x="34433" y="48824"/>
                      <a:pt x="34545" y="48776"/>
                      <a:pt x="34660" y="48728"/>
                    </a:cubicBezTo>
                    <a:cubicBezTo>
                      <a:pt x="35033" y="48568"/>
                      <a:pt x="35393" y="48400"/>
                      <a:pt x="35738" y="48228"/>
                    </a:cubicBezTo>
                    <a:cubicBezTo>
                      <a:pt x="35948" y="48123"/>
                      <a:pt x="36150" y="48017"/>
                      <a:pt x="36345" y="47909"/>
                    </a:cubicBezTo>
                    <a:cubicBezTo>
                      <a:pt x="36953" y="47578"/>
                      <a:pt x="37499" y="47226"/>
                      <a:pt x="37974" y="46861"/>
                    </a:cubicBezTo>
                    <a:cubicBezTo>
                      <a:pt x="38034" y="46816"/>
                      <a:pt x="38092" y="46771"/>
                      <a:pt x="38146" y="46726"/>
                    </a:cubicBezTo>
                    <a:cubicBezTo>
                      <a:pt x="38224" y="46666"/>
                      <a:pt x="38296" y="46605"/>
                      <a:pt x="38368" y="46543"/>
                    </a:cubicBezTo>
                    <a:cubicBezTo>
                      <a:pt x="38440" y="46482"/>
                      <a:pt x="38510" y="46419"/>
                      <a:pt x="38579" y="46355"/>
                    </a:cubicBezTo>
                    <a:cubicBezTo>
                      <a:pt x="38645" y="46296"/>
                      <a:pt x="38708" y="46232"/>
                      <a:pt x="38768" y="46172"/>
                    </a:cubicBezTo>
                    <a:cubicBezTo>
                      <a:pt x="38832" y="46109"/>
                      <a:pt x="38892" y="46049"/>
                      <a:pt x="38949" y="45985"/>
                    </a:cubicBezTo>
                    <a:cubicBezTo>
                      <a:pt x="40220" y="44616"/>
                      <a:pt x="41021" y="42860"/>
                      <a:pt x="41502" y="40927"/>
                    </a:cubicBezTo>
                    <a:cubicBezTo>
                      <a:pt x="41547" y="40744"/>
                      <a:pt x="41589" y="40560"/>
                      <a:pt x="41631" y="40374"/>
                    </a:cubicBezTo>
                    <a:cubicBezTo>
                      <a:pt x="41658" y="40244"/>
                      <a:pt x="41685" y="40114"/>
                      <a:pt x="41710" y="39986"/>
                    </a:cubicBezTo>
                    <a:cubicBezTo>
                      <a:pt x="41734" y="39868"/>
                      <a:pt x="41754" y="39748"/>
                      <a:pt x="41776" y="39631"/>
                    </a:cubicBezTo>
                    <a:cubicBezTo>
                      <a:pt x="41788" y="39552"/>
                      <a:pt x="41803" y="39470"/>
                      <a:pt x="41815" y="39393"/>
                    </a:cubicBezTo>
                    <a:cubicBezTo>
                      <a:pt x="41833" y="39288"/>
                      <a:pt x="41848" y="39178"/>
                      <a:pt x="41863" y="39073"/>
                    </a:cubicBezTo>
                    <a:cubicBezTo>
                      <a:pt x="41865" y="39071"/>
                      <a:pt x="41866" y="39068"/>
                      <a:pt x="41866" y="39065"/>
                    </a:cubicBezTo>
                    <a:cubicBezTo>
                      <a:pt x="41891" y="38892"/>
                      <a:pt x="41915" y="38721"/>
                      <a:pt x="41935" y="38546"/>
                    </a:cubicBezTo>
                    <a:cubicBezTo>
                      <a:pt x="41957" y="38394"/>
                      <a:pt x="41972" y="38240"/>
                      <a:pt x="41986" y="38086"/>
                    </a:cubicBezTo>
                    <a:cubicBezTo>
                      <a:pt x="42004" y="37932"/>
                      <a:pt x="42020" y="37779"/>
                      <a:pt x="42032" y="37623"/>
                    </a:cubicBezTo>
                    <a:lnTo>
                      <a:pt x="42032" y="37620"/>
                    </a:lnTo>
                    <a:cubicBezTo>
                      <a:pt x="42071" y="37177"/>
                      <a:pt x="42098" y="36734"/>
                      <a:pt x="42116" y="36286"/>
                    </a:cubicBezTo>
                    <a:cubicBezTo>
                      <a:pt x="42122" y="36078"/>
                      <a:pt x="42128" y="35871"/>
                      <a:pt x="42134" y="35663"/>
                    </a:cubicBezTo>
                    <a:cubicBezTo>
                      <a:pt x="42140" y="35473"/>
                      <a:pt x="42143" y="35284"/>
                      <a:pt x="42140" y="35094"/>
                    </a:cubicBezTo>
                    <a:cubicBezTo>
                      <a:pt x="42143" y="34775"/>
                      <a:pt x="42140" y="34456"/>
                      <a:pt x="42133" y="34137"/>
                    </a:cubicBezTo>
                    <a:cubicBezTo>
                      <a:pt x="40143" y="35211"/>
                      <a:pt x="37553" y="36134"/>
                      <a:pt x="34801" y="36134"/>
                    </a:cubicBezTo>
                    <a:cubicBezTo>
                      <a:pt x="34190" y="36134"/>
                      <a:pt x="33571" y="36088"/>
                      <a:pt x="32948" y="35988"/>
                    </a:cubicBezTo>
                    <a:cubicBezTo>
                      <a:pt x="32732" y="35952"/>
                      <a:pt x="32515" y="35909"/>
                      <a:pt x="32301" y="35855"/>
                    </a:cubicBezTo>
                    <a:cubicBezTo>
                      <a:pt x="32252" y="35847"/>
                      <a:pt x="32204" y="35835"/>
                      <a:pt x="32157" y="35820"/>
                    </a:cubicBezTo>
                    <a:cubicBezTo>
                      <a:pt x="32147" y="35816"/>
                      <a:pt x="32137" y="35814"/>
                      <a:pt x="32127" y="35813"/>
                    </a:cubicBezTo>
                    <a:cubicBezTo>
                      <a:pt x="32060" y="35796"/>
                      <a:pt x="31994" y="35774"/>
                      <a:pt x="31924" y="35757"/>
                    </a:cubicBezTo>
                    <a:cubicBezTo>
                      <a:pt x="31145" y="35524"/>
                      <a:pt x="30395" y="35178"/>
                      <a:pt x="29676" y="34730"/>
                    </a:cubicBezTo>
                    <a:cubicBezTo>
                      <a:pt x="29601" y="34682"/>
                      <a:pt x="29528" y="34633"/>
                      <a:pt x="29453" y="34586"/>
                    </a:cubicBezTo>
                    <a:lnTo>
                      <a:pt x="29450" y="34586"/>
                    </a:lnTo>
                    <a:cubicBezTo>
                      <a:pt x="29381" y="34540"/>
                      <a:pt x="29315" y="34495"/>
                      <a:pt x="29246" y="34447"/>
                    </a:cubicBezTo>
                    <a:cubicBezTo>
                      <a:pt x="29188" y="34407"/>
                      <a:pt x="29129" y="34365"/>
                      <a:pt x="29071" y="34324"/>
                    </a:cubicBezTo>
                    <a:cubicBezTo>
                      <a:pt x="28911" y="34203"/>
                      <a:pt x="28749" y="34082"/>
                      <a:pt x="28595" y="33959"/>
                    </a:cubicBezTo>
                    <a:cubicBezTo>
                      <a:pt x="28505" y="33887"/>
                      <a:pt x="28418" y="33814"/>
                      <a:pt x="28330" y="33739"/>
                    </a:cubicBezTo>
                    <a:lnTo>
                      <a:pt x="28330" y="33743"/>
                    </a:lnTo>
                    <a:cubicBezTo>
                      <a:pt x="28321" y="34098"/>
                      <a:pt x="28297" y="34441"/>
                      <a:pt x="28259" y="34781"/>
                    </a:cubicBezTo>
                    <a:cubicBezTo>
                      <a:pt x="28228" y="35019"/>
                      <a:pt x="28192" y="35254"/>
                      <a:pt x="28150" y="35485"/>
                    </a:cubicBezTo>
                    <a:cubicBezTo>
                      <a:pt x="28125" y="35600"/>
                      <a:pt x="28102" y="35715"/>
                      <a:pt x="28078" y="35825"/>
                    </a:cubicBezTo>
                    <a:cubicBezTo>
                      <a:pt x="28051" y="35946"/>
                      <a:pt x="28020" y="36066"/>
                      <a:pt x="27988" y="36183"/>
                    </a:cubicBezTo>
                    <a:cubicBezTo>
                      <a:pt x="27942" y="36362"/>
                      <a:pt x="27891" y="36536"/>
                      <a:pt x="27834" y="36707"/>
                    </a:cubicBezTo>
                    <a:cubicBezTo>
                      <a:pt x="27792" y="36837"/>
                      <a:pt x="27747" y="36967"/>
                      <a:pt x="27696" y="37093"/>
                    </a:cubicBezTo>
                    <a:cubicBezTo>
                      <a:pt x="27609" y="37334"/>
                      <a:pt x="27510" y="37570"/>
                      <a:pt x="27398" y="37800"/>
                    </a:cubicBezTo>
                    <a:cubicBezTo>
                      <a:pt x="27334" y="37939"/>
                      <a:pt x="27263" y="38077"/>
                      <a:pt x="27190" y="38213"/>
                    </a:cubicBezTo>
                    <a:cubicBezTo>
                      <a:pt x="27133" y="38321"/>
                      <a:pt x="27072" y="38429"/>
                      <a:pt x="27006" y="38535"/>
                    </a:cubicBezTo>
                    <a:cubicBezTo>
                      <a:pt x="26979" y="38583"/>
                      <a:pt x="26949" y="38635"/>
                      <a:pt x="26920" y="38682"/>
                    </a:cubicBezTo>
                    <a:cubicBezTo>
                      <a:pt x="26871" y="38764"/>
                      <a:pt x="26820" y="38842"/>
                      <a:pt x="26771" y="38917"/>
                    </a:cubicBezTo>
                    <a:cubicBezTo>
                      <a:pt x="26736" y="38968"/>
                      <a:pt x="26702" y="39020"/>
                      <a:pt x="26670" y="39068"/>
                    </a:cubicBezTo>
                    <a:cubicBezTo>
                      <a:pt x="26516" y="39291"/>
                      <a:pt x="26354" y="39504"/>
                      <a:pt x="26185" y="39710"/>
                    </a:cubicBezTo>
                    <a:cubicBezTo>
                      <a:pt x="26092" y="39823"/>
                      <a:pt x="25992" y="39935"/>
                      <a:pt x="25892" y="40043"/>
                    </a:cubicBezTo>
                    <a:cubicBezTo>
                      <a:pt x="25793" y="40151"/>
                      <a:pt x="25691" y="40261"/>
                      <a:pt x="25585" y="40362"/>
                    </a:cubicBezTo>
                    <a:cubicBezTo>
                      <a:pt x="23861" y="42073"/>
                      <a:pt x="21501" y="43034"/>
                      <a:pt x="19037" y="43034"/>
                    </a:cubicBezTo>
                    <a:cubicBezTo>
                      <a:pt x="15814" y="43034"/>
                      <a:pt x="12411" y="41390"/>
                      <a:pt x="10012" y="37626"/>
                    </a:cubicBezTo>
                    <a:cubicBezTo>
                      <a:pt x="4630" y="29173"/>
                      <a:pt x="10283" y="5284"/>
                      <a:pt x="11416" y="786"/>
                    </a:cubicBezTo>
                    <a:cubicBezTo>
                      <a:pt x="11337" y="759"/>
                      <a:pt x="11256" y="729"/>
                      <a:pt x="11181" y="696"/>
                    </a:cubicBezTo>
                    <a:cubicBezTo>
                      <a:pt x="11102" y="666"/>
                      <a:pt x="11027" y="635"/>
                      <a:pt x="10948" y="603"/>
                    </a:cubicBezTo>
                    <a:cubicBezTo>
                      <a:pt x="10904" y="584"/>
                      <a:pt x="10858" y="566"/>
                      <a:pt x="10813" y="545"/>
                    </a:cubicBezTo>
                    <a:cubicBezTo>
                      <a:pt x="10720" y="506"/>
                      <a:pt x="10627" y="467"/>
                      <a:pt x="10536" y="427"/>
                    </a:cubicBezTo>
                    <a:cubicBezTo>
                      <a:pt x="10440" y="383"/>
                      <a:pt x="10343" y="341"/>
                      <a:pt x="10250" y="292"/>
                    </a:cubicBezTo>
                    <a:cubicBezTo>
                      <a:pt x="10157" y="251"/>
                      <a:pt x="10064" y="206"/>
                      <a:pt x="9971" y="157"/>
                    </a:cubicBezTo>
                    <a:cubicBezTo>
                      <a:pt x="9865" y="106"/>
                      <a:pt x="9763" y="55"/>
                      <a:pt x="966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62" name="Google Shape;2174;p50">
                <a:extLst>
                  <a:ext uri="{FF2B5EF4-FFF2-40B4-BE49-F238E27FC236}">
                    <a16:creationId xmlns="" xmlns:a16="http://schemas.microsoft.com/office/drawing/2014/main" id="{588B228E-840D-4ED2-AB12-5BB3D603986A}"/>
                  </a:ext>
                </a:extLst>
              </p:cNvPr>
              <p:cNvSpPr/>
              <p:nvPr/>
            </p:nvSpPr>
            <p:spPr>
              <a:xfrm>
                <a:off x="785725" y="1040125"/>
                <a:ext cx="592500" cy="1056225"/>
              </a:xfrm>
              <a:custGeom>
                <a:avLst/>
                <a:gdLst/>
                <a:ahLst/>
                <a:cxnLst/>
                <a:rect l="l" t="t" r="r" b="b"/>
                <a:pathLst>
                  <a:path w="23700" h="42249" extrusionOk="0">
                    <a:moveTo>
                      <a:pt x="6785" y="1"/>
                    </a:moveTo>
                    <a:cubicBezTo>
                      <a:pt x="5653" y="4498"/>
                      <a:pt x="1" y="28388"/>
                      <a:pt x="5383" y="36839"/>
                    </a:cubicBezTo>
                    <a:cubicBezTo>
                      <a:pt x="7781" y="40604"/>
                      <a:pt x="11184" y="42249"/>
                      <a:pt x="14408" y="42249"/>
                    </a:cubicBezTo>
                    <a:cubicBezTo>
                      <a:pt x="19187" y="42249"/>
                      <a:pt x="23571" y="38634"/>
                      <a:pt x="23700" y="32955"/>
                    </a:cubicBezTo>
                    <a:cubicBezTo>
                      <a:pt x="21899" y="31416"/>
                      <a:pt x="20368" y="29201"/>
                      <a:pt x="19246" y="26550"/>
                    </a:cubicBezTo>
                    <a:cubicBezTo>
                      <a:pt x="15387" y="24342"/>
                      <a:pt x="15419" y="21490"/>
                      <a:pt x="16257" y="18236"/>
                    </a:cubicBezTo>
                    <a:cubicBezTo>
                      <a:pt x="16484" y="17347"/>
                      <a:pt x="16805" y="16484"/>
                      <a:pt x="17216" y="15662"/>
                    </a:cubicBezTo>
                    <a:cubicBezTo>
                      <a:pt x="17218" y="15488"/>
                      <a:pt x="17219" y="15315"/>
                      <a:pt x="17224" y="15140"/>
                    </a:cubicBezTo>
                    <a:cubicBezTo>
                      <a:pt x="17365" y="10723"/>
                      <a:pt x="19064" y="6957"/>
                      <a:pt x="21063" y="4108"/>
                    </a:cubicBezTo>
                    <a:cubicBezTo>
                      <a:pt x="20874" y="2707"/>
                      <a:pt x="20718" y="1587"/>
                      <a:pt x="20615" y="860"/>
                    </a:cubicBezTo>
                    <a:cubicBezTo>
                      <a:pt x="18964" y="1184"/>
                      <a:pt x="17209" y="1356"/>
                      <a:pt x="15373" y="1356"/>
                    </a:cubicBezTo>
                    <a:cubicBezTo>
                      <a:pt x="15004" y="1356"/>
                      <a:pt x="14632" y="1349"/>
                      <a:pt x="14256" y="1335"/>
                    </a:cubicBezTo>
                    <a:cubicBezTo>
                      <a:pt x="11217" y="1221"/>
                      <a:pt x="8762" y="741"/>
                      <a:pt x="6785"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63" name="Google Shape;2175;p50">
                <a:extLst>
                  <a:ext uri="{FF2B5EF4-FFF2-40B4-BE49-F238E27FC236}">
                    <a16:creationId xmlns="" xmlns:a16="http://schemas.microsoft.com/office/drawing/2014/main" id="{06FBEC50-6514-4002-8CC2-4180B5AC3902}"/>
                  </a:ext>
                </a:extLst>
              </p:cNvPr>
              <p:cNvSpPr/>
              <p:nvPr/>
            </p:nvSpPr>
            <p:spPr>
              <a:xfrm>
                <a:off x="669625" y="273275"/>
                <a:ext cx="328600" cy="294000"/>
              </a:xfrm>
              <a:custGeom>
                <a:avLst/>
                <a:gdLst/>
                <a:ahLst/>
                <a:cxnLst/>
                <a:rect l="l" t="t" r="r" b="b"/>
                <a:pathLst>
                  <a:path w="13144" h="11760" extrusionOk="0">
                    <a:moveTo>
                      <a:pt x="8173" y="0"/>
                    </a:moveTo>
                    <a:cubicBezTo>
                      <a:pt x="7696" y="0"/>
                      <a:pt x="7186" y="93"/>
                      <a:pt x="6644" y="301"/>
                    </a:cubicBezTo>
                    <a:cubicBezTo>
                      <a:pt x="1987" y="2092"/>
                      <a:pt x="0" y="7704"/>
                      <a:pt x="2812" y="10268"/>
                    </a:cubicBezTo>
                    <a:cubicBezTo>
                      <a:pt x="3758" y="11130"/>
                      <a:pt x="4758" y="11581"/>
                      <a:pt x="5673" y="11759"/>
                    </a:cubicBezTo>
                    <a:cubicBezTo>
                      <a:pt x="6180" y="10814"/>
                      <a:pt x="6793" y="9903"/>
                      <a:pt x="7491" y="9044"/>
                    </a:cubicBezTo>
                    <a:cubicBezTo>
                      <a:pt x="6539" y="8423"/>
                      <a:pt x="5391" y="7832"/>
                      <a:pt x="4898" y="7366"/>
                    </a:cubicBezTo>
                    <a:cubicBezTo>
                      <a:pt x="4021" y="6538"/>
                      <a:pt x="5073" y="4835"/>
                      <a:pt x="6388" y="4835"/>
                    </a:cubicBezTo>
                    <a:cubicBezTo>
                      <a:pt x="6456" y="4835"/>
                      <a:pt x="6525" y="4840"/>
                      <a:pt x="6595" y="4849"/>
                    </a:cubicBezTo>
                    <a:cubicBezTo>
                      <a:pt x="7426" y="4963"/>
                      <a:pt x="8614" y="6076"/>
                      <a:pt x="9446" y="6967"/>
                    </a:cubicBezTo>
                    <a:cubicBezTo>
                      <a:pt x="10578" y="5928"/>
                      <a:pt x="11831" y="5023"/>
                      <a:pt x="13143" y="4304"/>
                    </a:cubicBezTo>
                    <a:cubicBezTo>
                      <a:pt x="12392" y="2713"/>
                      <a:pt x="10760" y="0"/>
                      <a:pt x="8173"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64" name="Google Shape;2176;p50">
                <a:extLst>
                  <a:ext uri="{FF2B5EF4-FFF2-40B4-BE49-F238E27FC236}">
                    <a16:creationId xmlns="" xmlns:a16="http://schemas.microsoft.com/office/drawing/2014/main" id="{9AE7AA56-44E9-4E45-BF6C-03B3FD451824}"/>
                  </a:ext>
                </a:extLst>
              </p:cNvPr>
              <p:cNvSpPr/>
              <p:nvPr/>
            </p:nvSpPr>
            <p:spPr>
              <a:xfrm>
                <a:off x="770150" y="394150"/>
                <a:ext cx="135600" cy="105225"/>
              </a:xfrm>
              <a:custGeom>
                <a:avLst/>
                <a:gdLst/>
                <a:ahLst/>
                <a:cxnLst/>
                <a:rect l="l" t="t" r="r" b="b"/>
                <a:pathLst>
                  <a:path w="5424" h="4209" extrusionOk="0">
                    <a:moveTo>
                      <a:pt x="2367" y="0"/>
                    </a:moveTo>
                    <a:cubicBezTo>
                      <a:pt x="1052" y="0"/>
                      <a:pt x="0" y="1703"/>
                      <a:pt x="877" y="2531"/>
                    </a:cubicBezTo>
                    <a:cubicBezTo>
                      <a:pt x="1370" y="2997"/>
                      <a:pt x="2518" y="3590"/>
                      <a:pt x="3470" y="4209"/>
                    </a:cubicBezTo>
                    <a:cubicBezTo>
                      <a:pt x="4070" y="3469"/>
                      <a:pt x="4722" y="2776"/>
                      <a:pt x="5424" y="2132"/>
                    </a:cubicBezTo>
                    <a:cubicBezTo>
                      <a:pt x="4593" y="1242"/>
                      <a:pt x="3405" y="129"/>
                      <a:pt x="2574" y="14"/>
                    </a:cubicBezTo>
                    <a:cubicBezTo>
                      <a:pt x="2504" y="5"/>
                      <a:pt x="2435" y="0"/>
                      <a:pt x="2367"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65" name="Google Shape;2177;p50">
                <a:extLst>
                  <a:ext uri="{FF2B5EF4-FFF2-40B4-BE49-F238E27FC236}">
                    <a16:creationId xmlns="" xmlns:a16="http://schemas.microsoft.com/office/drawing/2014/main" id="{F713C8F3-34DB-4FE7-A9A8-5D9F611FF346}"/>
                  </a:ext>
                </a:extLst>
              </p:cNvPr>
              <p:cNvSpPr/>
              <p:nvPr/>
            </p:nvSpPr>
            <p:spPr>
              <a:xfrm>
                <a:off x="1541375" y="430400"/>
                <a:ext cx="133850" cy="113475"/>
              </a:xfrm>
              <a:custGeom>
                <a:avLst/>
                <a:gdLst/>
                <a:ahLst/>
                <a:cxnLst/>
                <a:rect l="l" t="t" r="r" b="b"/>
                <a:pathLst>
                  <a:path w="5354" h="4539" extrusionOk="0">
                    <a:moveTo>
                      <a:pt x="2993" y="1"/>
                    </a:moveTo>
                    <a:cubicBezTo>
                      <a:pt x="2925" y="1"/>
                      <a:pt x="2856" y="5"/>
                      <a:pt x="2787" y="15"/>
                    </a:cubicBezTo>
                    <a:cubicBezTo>
                      <a:pt x="1976" y="126"/>
                      <a:pt x="828" y="1190"/>
                      <a:pt x="1" y="2069"/>
                    </a:cubicBezTo>
                    <a:cubicBezTo>
                      <a:pt x="524" y="2861"/>
                      <a:pt x="995" y="3686"/>
                      <a:pt x="1413" y="4538"/>
                    </a:cubicBezTo>
                    <a:cubicBezTo>
                      <a:pt x="2419" y="3801"/>
                      <a:pt x="3900" y="3079"/>
                      <a:pt x="4479" y="2530"/>
                    </a:cubicBezTo>
                    <a:cubicBezTo>
                      <a:pt x="5354" y="1703"/>
                      <a:pt x="4304" y="1"/>
                      <a:pt x="2993" y="1"/>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66" name="Google Shape;2178;p50">
                <a:extLst>
                  <a:ext uri="{FF2B5EF4-FFF2-40B4-BE49-F238E27FC236}">
                    <a16:creationId xmlns="" xmlns:a16="http://schemas.microsoft.com/office/drawing/2014/main" id="{AA8B71D4-B72B-4F50-AABF-DD663353224A}"/>
                  </a:ext>
                </a:extLst>
              </p:cNvPr>
              <p:cNvSpPr/>
              <p:nvPr/>
            </p:nvSpPr>
            <p:spPr>
              <a:xfrm>
                <a:off x="1455975" y="309525"/>
                <a:ext cx="319575" cy="296275"/>
              </a:xfrm>
              <a:custGeom>
                <a:avLst/>
                <a:gdLst/>
                <a:ahLst/>
                <a:cxnLst/>
                <a:rect l="l" t="t" r="r" b="b"/>
                <a:pathLst>
                  <a:path w="12783" h="11851" extrusionOk="0">
                    <a:moveTo>
                      <a:pt x="4626" y="0"/>
                    </a:moveTo>
                    <a:cubicBezTo>
                      <a:pt x="2377" y="0"/>
                      <a:pt x="852" y="2062"/>
                      <a:pt x="1" y="3645"/>
                    </a:cubicBezTo>
                    <a:cubicBezTo>
                      <a:pt x="1357" y="4483"/>
                      <a:pt x="2528" y="5554"/>
                      <a:pt x="3412" y="6898"/>
                    </a:cubicBezTo>
                    <a:cubicBezTo>
                      <a:pt x="3413" y="6900"/>
                      <a:pt x="3416" y="6902"/>
                      <a:pt x="3417" y="6904"/>
                    </a:cubicBezTo>
                    <a:cubicBezTo>
                      <a:pt x="4244" y="6025"/>
                      <a:pt x="5392" y="4961"/>
                      <a:pt x="6203" y="4850"/>
                    </a:cubicBezTo>
                    <a:cubicBezTo>
                      <a:pt x="6272" y="4840"/>
                      <a:pt x="6341" y="4836"/>
                      <a:pt x="6409" y="4836"/>
                    </a:cubicBezTo>
                    <a:cubicBezTo>
                      <a:pt x="7720" y="4836"/>
                      <a:pt x="8770" y="6538"/>
                      <a:pt x="7895" y="7365"/>
                    </a:cubicBezTo>
                    <a:cubicBezTo>
                      <a:pt x="7316" y="7914"/>
                      <a:pt x="5835" y="8636"/>
                      <a:pt x="4829" y="9373"/>
                    </a:cubicBezTo>
                    <a:cubicBezTo>
                      <a:pt x="5219" y="10169"/>
                      <a:pt x="5550" y="10992"/>
                      <a:pt x="5819" y="11835"/>
                    </a:cubicBezTo>
                    <a:cubicBezTo>
                      <a:pt x="5940" y="11846"/>
                      <a:pt x="6065" y="11851"/>
                      <a:pt x="6192" y="11851"/>
                    </a:cubicBezTo>
                    <a:cubicBezTo>
                      <a:pt x="7319" y="11851"/>
                      <a:pt x="8697" y="11437"/>
                      <a:pt x="9976" y="10268"/>
                    </a:cubicBezTo>
                    <a:cubicBezTo>
                      <a:pt x="12782" y="7704"/>
                      <a:pt x="10798" y="2092"/>
                      <a:pt x="6154" y="302"/>
                    </a:cubicBezTo>
                    <a:cubicBezTo>
                      <a:pt x="5612" y="93"/>
                      <a:pt x="5103" y="0"/>
                      <a:pt x="46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67" name="Google Shape;2179;p50">
                <a:extLst>
                  <a:ext uri="{FF2B5EF4-FFF2-40B4-BE49-F238E27FC236}">
                    <a16:creationId xmlns="" xmlns:a16="http://schemas.microsoft.com/office/drawing/2014/main" id="{75CA72A7-E04D-4D01-8058-9C2820BE7945}"/>
                  </a:ext>
                </a:extLst>
              </p:cNvPr>
              <p:cNvSpPr/>
              <p:nvPr/>
            </p:nvSpPr>
            <p:spPr>
              <a:xfrm>
                <a:off x="1596850" y="1174850"/>
                <a:ext cx="2350" cy="5000"/>
              </a:xfrm>
              <a:custGeom>
                <a:avLst/>
                <a:gdLst/>
                <a:ahLst/>
                <a:cxnLst/>
                <a:rect l="l" t="t" r="r" b="b"/>
                <a:pathLst>
                  <a:path w="94" h="200" extrusionOk="0">
                    <a:moveTo>
                      <a:pt x="36" y="1"/>
                    </a:moveTo>
                    <a:cubicBezTo>
                      <a:pt x="24" y="9"/>
                      <a:pt x="12" y="18"/>
                      <a:pt x="0" y="28"/>
                    </a:cubicBezTo>
                    <a:cubicBezTo>
                      <a:pt x="31" y="84"/>
                      <a:pt x="62" y="143"/>
                      <a:pt x="94" y="200"/>
                    </a:cubicBezTo>
                    <a:cubicBezTo>
                      <a:pt x="74" y="133"/>
                      <a:pt x="56" y="67"/>
                      <a:pt x="36" y="1"/>
                    </a:cubicBezTo>
                    <a:close/>
                  </a:path>
                </a:pathLst>
              </a:custGeom>
              <a:solidFill>
                <a:srgbClr val="8CC63F"/>
              </a:solidFill>
              <a:ln>
                <a:noFill/>
              </a:ln>
            </p:spPr>
            <p:txBody>
              <a:bodyPr spcFirstLastPara="1" wrap="square" lIns="97520" tIns="97520" rIns="97520" bIns="97520" anchor="ctr" anchorCtr="0">
                <a:noAutofit/>
              </a:bodyPr>
              <a:lstStyle/>
              <a:p>
                <a:endParaRPr sz="1920"/>
              </a:p>
            </p:txBody>
          </p:sp>
          <p:sp>
            <p:nvSpPr>
              <p:cNvPr id="68" name="Google Shape;2180;p50">
                <a:extLst>
                  <a:ext uri="{FF2B5EF4-FFF2-40B4-BE49-F238E27FC236}">
                    <a16:creationId xmlns="" xmlns:a16="http://schemas.microsoft.com/office/drawing/2014/main" id="{31BA2A2F-3910-48CE-A393-AE73C6390711}"/>
                  </a:ext>
                </a:extLst>
              </p:cNvPr>
              <p:cNvSpPr/>
              <p:nvPr/>
            </p:nvSpPr>
            <p:spPr>
              <a:xfrm>
                <a:off x="1591925" y="1169375"/>
                <a:ext cx="20475" cy="43050"/>
              </a:xfrm>
              <a:custGeom>
                <a:avLst/>
                <a:gdLst/>
                <a:ahLst/>
                <a:cxnLst/>
                <a:rect l="l" t="t" r="r" b="b"/>
                <a:pathLst>
                  <a:path w="819" h="1722" extrusionOk="0">
                    <a:moveTo>
                      <a:pt x="283" y="0"/>
                    </a:moveTo>
                    <a:lnTo>
                      <a:pt x="0" y="201"/>
                    </a:lnTo>
                    <a:lnTo>
                      <a:pt x="819" y="1721"/>
                    </a:lnTo>
                    <a:lnTo>
                      <a:pt x="378" y="178"/>
                    </a:lnTo>
                    <a:lnTo>
                      <a:pt x="283" y="0"/>
                    </a:lnTo>
                    <a:close/>
                  </a:path>
                </a:pathLst>
              </a:custGeom>
              <a:solidFill>
                <a:srgbClr val="FFFFFF"/>
              </a:solidFill>
              <a:ln>
                <a:noFill/>
              </a:ln>
            </p:spPr>
            <p:txBody>
              <a:bodyPr spcFirstLastPara="1" wrap="square" lIns="97520" tIns="97520" rIns="97520" bIns="97520" anchor="ctr" anchorCtr="0">
                <a:noAutofit/>
              </a:bodyPr>
              <a:lstStyle/>
              <a:p>
                <a:endParaRPr sz="1920"/>
              </a:p>
            </p:txBody>
          </p:sp>
          <p:sp>
            <p:nvSpPr>
              <p:cNvPr id="69" name="Google Shape;2181;p50">
                <a:extLst>
                  <a:ext uri="{FF2B5EF4-FFF2-40B4-BE49-F238E27FC236}">
                    <a16:creationId xmlns="" xmlns:a16="http://schemas.microsoft.com/office/drawing/2014/main" id="{642F0AF8-95EF-4275-B793-77F877B5A9EE}"/>
                  </a:ext>
                </a:extLst>
              </p:cNvPr>
              <p:cNvSpPr/>
              <p:nvPr/>
            </p:nvSpPr>
            <p:spPr>
              <a:xfrm>
                <a:off x="1418200" y="1714075"/>
                <a:ext cx="303250" cy="139725"/>
              </a:xfrm>
              <a:custGeom>
                <a:avLst/>
                <a:gdLst/>
                <a:ahLst/>
                <a:cxnLst/>
                <a:rect l="l" t="t" r="r" b="b"/>
                <a:pathLst>
                  <a:path w="12130" h="5589" extrusionOk="0">
                    <a:moveTo>
                      <a:pt x="11709" y="0"/>
                    </a:moveTo>
                    <a:cubicBezTo>
                      <a:pt x="10590" y="1711"/>
                      <a:pt x="8574" y="2548"/>
                      <a:pt x="5677" y="2548"/>
                    </a:cubicBezTo>
                    <a:cubicBezTo>
                      <a:pt x="4152" y="2548"/>
                      <a:pt x="2384" y="2316"/>
                      <a:pt x="375" y="1858"/>
                    </a:cubicBezTo>
                    <a:cubicBezTo>
                      <a:pt x="246" y="1829"/>
                      <a:pt x="126" y="1799"/>
                      <a:pt x="1" y="1769"/>
                    </a:cubicBezTo>
                    <a:lnTo>
                      <a:pt x="1" y="1769"/>
                    </a:lnTo>
                    <a:cubicBezTo>
                      <a:pt x="1715" y="3873"/>
                      <a:pt x="4174" y="4991"/>
                      <a:pt x="6762" y="5471"/>
                    </a:cubicBezTo>
                    <a:cubicBezTo>
                      <a:pt x="7196" y="5552"/>
                      <a:pt x="7625" y="5588"/>
                      <a:pt x="8046" y="5588"/>
                    </a:cubicBezTo>
                    <a:cubicBezTo>
                      <a:pt x="9562" y="5588"/>
                      <a:pt x="10970" y="5115"/>
                      <a:pt x="12130" y="4531"/>
                    </a:cubicBezTo>
                    <a:cubicBezTo>
                      <a:pt x="12034" y="2928"/>
                      <a:pt x="11870" y="1387"/>
                      <a:pt x="11709" y="0"/>
                    </a:cubicBez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70" name="Google Shape;2182;p50">
                <a:extLst>
                  <a:ext uri="{FF2B5EF4-FFF2-40B4-BE49-F238E27FC236}">
                    <a16:creationId xmlns="" xmlns:a16="http://schemas.microsoft.com/office/drawing/2014/main" id="{AF6984C8-0F9B-455F-8F15-0CA899D47B66}"/>
                  </a:ext>
                </a:extLst>
              </p:cNvPr>
              <p:cNvSpPr/>
              <p:nvPr/>
            </p:nvSpPr>
            <p:spPr>
              <a:xfrm>
                <a:off x="776950" y="1249750"/>
                <a:ext cx="9550" cy="25775"/>
              </a:xfrm>
              <a:custGeom>
                <a:avLst/>
                <a:gdLst/>
                <a:ahLst/>
                <a:cxnLst/>
                <a:rect l="l" t="t" r="r" b="b"/>
                <a:pathLst>
                  <a:path w="382" h="1031" extrusionOk="0">
                    <a:moveTo>
                      <a:pt x="382" y="1"/>
                    </a:moveTo>
                    <a:cubicBezTo>
                      <a:pt x="254" y="317"/>
                      <a:pt x="126" y="638"/>
                      <a:pt x="1" y="965"/>
                    </a:cubicBezTo>
                    <a:cubicBezTo>
                      <a:pt x="106" y="981"/>
                      <a:pt x="210" y="1003"/>
                      <a:pt x="312" y="1030"/>
                    </a:cubicBezTo>
                    <a:cubicBezTo>
                      <a:pt x="341" y="660"/>
                      <a:pt x="365" y="315"/>
                      <a:pt x="382" y="1"/>
                    </a:cubicBezTo>
                    <a:close/>
                  </a:path>
                </a:pathLst>
              </a:custGeom>
              <a:solidFill>
                <a:srgbClr val="8CC63F"/>
              </a:solidFill>
              <a:ln>
                <a:noFill/>
              </a:ln>
            </p:spPr>
            <p:txBody>
              <a:bodyPr spcFirstLastPara="1" wrap="square" lIns="97520" tIns="97520" rIns="97520" bIns="97520" anchor="ctr" anchorCtr="0">
                <a:noAutofit/>
              </a:bodyPr>
              <a:lstStyle/>
              <a:p>
                <a:endParaRPr sz="1920"/>
              </a:p>
            </p:txBody>
          </p:sp>
          <p:sp>
            <p:nvSpPr>
              <p:cNvPr id="71" name="Google Shape;2183;p50">
                <a:extLst>
                  <a:ext uri="{FF2B5EF4-FFF2-40B4-BE49-F238E27FC236}">
                    <a16:creationId xmlns="" xmlns:a16="http://schemas.microsoft.com/office/drawing/2014/main" id="{C7E30529-D826-426C-9179-CD61EF515C7C}"/>
                  </a:ext>
                </a:extLst>
              </p:cNvPr>
              <p:cNvSpPr/>
              <p:nvPr/>
            </p:nvSpPr>
            <p:spPr>
              <a:xfrm>
                <a:off x="771775" y="1227325"/>
                <a:ext cx="19825" cy="53000"/>
              </a:xfrm>
              <a:custGeom>
                <a:avLst/>
                <a:gdLst/>
                <a:ahLst/>
                <a:cxnLst/>
                <a:rect l="l" t="t" r="r" b="b"/>
                <a:pathLst>
                  <a:path w="793" h="2120" extrusionOk="0">
                    <a:moveTo>
                      <a:pt x="792" y="0"/>
                    </a:moveTo>
                    <a:lnTo>
                      <a:pt x="450" y="841"/>
                    </a:lnTo>
                    <a:cubicBezTo>
                      <a:pt x="322" y="1159"/>
                      <a:pt x="194" y="1480"/>
                      <a:pt x="67" y="1808"/>
                    </a:cubicBezTo>
                    <a:lnTo>
                      <a:pt x="0" y="1982"/>
                    </a:lnTo>
                    <a:lnTo>
                      <a:pt x="184" y="2012"/>
                    </a:lnTo>
                    <a:cubicBezTo>
                      <a:pt x="284" y="2027"/>
                      <a:pt x="382" y="2047"/>
                      <a:pt x="479" y="2073"/>
                    </a:cubicBezTo>
                    <a:lnTo>
                      <a:pt x="655" y="2120"/>
                    </a:lnTo>
                    <a:lnTo>
                      <a:pt x="669" y="1939"/>
                    </a:lnTo>
                    <a:cubicBezTo>
                      <a:pt x="698" y="1568"/>
                      <a:pt x="722" y="1221"/>
                      <a:pt x="739" y="906"/>
                    </a:cubicBezTo>
                    <a:lnTo>
                      <a:pt x="792" y="0"/>
                    </a:lnTo>
                    <a:close/>
                  </a:path>
                </a:pathLst>
              </a:custGeom>
              <a:solidFill>
                <a:srgbClr val="FFFFFF"/>
              </a:solidFill>
              <a:ln>
                <a:noFill/>
              </a:ln>
            </p:spPr>
            <p:txBody>
              <a:bodyPr spcFirstLastPara="1" wrap="square" lIns="97520" tIns="97520" rIns="97520" bIns="97520" anchor="ctr" anchorCtr="0">
                <a:noAutofit/>
              </a:bodyPr>
              <a:lstStyle/>
              <a:p>
                <a:endParaRPr sz="1920"/>
              </a:p>
            </p:txBody>
          </p:sp>
          <p:sp>
            <p:nvSpPr>
              <p:cNvPr id="72" name="Google Shape;2184;p50">
                <a:extLst>
                  <a:ext uri="{FF2B5EF4-FFF2-40B4-BE49-F238E27FC236}">
                    <a16:creationId xmlns="" xmlns:a16="http://schemas.microsoft.com/office/drawing/2014/main" id="{4D983215-7101-4430-80C2-36B26E4AEFB3}"/>
                  </a:ext>
                </a:extLst>
              </p:cNvPr>
              <p:cNvSpPr/>
              <p:nvPr/>
            </p:nvSpPr>
            <p:spPr>
              <a:xfrm>
                <a:off x="1424800" y="1175500"/>
                <a:ext cx="309225" cy="388300"/>
              </a:xfrm>
              <a:custGeom>
                <a:avLst/>
                <a:gdLst/>
                <a:ahLst/>
                <a:cxnLst/>
                <a:rect l="l" t="t" r="r" b="b"/>
                <a:pathLst>
                  <a:path w="12369" h="15532" extrusionOk="0">
                    <a:moveTo>
                      <a:pt x="6882" y="1"/>
                    </a:moveTo>
                    <a:cubicBezTo>
                      <a:pt x="6260" y="447"/>
                      <a:pt x="5436" y="646"/>
                      <a:pt x="4240" y="1467"/>
                    </a:cubicBezTo>
                    <a:cubicBezTo>
                      <a:pt x="3236" y="2158"/>
                      <a:pt x="1484" y="4256"/>
                      <a:pt x="1" y="6983"/>
                    </a:cubicBezTo>
                    <a:cubicBezTo>
                      <a:pt x="2482" y="8272"/>
                      <a:pt x="6575" y="10787"/>
                      <a:pt x="10305" y="13782"/>
                    </a:cubicBezTo>
                    <a:cubicBezTo>
                      <a:pt x="11011" y="14350"/>
                      <a:pt x="11702" y="14934"/>
                      <a:pt x="12369" y="15532"/>
                    </a:cubicBezTo>
                    <a:cubicBezTo>
                      <a:pt x="12248" y="14508"/>
                      <a:pt x="12033" y="13389"/>
                      <a:pt x="11724" y="12176"/>
                    </a:cubicBezTo>
                    <a:cubicBezTo>
                      <a:pt x="10473" y="7300"/>
                      <a:pt x="8588" y="3155"/>
                      <a:pt x="6976" y="174"/>
                    </a:cubicBezTo>
                    <a:cubicBezTo>
                      <a:pt x="6944" y="117"/>
                      <a:pt x="6913" y="58"/>
                      <a:pt x="6882"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73" name="Google Shape;2185;p50">
                <a:extLst>
                  <a:ext uri="{FF2B5EF4-FFF2-40B4-BE49-F238E27FC236}">
                    <a16:creationId xmlns="" xmlns:a16="http://schemas.microsoft.com/office/drawing/2014/main" id="{65B67E0C-4B6D-4FCF-9E64-5554D13628FF}"/>
                  </a:ext>
                </a:extLst>
              </p:cNvPr>
              <p:cNvSpPr/>
              <p:nvPr/>
            </p:nvSpPr>
            <p:spPr>
              <a:xfrm>
                <a:off x="753800" y="332850"/>
                <a:ext cx="893850" cy="741200"/>
              </a:xfrm>
              <a:custGeom>
                <a:avLst/>
                <a:gdLst/>
                <a:ahLst/>
                <a:cxnLst/>
                <a:rect l="l" t="t" r="r" b="b"/>
                <a:pathLst>
                  <a:path w="35754" h="29648" extrusionOk="0">
                    <a:moveTo>
                      <a:pt x="18046" y="0"/>
                    </a:moveTo>
                    <a:cubicBezTo>
                      <a:pt x="16977" y="0"/>
                      <a:pt x="15901" y="74"/>
                      <a:pt x="14824" y="210"/>
                    </a:cubicBezTo>
                    <a:cubicBezTo>
                      <a:pt x="13127" y="423"/>
                      <a:pt x="11406" y="1030"/>
                      <a:pt x="9777" y="1922"/>
                    </a:cubicBezTo>
                    <a:cubicBezTo>
                      <a:pt x="8466" y="2641"/>
                      <a:pt x="7212" y="3546"/>
                      <a:pt x="6079" y="4585"/>
                    </a:cubicBezTo>
                    <a:cubicBezTo>
                      <a:pt x="5378" y="5228"/>
                      <a:pt x="4725" y="5922"/>
                      <a:pt x="4125" y="6662"/>
                    </a:cubicBezTo>
                    <a:cubicBezTo>
                      <a:pt x="3427" y="7521"/>
                      <a:pt x="2813" y="8432"/>
                      <a:pt x="2306" y="9377"/>
                    </a:cubicBezTo>
                    <a:cubicBezTo>
                      <a:pt x="1679" y="10543"/>
                      <a:pt x="1213" y="11757"/>
                      <a:pt x="955" y="12983"/>
                    </a:cubicBezTo>
                    <a:cubicBezTo>
                      <a:pt x="30" y="17376"/>
                      <a:pt x="0" y="23726"/>
                      <a:pt x="5740" y="27183"/>
                    </a:cubicBezTo>
                    <a:cubicBezTo>
                      <a:pt x="5856" y="27253"/>
                      <a:pt x="5974" y="27321"/>
                      <a:pt x="6093" y="27388"/>
                    </a:cubicBezTo>
                    <a:cubicBezTo>
                      <a:pt x="6164" y="27428"/>
                      <a:pt x="6238" y="27467"/>
                      <a:pt x="6311" y="27506"/>
                    </a:cubicBezTo>
                    <a:cubicBezTo>
                      <a:pt x="8528" y="28691"/>
                      <a:pt x="11524" y="29475"/>
                      <a:pt x="15534" y="29626"/>
                    </a:cubicBezTo>
                    <a:cubicBezTo>
                      <a:pt x="15912" y="29640"/>
                      <a:pt x="16287" y="29647"/>
                      <a:pt x="16659" y="29647"/>
                    </a:cubicBezTo>
                    <a:cubicBezTo>
                      <a:pt x="20538" y="29647"/>
                      <a:pt x="24058" y="28882"/>
                      <a:pt x="26988" y="27523"/>
                    </a:cubicBezTo>
                    <a:cubicBezTo>
                      <a:pt x="27819" y="26915"/>
                      <a:pt x="28483" y="26576"/>
                      <a:pt x="28840" y="26537"/>
                    </a:cubicBezTo>
                    <a:cubicBezTo>
                      <a:pt x="29511" y="26131"/>
                      <a:pt x="30153" y="25680"/>
                      <a:pt x="30761" y="25185"/>
                    </a:cubicBezTo>
                    <a:cubicBezTo>
                      <a:pt x="34991" y="21735"/>
                      <a:pt x="35754" y="16719"/>
                      <a:pt x="33908" y="10904"/>
                    </a:cubicBezTo>
                    <a:cubicBezTo>
                      <a:pt x="33638" y="10059"/>
                      <a:pt x="33307" y="9237"/>
                      <a:pt x="32917" y="8441"/>
                    </a:cubicBezTo>
                    <a:cubicBezTo>
                      <a:pt x="32499" y="7588"/>
                      <a:pt x="32027" y="6763"/>
                      <a:pt x="31505" y="5972"/>
                    </a:cubicBezTo>
                    <a:cubicBezTo>
                      <a:pt x="31503" y="5969"/>
                      <a:pt x="31501" y="5967"/>
                      <a:pt x="31500" y="5965"/>
                    </a:cubicBezTo>
                    <a:cubicBezTo>
                      <a:pt x="30615" y="4621"/>
                      <a:pt x="29444" y="3551"/>
                      <a:pt x="28089" y="2712"/>
                    </a:cubicBezTo>
                    <a:cubicBezTo>
                      <a:pt x="24973" y="784"/>
                      <a:pt x="21545" y="0"/>
                      <a:pt x="1804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74" name="Google Shape;2186;p50">
                <a:extLst>
                  <a:ext uri="{FF2B5EF4-FFF2-40B4-BE49-F238E27FC236}">
                    <a16:creationId xmlns="" xmlns:a16="http://schemas.microsoft.com/office/drawing/2014/main" id="{DC9062D1-1604-4810-98BA-483D3BCE7E77}"/>
                  </a:ext>
                </a:extLst>
              </p:cNvPr>
              <p:cNvSpPr/>
              <p:nvPr/>
            </p:nvSpPr>
            <p:spPr>
              <a:xfrm>
                <a:off x="1170400" y="1324550"/>
                <a:ext cx="571300" cy="453225"/>
              </a:xfrm>
              <a:custGeom>
                <a:avLst/>
                <a:gdLst/>
                <a:ahLst/>
                <a:cxnLst/>
                <a:rect l="l" t="t" r="r" b="b"/>
                <a:pathLst>
                  <a:path w="22852" h="18129" extrusionOk="0">
                    <a:moveTo>
                      <a:pt x="7187" y="1"/>
                    </a:moveTo>
                    <a:cubicBezTo>
                      <a:pt x="5098" y="1"/>
                      <a:pt x="3100" y="1748"/>
                      <a:pt x="1829" y="4284"/>
                    </a:cubicBezTo>
                    <a:cubicBezTo>
                      <a:pt x="1418" y="5106"/>
                      <a:pt x="1097" y="5969"/>
                      <a:pt x="868" y="6859"/>
                    </a:cubicBezTo>
                    <a:cubicBezTo>
                      <a:pt x="32" y="10112"/>
                      <a:pt x="0" y="12964"/>
                      <a:pt x="3859" y="15172"/>
                    </a:cubicBezTo>
                    <a:cubicBezTo>
                      <a:pt x="5288" y="15990"/>
                      <a:pt x="7258" y="16720"/>
                      <a:pt x="9913" y="17349"/>
                    </a:cubicBezTo>
                    <a:cubicBezTo>
                      <a:pt x="10038" y="17379"/>
                      <a:pt x="10158" y="17409"/>
                      <a:pt x="10287" y="17438"/>
                    </a:cubicBezTo>
                    <a:cubicBezTo>
                      <a:pt x="12297" y="17896"/>
                      <a:pt x="14065" y="18128"/>
                      <a:pt x="15590" y="18128"/>
                    </a:cubicBezTo>
                    <a:cubicBezTo>
                      <a:pt x="18486" y="18128"/>
                      <a:pt x="20502" y="17292"/>
                      <a:pt x="21619" y="15580"/>
                    </a:cubicBezTo>
                    <a:cubicBezTo>
                      <a:pt x="22538" y="14175"/>
                      <a:pt x="22851" y="12180"/>
                      <a:pt x="22545" y="9570"/>
                    </a:cubicBezTo>
                    <a:cubicBezTo>
                      <a:pt x="21878" y="8972"/>
                      <a:pt x="21187" y="8388"/>
                      <a:pt x="20481" y="7820"/>
                    </a:cubicBezTo>
                    <a:cubicBezTo>
                      <a:pt x="16751" y="4825"/>
                      <a:pt x="12656" y="2310"/>
                      <a:pt x="10177" y="1021"/>
                    </a:cubicBezTo>
                    <a:cubicBezTo>
                      <a:pt x="9536" y="689"/>
                      <a:pt x="9000" y="436"/>
                      <a:pt x="8610" y="280"/>
                    </a:cubicBezTo>
                    <a:cubicBezTo>
                      <a:pt x="8136" y="90"/>
                      <a:pt x="7659" y="1"/>
                      <a:pt x="718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75" name="Google Shape;2187;p50">
                <a:extLst>
                  <a:ext uri="{FF2B5EF4-FFF2-40B4-BE49-F238E27FC236}">
                    <a16:creationId xmlns="" xmlns:a16="http://schemas.microsoft.com/office/drawing/2014/main" id="{B9D70E0D-C226-4FF0-8A3F-7F92BDF3F95C}"/>
                  </a:ext>
                </a:extLst>
              </p:cNvPr>
              <p:cNvSpPr/>
              <p:nvPr/>
            </p:nvSpPr>
            <p:spPr>
              <a:xfrm>
                <a:off x="1266875" y="1703850"/>
                <a:ext cx="558250" cy="219975"/>
              </a:xfrm>
              <a:custGeom>
                <a:avLst/>
                <a:gdLst/>
                <a:ahLst/>
                <a:cxnLst/>
                <a:rect l="l" t="t" r="r" b="b"/>
                <a:pathLst>
                  <a:path w="22330" h="8799" extrusionOk="0">
                    <a:moveTo>
                      <a:pt x="0" y="1"/>
                    </a:moveTo>
                    <a:cubicBezTo>
                      <a:pt x="1993" y="4709"/>
                      <a:pt x="5275" y="8046"/>
                      <a:pt x="9073" y="8653"/>
                    </a:cubicBezTo>
                    <a:cubicBezTo>
                      <a:pt x="9696" y="8753"/>
                      <a:pt x="10315" y="8799"/>
                      <a:pt x="10927" y="8799"/>
                    </a:cubicBezTo>
                    <a:cubicBezTo>
                      <a:pt x="13677" y="8799"/>
                      <a:pt x="16268" y="7876"/>
                      <a:pt x="18257" y="6801"/>
                    </a:cubicBezTo>
                    <a:cubicBezTo>
                      <a:pt x="20410" y="5638"/>
                      <a:pt x="21858" y="4296"/>
                      <a:pt x="22040" y="3751"/>
                    </a:cubicBezTo>
                    <a:cubicBezTo>
                      <a:pt x="22330" y="2881"/>
                      <a:pt x="21750" y="2772"/>
                      <a:pt x="21442" y="2772"/>
                    </a:cubicBezTo>
                    <a:cubicBezTo>
                      <a:pt x="21339" y="2772"/>
                      <a:pt x="21266" y="2784"/>
                      <a:pt x="21266" y="2784"/>
                    </a:cubicBezTo>
                    <a:cubicBezTo>
                      <a:pt x="21266" y="2784"/>
                      <a:pt x="20044" y="4004"/>
                      <a:pt x="18183" y="4940"/>
                    </a:cubicBezTo>
                    <a:cubicBezTo>
                      <a:pt x="17023" y="5524"/>
                      <a:pt x="15615" y="5997"/>
                      <a:pt x="14099" y="5997"/>
                    </a:cubicBezTo>
                    <a:cubicBezTo>
                      <a:pt x="13678" y="5997"/>
                      <a:pt x="13249" y="5961"/>
                      <a:pt x="12815" y="5880"/>
                    </a:cubicBezTo>
                    <a:cubicBezTo>
                      <a:pt x="10227" y="5399"/>
                      <a:pt x="7768" y="4282"/>
                      <a:pt x="6054" y="2178"/>
                    </a:cubicBezTo>
                    <a:cubicBezTo>
                      <a:pt x="3399" y="1548"/>
                      <a:pt x="1430" y="819"/>
                      <a:pt x="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76" name="Google Shape;2188;p50">
                <a:extLst>
                  <a:ext uri="{FF2B5EF4-FFF2-40B4-BE49-F238E27FC236}">
                    <a16:creationId xmlns="" xmlns:a16="http://schemas.microsoft.com/office/drawing/2014/main" id="{FDD563CB-8C58-48BB-8CE3-3BCD2EE8907E}"/>
                  </a:ext>
                </a:extLst>
              </p:cNvPr>
              <p:cNvSpPr/>
              <p:nvPr/>
            </p:nvSpPr>
            <p:spPr>
              <a:xfrm>
                <a:off x="1216100" y="996075"/>
                <a:ext cx="409200" cy="435600"/>
              </a:xfrm>
              <a:custGeom>
                <a:avLst/>
                <a:gdLst/>
                <a:ahLst/>
                <a:cxnLst/>
                <a:rect l="l" t="t" r="r" b="b"/>
                <a:pathLst>
                  <a:path w="16368" h="17424" extrusionOk="0">
                    <a:moveTo>
                      <a:pt x="10423" y="0"/>
                    </a:moveTo>
                    <a:cubicBezTo>
                      <a:pt x="10413" y="0"/>
                      <a:pt x="10404" y="0"/>
                      <a:pt x="10394" y="1"/>
                    </a:cubicBezTo>
                    <a:cubicBezTo>
                      <a:pt x="10381" y="1"/>
                      <a:pt x="10362" y="6"/>
                      <a:pt x="10347" y="7"/>
                    </a:cubicBezTo>
                    <a:cubicBezTo>
                      <a:pt x="9990" y="47"/>
                      <a:pt x="9326" y="385"/>
                      <a:pt x="8495" y="994"/>
                    </a:cubicBezTo>
                    <a:cubicBezTo>
                      <a:pt x="5464" y="3217"/>
                      <a:pt x="259" y="9025"/>
                      <a:pt x="8" y="16902"/>
                    </a:cubicBezTo>
                    <a:cubicBezTo>
                      <a:pt x="3" y="17077"/>
                      <a:pt x="3" y="17250"/>
                      <a:pt x="1" y="17423"/>
                    </a:cubicBezTo>
                    <a:cubicBezTo>
                      <a:pt x="1272" y="14887"/>
                      <a:pt x="3270" y="13140"/>
                      <a:pt x="5359" y="13140"/>
                    </a:cubicBezTo>
                    <a:cubicBezTo>
                      <a:pt x="5831" y="13140"/>
                      <a:pt x="6308" y="13229"/>
                      <a:pt x="6782" y="13419"/>
                    </a:cubicBezTo>
                    <a:cubicBezTo>
                      <a:pt x="7172" y="13576"/>
                      <a:pt x="7708" y="13828"/>
                      <a:pt x="8349" y="14161"/>
                    </a:cubicBezTo>
                    <a:cubicBezTo>
                      <a:pt x="9832" y="11434"/>
                      <a:pt x="11584" y="9336"/>
                      <a:pt x="12588" y="8645"/>
                    </a:cubicBezTo>
                    <a:cubicBezTo>
                      <a:pt x="13784" y="7823"/>
                      <a:pt x="14608" y="7625"/>
                      <a:pt x="15230" y="7179"/>
                    </a:cubicBezTo>
                    <a:cubicBezTo>
                      <a:pt x="15242" y="7170"/>
                      <a:pt x="15254" y="7160"/>
                      <a:pt x="15266" y="7152"/>
                    </a:cubicBezTo>
                    <a:cubicBezTo>
                      <a:pt x="15700" y="6830"/>
                      <a:pt x="16036" y="6379"/>
                      <a:pt x="16330" y="5484"/>
                    </a:cubicBezTo>
                    <a:cubicBezTo>
                      <a:pt x="16368" y="5368"/>
                      <a:pt x="15173" y="3865"/>
                      <a:pt x="13802" y="2461"/>
                    </a:cubicBezTo>
                    <a:cubicBezTo>
                      <a:pt x="13380" y="2030"/>
                      <a:pt x="12942" y="1609"/>
                      <a:pt x="12518" y="1240"/>
                    </a:cubicBezTo>
                    <a:cubicBezTo>
                      <a:pt x="11691" y="520"/>
                      <a:pt x="10918" y="0"/>
                      <a:pt x="10423" y="0"/>
                    </a:cubicBezTo>
                    <a:close/>
                  </a:path>
                </a:pathLst>
              </a:custGeom>
              <a:solidFill>
                <a:srgbClr val="FBB949"/>
              </a:solidFill>
              <a:ln>
                <a:noFill/>
              </a:ln>
            </p:spPr>
            <p:txBody>
              <a:bodyPr spcFirstLastPara="1" wrap="square" lIns="97520" tIns="97520" rIns="97520" bIns="97520" anchor="ctr" anchorCtr="0">
                <a:noAutofit/>
              </a:bodyPr>
              <a:lstStyle/>
              <a:p>
                <a:endParaRPr sz="1920"/>
              </a:p>
            </p:txBody>
          </p:sp>
          <p:sp>
            <p:nvSpPr>
              <p:cNvPr id="77" name="Google Shape;2189;p50">
                <a:extLst>
                  <a:ext uri="{FF2B5EF4-FFF2-40B4-BE49-F238E27FC236}">
                    <a16:creationId xmlns="" xmlns:a16="http://schemas.microsoft.com/office/drawing/2014/main" id="{388EB5B3-DC8B-4186-98C8-4EB0E46D4D23}"/>
                  </a:ext>
                </a:extLst>
              </p:cNvPr>
              <p:cNvSpPr/>
              <p:nvPr/>
            </p:nvSpPr>
            <p:spPr>
              <a:xfrm>
                <a:off x="784075" y="1011625"/>
                <a:ext cx="147300" cy="342750"/>
              </a:xfrm>
              <a:custGeom>
                <a:avLst/>
                <a:gdLst/>
                <a:ahLst/>
                <a:cxnLst/>
                <a:rect l="l" t="t" r="r" b="b"/>
                <a:pathLst>
                  <a:path w="5892" h="13710" extrusionOk="0">
                    <a:moveTo>
                      <a:pt x="4265" y="1"/>
                    </a:moveTo>
                    <a:cubicBezTo>
                      <a:pt x="3565" y="1"/>
                      <a:pt x="2836" y="624"/>
                      <a:pt x="2226" y="1539"/>
                    </a:cubicBezTo>
                    <a:cubicBezTo>
                      <a:pt x="1441" y="2717"/>
                      <a:pt x="1" y="6410"/>
                      <a:pt x="129" y="7829"/>
                    </a:cubicBezTo>
                    <a:cubicBezTo>
                      <a:pt x="153" y="8091"/>
                      <a:pt x="143" y="8697"/>
                      <a:pt x="97" y="9526"/>
                    </a:cubicBezTo>
                    <a:cubicBezTo>
                      <a:pt x="79" y="9840"/>
                      <a:pt x="56" y="10185"/>
                      <a:pt x="27" y="10555"/>
                    </a:cubicBezTo>
                    <a:cubicBezTo>
                      <a:pt x="1425" y="10932"/>
                      <a:pt x="2276" y="12279"/>
                      <a:pt x="2855" y="13709"/>
                    </a:cubicBezTo>
                    <a:cubicBezTo>
                      <a:pt x="3606" y="11538"/>
                      <a:pt x="4174" y="9717"/>
                      <a:pt x="4387" y="8667"/>
                    </a:cubicBezTo>
                    <a:cubicBezTo>
                      <a:pt x="5203" y="4652"/>
                      <a:pt x="5892" y="1194"/>
                      <a:pt x="5098" y="354"/>
                    </a:cubicBezTo>
                    <a:cubicBezTo>
                      <a:pt x="5026" y="315"/>
                      <a:pt x="4952" y="276"/>
                      <a:pt x="4881" y="236"/>
                    </a:cubicBezTo>
                    <a:cubicBezTo>
                      <a:pt x="4762" y="169"/>
                      <a:pt x="4644" y="101"/>
                      <a:pt x="4528" y="31"/>
                    </a:cubicBezTo>
                    <a:cubicBezTo>
                      <a:pt x="4441" y="11"/>
                      <a:pt x="4353" y="1"/>
                      <a:pt x="426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78" name="Google Shape;2190;p50">
                <a:extLst>
                  <a:ext uri="{FF2B5EF4-FFF2-40B4-BE49-F238E27FC236}">
                    <a16:creationId xmlns="" xmlns:a16="http://schemas.microsoft.com/office/drawing/2014/main" id="{D57D07F5-B6F3-4585-8184-1EC93057745E}"/>
                  </a:ext>
                </a:extLst>
              </p:cNvPr>
              <p:cNvSpPr/>
              <p:nvPr/>
            </p:nvSpPr>
            <p:spPr>
              <a:xfrm>
                <a:off x="646975" y="1669400"/>
                <a:ext cx="81675" cy="136625"/>
              </a:xfrm>
              <a:custGeom>
                <a:avLst/>
                <a:gdLst/>
                <a:ahLst/>
                <a:cxnLst/>
                <a:rect l="l" t="t" r="r" b="b"/>
                <a:pathLst>
                  <a:path w="3267" h="5465" extrusionOk="0">
                    <a:moveTo>
                      <a:pt x="718" y="0"/>
                    </a:moveTo>
                    <a:lnTo>
                      <a:pt x="718" y="0"/>
                    </a:lnTo>
                    <a:cubicBezTo>
                      <a:pt x="0" y="2550"/>
                      <a:pt x="148" y="5464"/>
                      <a:pt x="792" y="5464"/>
                    </a:cubicBezTo>
                    <a:cubicBezTo>
                      <a:pt x="878" y="5464"/>
                      <a:pt x="974" y="5411"/>
                      <a:pt x="1077" y="5298"/>
                    </a:cubicBezTo>
                    <a:cubicBezTo>
                      <a:pt x="1159" y="5207"/>
                      <a:pt x="1231" y="5107"/>
                      <a:pt x="1292" y="5000"/>
                    </a:cubicBezTo>
                    <a:cubicBezTo>
                      <a:pt x="1668" y="4349"/>
                      <a:pt x="2392" y="2736"/>
                      <a:pt x="3267" y="642"/>
                    </a:cubicBezTo>
                    <a:lnTo>
                      <a:pt x="3267" y="642"/>
                    </a:lnTo>
                    <a:cubicBezTo>
                      <a:pt x="3107" y="669"/>
                      <a:pt x="2944" y="683"/>
                      <a:pt x="2778" y="683"/>
                    </a:cubicBezTo>
                    <a:cubicBezTo>
                      <a:pt x="2568" y="683"/>
                      <a:pt x="2352" y="661"/>
                      <a:pt x="2130" y="614"/>
                    </a:cubicBezTo>
                    <a:cubicBezTo>
                      <a:pt x="1887" y="562"/>
                      <a:pt x="1653" y="478"/>
                      <a:pt x="1424" y="380"/>
                    </a:cubicBezTo>
                    <a:cubicBezTo>
                      <a:pt x="1177" y="275"/>
                      <a:pt x="940" y="148"/>
                      <a:pt x="71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79" name="Google Shape;2191;p50">
                <a:extLst>
                  <a:ext uri="{FF2B5EF4-FFF2-40B4-BE49-F238E27FC236}">
                    <a16:creationId xmlns="" xmlns:a16="http://schemas.microsoft.com/office/drawing/2014/main" id="{AEF8E663-E221-4C15-B667-288E0D455CD9}"/>
                  </a:ext>
                </a:extLst>
              </p:cNvPr>
              <p:cNvSpPr/>
              <p:nvPr/>
            </p:nvSpPr>
            <p:spPr>
              <a:xfrm>
                <a:off x="535450" y="1272925"/>
                <a:ext cx="340600" cy="413550"/>
              </a:xfrm>
              <a:custGeom>
                <a:avLst/>
                <a:gdLst/>
                <a:ahLst/>
                <a:cxnLst/>
                <a:rect l="l" t="t" r="r" b="b"/>
                <a:pathLst>
                  <a:path w="13624" h="16542" extrusionOk="0">
                    <a:moveTo>
                      <a:pt x="9171" y="1"/>
                    </a:moveTo>
                    <a:cubicBezTo>
                      <a:pt x="8725" y="1"/>
                      <a:pt x="8232" y="87"/>
                      <a:pt x="7689" y="281"/>
                    </a:cubicBezTo>
                    <a:cubicBezTo>
                      <a:pt x="1" y="3018"/>
                      <a:pt x="1093" y="13119"/>
                      <a:pt x="5179" y="15860"/>
                    </a:cubicBezTo>
                    <a:cubicBezTo>
                      <a:pt x="5402" y="16007"/>
                      <a:pt x="5638" y="16134"/>
                      <a:pt x="5882" y="16239"/>
                    </a:cubicBezTo>
                    <a:cubicBezTo>
                      <a:pt x="6115" y="16336"/>
                      <a:pt x="6347" y="16420"/>
                      <a:pt x="6590" y="16472"/>
                    </a:cubicBezTo>
                    <a:cubicBezTo>
                      <a:pt x="6803" y="16518"/>
                      <a:pt x="7021" y="16541"/>
                      <a:pt x="7238" y="16541"/>
                    </a:cubicBezTo>
                    <a:cubicBezTo>
                      <a:pt x="7333" y="16541"/>
                      <a:pt x="7427" y="16537"/>
                      <a:pt x="7521" y="16528"/>
                    </a:cubicBezTo>
                    <a:cubicBezTo>
                      <a:pt x="7523" y="16526"/>
                      <a:pt x="7523" y="16526"/>
                      <a:pt x="7526" y="16526"/>
                    </a:cubicBezTo>
                    <a:cubicBezTo>
                      <a:pt x="7595" y="16521"/>
                      <a:pt x="7662" y="16514"/>
                      <a:pt x="7729" y="16501"/>
                    </a:cubicBezTo>
                    <a:cubicBezTo>
                      <a:pt x="12033" y="15767"/>
                      <a:pt x="13623" y="5342"/>
                      <a:pt x="12850" y="3376"/>
                    </a:cubicBezTo>
                    <a:cubicBezTo>
                      <a:pt x="12834" y="3337"/>
                      <a:pt x="12816" y="3298"/>
                      <a:pt x="12801" y="3258"/>
                    </a:cubicBezTo>
                    <a:cubicBezTo>
                      <a:pt x="12782" y="3214"/>
                      <a:pt x="12765" y="3168"/>
                      <a:pt x="12743" y="3123"/>
                    </a:cubicBezTo>
                    <a:cubicBezTo>
                      <a:pt x="12165" y="1745"/>
                      <a:pt x="11326" y="468"/>
                      <a:pt x="9972" y="104"/>
                    </a:cubicBezTo>
                    <a:cubicBezTo>
                      <a:pt x="9872" y="77"/>
                      <a:pt x="9767" y="55"/>
                      <a:pt x="9661" y="37"/>
                    </a:cubicBezTo>
                    <a:cubicBezTo>
                      <a:pt x="9504" y="13"/>
                      <a:pt x="9341" y="1"/>
                      <a:pt x="917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80" name="Google Shape;2192;p50">
                <a:extLst>
                  <a:ext uri="{FF2B5EF4-FFF2-40B4-BE49-F238E27FC236}">
                    <a16:creationId xmlns="" xmlns:a16="http://schemas.microsoft.com/office/drawing/2014/main" id="{4931DE96-5522-474D-B640-E6C79FCFDCA6}"/>
                  </a:ext>
                </a:extLst>
              </p:cNvPr>
              <p:cNvSpPr/>
              <p:nvPr/>
            </p:nvSpPr>
            <p:spPr>
              <a:xfrm>
                <a:off x="1269575" y="1984175"/>
                <a:ext cx="448800" cy="654750"/>
              </a:xfrm>
              <a:custGeom>
                <a:avLst/>
                <a:gdLst/>
                <a:ahLst/>
                <a:cxnLst/>
                <a:rect l="l" t="t" r="r" b="b"/>
                <a:pathLst>
                  <a:path w="17952" h="26190" extrusionOk="0">
                    <a:moveTo>
                      <a:pt x="17951" y="0"/>
                    </a:moveTo>
                    <a:cubicBezTo>
                      <a:pt x="17931" y="174"/>
                      <a:pt x="17907" y="347"/>
                      <a:pt x="17881" y="519"/>
                    </a:cubicBezTo>
                    <a:cubicBezTo>
                      <a:pt x="17882" y="522"/>
                      <a:pt x="17881" y="525"/>
                      <a:pt x="17878" y="527"/>
                    </a:cubicBezTo>
                    <a:cubicBezTo>
                      <a:pt x="17864" y="632"/>
                      <a:pt x="17848" y="741"/>
                      <a:pt x="17830" y="847"/>
                    </a:cubicBezTo>
                    <a:cubicBezTo>
                      <a:pt x="17818" y="925"/>
                      <a:pt x="17803" y="1006"/>
                      <a:pt x="17791" y="1084"/>
                    </a:cubicBezTo>
                    <a:cubicBezTo>
                      <a:pt x="17769" y="1202"/>
                      <a:pt x="17749" y="1322"/>
                      <a:pt x="17725" y="1440"/>
                    </a:cubicBezTo>
                    <a:cubicBezTo>
                      <a:pt x="17700" y="1569"/>
                      <a:pt x="17673" y="1698"/>
                      <a:pt x="17646" y="1827"/>
                    </a:cubicBezTo>
                    <a:cubicBezTo>
                      <a:pt x="17604" y="2014"/>
                      <a:pt x="17562" y="2198"/>
                      <a:pt x="17517" y="2381"/>
                    </a:cubicBezTo>
                    <a:cubicBezTo>
                      <a:pt x="17036" y="4315"/>
                      <a:pt x="16235" y="6069"/>
                      <a:pt x="14964" y="7439"/>
                    </a:cubicBezTo>
                    <a:cubicBezTo>
                      <a:pt x="14907" y="7502"/>
                      <a:pt x="14847" y="7563"/>
                      <a:pt x="14783" y="7625"/>
                    </a:cubicBezTo>
                    <a:cubicBezTo>
                      <a:pt x="14724" y="7686"/>
                      <a:pt x="14660" y="7749"/>
                      <a:pt x="14594" y="7809"/>
                    </a:cubicBezTo>
                    <a:cubicBezTo>
                      <a:pt x="14001" y="8357"/>
                      <a:pt x="13245" y="8879"/>
                      <a:pt x="12360" y="9363"/>
                    </a:cubicBezTo>
                    <a:cubicBezTo>
                      <a:pt x="12165" y="9471"/>
                      <a:pt x="11963" y="9577"/>
                      <a:pt x="11753" y="9682"/>
                    </a:cubicBezTo>
                    <a:cubicBezTo>
                      <a:pt x="10653" y="10233"/>
                      <a:pt x="9383" y="10733"/>
                      <a:pt x="8001" y="11172"/>
                    </a:cubicBezTo>
                    <a:cubicBezTo>
                      <a:pt x="7898" y="11206"/>
                      <a:pt x="7793" y="11238"/>
                      <a:pt x="7688" y="11269"/>
                    </a:cubicBezTo>
                    <a:cubicBezTo>
                      <a:pt x="7553" y="11311"/>
                      <a:pt x="7418" y="11353"/>
                      <a:pt x="7282" y="11392"/>
                    </a:cubicBezTo>
                    <a:cubicBezTo>
                      <a:pt x="6791" y="11536"/>
                      <a:pt x="6289" y="11675"/>
                      <a:pt x="5774" y="11801"/>
                    </a:cubicBezTo>
                    <a:cubicBezTo>
                      <a:pt x="5361" y="11904"/>
                      <a:pt x="4940" y="12004"/>
                      <a:pt x="4516" y="12097"/>
                    </a:cubicBezTo>
                    <a:cubicBezTo>
                      <a:pt x="4505" y="12097"/>
                      <a:pt x="4495" y="12099"/>
                      <a:pt x="4486" y="12102"/>
                    </a:cubicBezTo>
                    <a:cubicBezTo>
                      <a:pt x="4423" y="12117"/>
                      <a:pt x="4356" y="12132"/>
                      <a:pt x="4290" y="12144"/>
                    </a:cubicBezTo>
                    <a:cubicBezTo>
                      <a:pt x="4298" y="12244"/>
                      <a:pt x="4308" y="12347"/>
                      <a:pt x="4313" y="12448"/>
                    </a:cubicBezTo>
                    <a:cubicBezTo>
                      <a:pt x="4486" y="14661"/>
                      <a:pt x="4573" y="17229"/>
                      <a:pt x="4065" y="17373"/>
                    </a:cubicBezTo>
                    <a:cubicBezTo>
                      <a:pt x="0" y="18536"/>
                      <a:pt x="1096" y="24535"/>
                      <a:pt x="4516" y="25698"/>
                    </a:cubicBezTo>
                    <a:cubicBezTo>
                      <a:pt x="5485" y="26026"/>
                      <a:pt x="6718" y="26189"/>
                      <a:pt x="8022" y="26189"/>
                    </a:cubicBezTo>
                    <a:cubicBezTo>
                      <a:pt x="11317" y="26189"/>
                      <a:pt x="15063" y="25149"/>
                      <a:pt x="16127" y="23117"/>
                    </a:cubicBezTo>
                    <a:cubicBezTo>
                      <a:pt x="17250" y="20966"/>
                      <a:pt x="17783" y="8631"/>
                      <a:pt x="17919" y="2387"/>
                    </a:cubicBezTo>
                    <a:cubicBezTo>
                      <a:pt x="17921" y="2228"/>
                      <a:pt x="17924" y="2071"/>
                      <a:pt x="17927" y="1917"/>
                    </a:cubicBezTo>
                    <a:cubicBezTo>
                      <a:pt x="17943" y="1173"/>
                      <a:pt x="17948" y="533"/>
                      <a:pt x="17951" y="27"/>
                    </a:cubicBezTo>
                    <a:lnTo>
                      <a:pt x="17951" y="0"/>
                    </a:ln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81" name="Google Shape;2193;p50">
                <a:extLst>
                  <a:ext uri="{FF2B5EF4-FFF2-40B4-BE49-F238E27FC236}">
                    <a16:creationId xmlns="" xmlns:a16="http://schemas.microsoft.com/office/drawing/2014/main" id="{3A8785A8-AE06-4722-B77D-3AA7B0DAAC0A}"/>
                  </a:ext>
                </a:extLst>
              </p:cNvPr>
              <p:cNvSpPr/>
              <p:nvPr/>
            </p:nvSpPr>
            <p:spPr>
              <a:xfrm>
                <a:off x="693800" y="2204375"/>
                <a:ext cx="435275" cy="411950"/>
              </a:xfrm>
              <a:custGeom>
                <a:avLst/>
                <a:gdLst/>
                <a:ahLst/>
                <a:cxnLst/>
                <a:rect l="l" t="t" r="r" b="b"/>
                <a:pathLst>
                  <a:path w="17411" h="16478" extrusionOk="0">
                    <a:moveTo>
                      <a:pt x="4053" y="0"/>
                    </a:moveTo>
                    <a:lnTo>
                      <a:pt x="4053" y="0"/>
                    </a:lnTo>
                    <a:cubicBezTo>
                      <a:pt x="4067" y="127"/>
                      <a:pt x="4082" y="281"/>
                      <a:pt x="4101" y="449"/>
                    </a:cubicBezTo>
                    <a:cubicBezTo>
                      <a:pt x="4324" y="2529"/>
                      <a:pt x="4775" y="7460"/>
                      <a:pt x="4065" y="7663"/>
                    </a:cubicBezTo>
                    <a:cubicBezTo>
                      <a:pt x="1" y="8824"/>
                      <a:pt x="1096" y="14825"/>
                      <a:pt x="4516" y="15986"/>
                    </a:cubicBezTo>
                    <a:cubicBezTo>
                      <a:pt x="5486" y="16315"/>
                      <a:pt x="6720" y="16478"/>
                      <a:pt x="8024" y="16478"/>
                    </a:cubicBezTo>
                    <a:cubicBezTo>
                      <a:pt x="11319" y="16478"/>
                      <a:pt x="15065" y="15438"/>
                      <a:pt x="16128" y="13407"/>
                    </a:cubicBezTo>
                    <a:cubicBezTo>
                      <a:pt x="16688" y="12335"/>
                      <a:pt x="17100" y="8734"/>
                      <a:pt x="17392" y="4616"/>
                    </a:cubicBezTo>
                    <a:cubicBezTo>
                      <a:pt x="17398" y="4526"/>
                      <a:pt x="17404" y="4435"/>
                      <a:pt x="17411" y="4345"/>
                    </a:cubicBezTo>
                    <a:cubicBezTo>
                      <a:pt x="12738" y="4296"/>
                      <a:pt x="8409" y="3436"/>
                      <a:pt x="5742" y="1469"/>
                    </a:cubicBezTo>
                    <a:cubicBezTo>
                      <a:pt x="5140" y="1025"/>
                      <a:pt x="4575" y="535"/>
                      <a:pt x="4053" y="0"/>
                    </a:cubicBez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82" name="Google Shape;2194;p50">
                <a:extLst>
                  <a:ext uri="{FF2B5EF4-FFF2-40B4-BE49-F238E27FC236}">
                    <a16:creationId xmlns="" xmlns:a16="http://schemas.microsoft.com/office/drawing/2014/main" id="{6D99CB9A-EFE4-4C52-8333-022896637E80}"/>
                  </a:ext>
                </a:extLst>
              </p:cNvPr>
              <p:cNvSpPr/>
              <p:nvPr/>
            </p:nvSpPr>
            <p:spPr>
              <a:xfrm>
                <a:off x="1720700" y="1843025"/>
                <a:ext cx="51625" cy="118075"/>
              </a:xfrm>
              <a:custGeom>
                <a:avLst/>
                <a:gdLst/>
                <a:ahLst/>
                <a:cxnLst/>
                <a:rect l="l" t="t" r="r" b="b"/>
                <a:pathLst>
                  <a:path w="2065" h="4723" extrusionOk="0">
                    <a:moveTo>
                      <a:pt x="2064" y="1"/>
                    </a:moveTo>
                    <a:cubicBezTo>
                      <a:pt x="1440" y="455"/>
                      <a:pt x="785" y="868"/>
                      <a:pt x="104" y="1234"/>
                    </a:cubicBezTo>
                    <a:cubicBezTo>
                      <a:pt x="128" y="2398"/>
                      <a:pt x="99" y="3571"/>
                      <a:pt x="0" y="4723"/>
                    </a:cubicBezTo>
                    <a:cubicBezTo>
                      <a:pt x="875" y="3458"/>
                      <a:pt x="1558" y="1805"/>
                      <a:pt x="2064" y="1"/>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83" name="Google Shape;2195;p50">
                <a:extLst>
                  <a:ext uri="{FF2B5EF4-FFF2-40B4-BE49-F238E27FC236}">
                    <a16:creationId xmlns="" xmlns:a16="http://schemas.microsoft.com/office/drawing/2014/main" id="{7BA08B38-4088-439A-9FEB-F790983E4D25}"/>
                  </a:ext>
                </a:extLst>
              </p:cNvPr>
              <p:cNvSpPr/>
              <p:nvPr/>
            </p:nvSpPr>
            <p:spPr>
              <a:xfrm>
                <a:off x="1597725" y="1141675"/>
                <a:ext cx="206825" cy="685650"/>
              </a:xfrm>
              <a:custGeom>
                <a:avLst/>
                <a:gdLst/>
                <a:ahLst/>
                <a:cxnLst/>
                <a:rect l="l" t="t" r="r" b="b"/>
                <a:pathLst>
                  <a:path w="8273" h="27426" extrusionOk="0">
                    <a:moveTo>
                      <a:pt x="942" y="1"/>
                    </a:moveTo>
                    <a:cubicBezTo>
                      <a:pt x="932" y="21"/>
                      <a:pt x="923" y="43"/>
                      <a:pt x="915" y="64"/>
                    </a:cubicBezTo>
                    <a:cubicBezTo>
                      <a:pt x="915" y="68"/>
                      <a:pt x="914" y="72"/>
                      <a:pt x="911" y="75"/>
                    </a:cubicBezTo>
                    <a:cubicBezTo>
                      <a:pt x="754" y="452"/>
                      <a:pt x="589" y="732"/>
                      <a:pt x="403" y="952"/>
                    </a:cubicBezTo>
                    <a:cubicBezTo>
                      <a:pt x="349" y="1012"/>
                      <a:pt x="294" y="1069"/>
                      <a:pt x="244" y="1118"/>
                    </a:cubicBezTo>
                    <a:cubicBezTo>
                      <a:pt x="167" y="1194"/>
                      <a:pt x="86" y="1264"/>
                      <a:pt x="0" y="1328"/>
                    </a:cubicBezTo>
                    <a:cubicBezTo>
                      <a:pt x="21" y="1394"/>
                      <a:pt x="39" y="1461"/>
                      <a:pt x="60" y="1527"/>
                    </a:cubicBezTo>
                    <a:cubicBezTo>
                      <a:pt x="75" y="1557"/>
                      <a:pt x="93" y="1586"/>
                      <a:pt x="108" y="1617"/>
                    </a:cubicBezTo>
                    <a:cubicBezTo>
                      <a:pt x="1707" y="4588"/>
                      <a:pt x="3566" y="8701"/>
                      <a:pt x="4808" y="13529"/>
                    </a:cubicBezTo>
                    <a:cubicBezTo>
                      <a:pt x="5116" y="14742"/>
                      <a:pt x="5331" y="15860"/>
                      <a:pt x="5452" y="16884"/>
                    </a:cubicBezTo>
                    <a:cubicBezTo>
                      <a:pt x="5758" y="19493"/>
                      <a:pt x="5445" y="21489"/>
                      <a:pt x="4528" y="22895"/>
                    </a:cubicBezTo>
                    <a:cubicBezTo>
                      <a:pt x="4690" y="24284"/>
                      <a:pt x="4852" y="25825"/>
                      <a:pt x="4949" y="27426"/>
                    </a:cubicBezTo>
                    <a:cubicBezTo>
                      <a:pt x="6099" y="26848"/>
                      <a:pt x="7005" y="26162"/>
                      <a:pt x="7529" y="25719"/>
                    </a:cubicBezTo>
                    <a:cubicBezTo>
                      <a:pt x="8176" y="22323"/>
                      <a:pt x="8273" y="18753"/>
                      <a:pt x="7887" y="16380"/>
                    </a:cubicBezTo>
                    <a:cubicBezTo>
                      <a:pt x="7600" y="14607"/>
                      <a:pt x="5370" y="8836"/>
                      <a:pt x="2564" y="2887"/>
                    </a:cubicBezTo>
                    <a:cubicBezTo>
                      <a:pt x="2047" y="1789"/>
                      <a:pt x="1574" y="949"/>
                      <a:pt x="1150" y="305"/>
                    </a:cubicBezTo>
                    <a:cubicBezTo>
                      <a:pt x="1077" y="196"/>
                      <a:pt x="1008" y="97"/>
                      <a:pt x="94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84" name="Google Shape;2196;p50">
                <a:extLst>
                  <a:ext uri="{FF2B5EF4-FFF2-40B4-BE49-F238E27FC236}">
                    <a16:creationId xmlns="" xmlns:a16="http://schemas.microsoft.com/office/drawing/2014/main" id="{E30F58BC-F808-4503-9369-C25D4531D616}"/>
                  </a:ext>
                </a:extLst>
              </p:cNvPr>
              <p:cNvSpPr/>
              <p:nvPr/>
            </p:nvSpPr>
            <p:spPr>
              <a:xfrm>
                <a:off x="1529075" y="997500"/>
                <a:ext cx="553650" cy="1046375"/>
              </a:xfrm>
              <a:custGeom>
                <a:avLst/>
                <a:gdLst/>
                <a:ahLst/>
                <a:cxnLst/>
                <a:rect l="l" t="t" r="r" b="b"/>
                <a:pathLst>
                  <a:path w="22146" h="41855" extrusionOk="0">
                    <a:moveTo>
                      <a:pt x="4940" y="1"/>
                    </a:moveTo>
                    <a:cubicBezTo>
                      <a:pt x="3232" y="1"/>
                      <a:pt x="1810" y="386"/>
                      <a:pt x="720" y="845"/>
                    </a:cubicBezTo>
                    <a:cubicBezTo>
                      <a:pt x="575" y="908"/>
                      <a:pt x="436" y="969"/>
                      <a:pt x="304" y="1035"/>
                    </a:cubicBezTo>
                    <a:cubicBezTo>
                      <a:pt x="201" y="1080"/>
                      <a:pt x="103" y="1128"/>
                      <a:pt x="9" y="1176"/>
                    </a:cubicBezTo>
                    <a:cubicBezTo>
                      <a:pt x="7" y="1180"/>
                      <a:pt x="3" y="1180"/>
                      <a:pt x="0" y="1183"/>
                    </a:cubicBezTo>
                    <a:cubicBezTo>
                      <a:pt x="424" y="1552"/>
                      <a:pt x="862" y="1974"/>
                      <a:pt x="1283" y="2405"/>
                    </a:cubicBezTo>
                    <a:cubicBezTo>
                      <a:pt x="2493" y="3645"/>
                      <a:pt x="3568" y="4967"/>
                      <a:pt x="3775" y="5334"/>
                    </a:cubicBezTo>
                    <a:cubicBezTo>
                      <a:pt x="3802" y="5382"/>
                      <a:pt x="3814" y="5415"/>
                      <a:pt x="3811" y="5427"/>
                    </a:cubicBezTo>
                    <a:cubicBezTo>
                      <a:pt x="3772" y="5548"/>
                      <a:pt x="3730" y="5660"/>
                      <a:pt x="3688" y="5768"/>
                    </a:cubicBezTo>
                    <a:cubicBezTo>
                      <a:pt x="3757" y="5864"/>
                      <a:pt x="3826" y="5964"/>
                      <a:pt x="3896" y="6072"/>
                    </a:cubicBezTo>
                    <a:cubicBezTo>
                      <a:pt x="3919" y="6104"/>
                      <a:pt x="3941" y="6141"/>
                      <a:pt x="3962" y="6174"/>
                    </a:cubicBezTo>
                    <a:cubicBezTo>
                      <a:pt x="4049" y="6307"/>
                      <a:pt x="4137" y="6445"/>
                      <a:pt x="4221" y="6593"/>
                    </a:cubicBezTo>
                    <a:cubicBezTo>
                      <a:pt x="4281" y="6686"/>
                      <a:pt x="4335" y="6782"/>
                      <a:pt x="4392" y="6882"/>
                    </a:cubicBezTo>
                    <a:cubicBezTo>
                      <a:pt x="4446" y="6975"/>
                      <a:pt x="4501" y="7068"/>
                      <a:pt x="4555" y="7167"/>
                    </a:cubicBezTo>
                    <a:cubicBezTo>
                      <a:pt x="4588" y="7228"/>
                      <a:pt x="4624" y="7291"/>
                      <a:pt x="4658" y="7357"/>
                    </a:cubicBezTo>
                    <a:cubicBezTo>
                      <a:pt x="4693" y="7421"/>
                      <a:pt x="4727" y="7487"/>
                      <a:pt x="4762" y="7556"/>
                    </a:cubicBezTo>
                    <a:cubicBezTo>
                      <a:pt x="4835" y="7688"/>
                      <a:pt x="4908" y="7826"/>
                      <a:pt x="4977" y="7971"/>
                    </a:cubicBezTo>
                    <a:cubicBezTo>
                      <a:pt x="5085" y="8188"/>
                      <a:pt x="5197" y="8414"/>
                      <a:pt x="5310" y="8654"/>
                    </a:cubicBezTo>
                    <a:cubicBezTo>
                      <a:pt x="8117" y="14603"/>
                      <a:pt x="10347" y="20374"/>
                      <a:pt x="10633" y="22147"/>
                    </a:cubicBezTo>
                    <a:cubicBezTo>
                      <a:pt x="11019" y="24520"/>
                      <a:pt x="10922" y="28090"/>
                      <a:pt x="10275" y="31486"/>
                    </a:cubicBezTo>
                    <a:cubicBezTo>
                      <a:pt x="10600" y="31215"/>
                      <a:pt x="10777" y="31038"/>
                      <a:pt x="10777" y="31038"/>
                    </a:cubicBezTo>
                    <a:cubicBezTo>
                      <a:pt x="10777" y="31038"/>
                      <a:pt x="10850" y="31026"/>
                      <a:pt x="10952" y="31026"/>
                    </a:cubicBezTo>
                    <a:cubicBezTo>
                      <a:pt x="11261" y="31026"/>
                      <a:pt x="11843" y="31134"/>
                      <a:pt x="11551" y="32004"/>
                    </a:cubicBezTo>
                    <a:cubicBezTo>
                      <a:pt x="11434" y="32363"/>
                      <a:pt x="10772" y="33057"/>
                      <a:pt x="9729" y="33823"/>
                    </a:cubicBezTo>
                    <a:cubicBezTo>
                      <a:pt x="9224" y="35626"/>
                      <a:pt x="8541" y="37279"/>
                      <a:pt x="7664" y="38546"/>
                    </a:cubicBezTo>
                    <a:cubicBezTo>
                      <a:pt x="7637" y="38852"/>
                      <a:pt x="7610" y="39160"/>
                      <a:pt x="7571" y="39467"/>
                    </a:cubicBezTo>
                    <a:cubicBezTo>
                      <a:pt x="7568" y="40078"/>
                      <a:pt x="7559" y="40894"/>
                      <a:pt x="7539" y="41855"/>
                    </a:cubicBezTo>
                    <a:cubicBezTo>
                      <a:pt x="22145" y="41855"/>
                      <a:pt x="20531" y="22323"/>
                      <a:pt x="19551" y="17427"/>
                    </a:cubicBezTo>
                    <a:cubicBezTo>
                      <a:pt x="18520" y="12264"/>
                      <a:pt x="14841" y="2396"/>
                      <a:pt x="8457" y="524"/>
                    </a:cubicBezTo>
                    <a:cubicBezTo>
                      <a:pt x="7180" y="150"/>
                      <a:pt x="6004" y="1"/>
                      <a:pt x="494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85" name="Google Shape;2197;p50">
                <a:extLst>
                  <a:ext uri="{FF2B5EF4-FFF2-40B4-BE49-F238E27FC236}">
                    <a16:creationId xmlns="" xmlns:a16="http://schemas.microsoft.com/office/drawing/2014/main" id="{F0196E19-57E7-4B8F-8ECD-0F9B3463D060}"/>
                  </a:ext>
                </a:extLst>
              </p:cNvPr>
              <p:cNvSpPr/>
              <p:nvPr/>
            </p:nvSpPr>
            <p:spPr>
              <a:xfrm>
                <a:off x="950200" y="748925"/>
                <a:ext cx="367750" cy="289200"/>
              </a:xfrm>
              <a:custGeom>
                <a:avLst/>
                <a:gdLst/>
                <a:ahLst/>
                <a:cxnLst/>
                <a:rect l="l" t="t" r="r" b="b"/>
                <a:pathLst>
                  <a:path w="14710" h="11568" extrusionOk="0">
                    <a:moveTo>
                      <a:pt x="7261" y="0"/>
                    </a:moveTo>
                    <a:cubicBezTo>
                      <a:pt x="6769" y="0"/>
                      <a:pt x="6251" y="46"/>
                      <a:pt x="5710" y="145"/>
                    </a:cubicBezTo>
                    <a:cubicBezTo>
                      <a:pt x="3065" y="629"/>
                      <a:pt x="0" y="4145"/>
                      <a:pt x="968" y="7338"/>
                    </a:cubicBezTo>
                    <a:cubicBezTo>
                      <a:pt x="1749" y="9915"/>
                      <a:pt x="3495" y="11567"/>
                      <a:pt x="6851" y="11567"/>
                    </a:cubicBezTo>
                    <a:cubicBezTo>
                      <a:pt x="7655" y="11567"/>
                      <a:pt x="8551" y="11473"/>
                      <a:pt x="9548" y="11273"/>
                    </a:cubicBezTo>
                    <a:cubicBezTo>
                      <a:pt x="14709" y="10241"/>
                      <a:pt x="14161" y="6402"/>
                      <a:pt x="13451" y="4145"/>
                    </a:cubicBezTo>
                    <a:cubicBezTo>
                      <a:pt x="12831" y="2173"/>
                      <a:pt x="10645" y="0"/>
                      <a:pt x="7261" y="0"/>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86" name="Google Shape;2198;p50">
                <a:extLst>
                  <a:ext uri="{FF2B5EF4-FFF2-40B4-BE49-F238E27FC236}">
                    <a16:creationId xmlns="" xmlns:a16="http://schemas.microsoft.com/office/drawing/2014/main" id="{D362448B-F244-4D4D-B9F1-1E598D9FE328}"/>
                  </a:ext>
                </a:extLst>
              </p:cNvPr>
              <p:cNvSpPr/>
              <p:nvPr/>
            </p:nvSpPr>
            <p:spPr>
              <a:xfrm>
                <a:off x="1041025" y="832250"/>
                <a:ext cx="121375" cy="69000"/>
              </a:xfrm>
              <a:custGeom>
                <a:avLst/>
                <a:gdLst/>
                <a:ahLst/>
                <a:cxnLst/>
                <a:rect l="l" t="t" r="r" b="b"/>
                <a:pathLst>
                  <a:path w="4855" h="2760" extrusionOk="0">
                    <a:moveTo>
                      <a:pt x="1975" y="0"/>
                    </a:moveTo>
                    <a:cubicBezTo>
                      <a:pt x="997" y="0"/>
                      <a:pt x="107" y="157"/>
                      <a:pt x="71" y="556"/>
                    </a:cubicBezTo>
                    <a:cubicBezTo>
                      <a:pt x="1" y="1313"/>
                      <a:pt x="1071" y="2403"/>
                      <a:pt x="2039" y="2725"/>
                    </a:cubicBezTo>
                    <a:cubicBezTo>
                      <a:pt x="2109" y="2749"/>
                      <a:pt x="2185" y="2760"/>
                      <a:pt x="2264" y="2760"/>
                    </a:cubicBezTo>
                    <a:cubicBezTo>
                      <a:pt x="3267" y="2760"/>
                      <a:pt x="4854" y="988"/>
                      <a:pt x="4528" y="493"/>
                    </a:cubicBezTo>
                    <a:cubicBezTo>
                      <a:pt x="4340" y="208"/>
                      <a:pt x="3100" y="0"/>
                      <a:pt x="1975"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87" name="Google Shape;2199;p50">
                <a:extLst>
                  <a:ext uri="{FF2B5EF4-FFF2-40B4-BE49-F238E27FC236}">
                    <a16:creationId xmlns="" xmlns:a16="http://schemas.microsoft.com/office/drawing/2014/main" id="{E5FDEFE6-28AF-490B-BEDB-350EF917C6A3}"/>
                  </a:ext>
                </a:extLst>
              </p:cNvPr>
              <p:cNvSpPr/>
              <p:nvPr/>
            </p:nvSpPr>
            <p:spPr>
              <a:xfrm>
                <a:off x="1011425" y="966500"/>
                <a:ext cx="175275" cy="21125"/>
              </a:xfrm>
              <a:custGeom>
                <a:avLst/>
                <a:gdLst/>
                <a:ahLst/>
                <a:cxnLst/>
                <a:rect l="l" t="t" r="r" b="b"/>
                <a:pathLst>
                  <a:path w="7011" h="845" extrusionOk="0">
                    <a:moveTo>
                      <a:pt x="6841" y="0"/>
                    </a:moveTo>
                    <a:cubicBezTo>
                      <a:pt x="6814" y="0"/>
                      <a:pt x="6786" y="8"/>
                      <a:pt x="6761" y="23"/>
                    </a:cubicBezTo>
                    <a:cubicBezTo>
                      <a:pt x="6210" y="371"/>
                      <a:pt x="5624" y="480"/>
                      <a:pt x="5104" y="480"/>
                    </a:cubicBezTo>
                    <a:cubicBezTo>
                      <a:pt x="4399" y="480"/>
                      <a:pt x="3815" y="279"/>
                      <a:pt x="3604" y="198"/>
                    </a:cubicBezTo>
                    <a:cubicBezTo>
                      <a:pt x="3550" y="176"/>
                      <a:pt x="3519" y="162"/>
                      <a:pt x="3516" y="162"/>
                    </a:cubicBezTo>
                    <a:cubicBezTo>
                      <a:pt x="3495" y="151"/>
                      <a:pt x="3473" y="146"/>
                      <a:pt x="3451" y="146"/>
                    </a:cubicBezTo>
                    <a:cubicBezTo>
                      <a:pt x="3427" y="146"/>
                      <a:pt x="3403" y="152"/>
                      <a:pt x="3381" y="164"/>
                    </a:cubicBezTo>
                    <a:cubicBezTo>
                      <a:pt x="3357" y="179"/>
                      <a:pt x="3332" y="191"/>
                      <a:pt x="3306" y="201"/>
                    </a:cubicBezTo>
                    <a:cubicBezTo>
                      <a:pt x="2810" y="458"/>
                      <a:pt x="2337" y="548"/>
                      <a:pt x="1918" y="548"/>
                    </a:cubicBezTo>
                    <a:cubicBezTo>
                      <a:pt x="966" y="548"/>
                      <a:pt x="293" y="82"/>
                      <a:pt x="253" y="53"/>
                    </a:cubicBezTo>
                    <a:cubicBezTo>
                      <a:pt x="227" y="36"/>
                      <a:pt x="199" y="28"/>
                      <a:pt x="171" y="28"/>
                    </a:cubicBezTo>
                    <a:cubicBezTo>
                      <a:pt x="124" y="28"/>
                      <a:pt x="78" y="50"/>
                      <a:pt x="48" y="90"/>
                    </a:cubicBezTo>
                    <a:cubicBezTo>
                      <a:pt x="1" y="155"/>
                      <a:pt x="12" y="246"/>
                      <a:pt x="75" y="296"/>
                    </a:cubicBezTo>
                    <a:cubicBezTo>
                      <a:pt x="87" y="306"/>
                      <a:pt x="858" y="845"/>
                      <a:pt x="1939" y="845"/>
                    </a:cubicBezTo>
                    <a:cubicBezTo>
                      <a:pt x="2363" y="845"/>
                      <a:pt x="2833" y="760"/>
                      <a:pt x="3327" y="529"/>
                    </a:cubicBezTo>
                    <a:cubicBezTo>
                      <a:pt x="3372" y="507"/>
                      <a:pt x="3416" y="487"/>
                      <a:pt x="3462" y="462"/>
                    </a:cubicBezTo>
                    <a:cubicBezTo>
                      <a:pt x="3501" y="480"/>
                      <a:pt x="3555" y="501"/>
                      <a:pt x="3624" y="526"/>
                    </a:cubicBezTo>
                    <a:cubicBezTo>
                      <a:pt x="3920" y="631"/>
                      <a:pt x="4463" y="786"/>
                      <a:pt x="5102" y="786"/>
                    </a:cubicBezTo>
                    <a:cubicBezTo>
                      <a:pt x="5668" y="786"/>
                      <a:pt x="6309" y="664"/>
                      <a:pt x="6921" y="279"/>
                    </a:cubicBezTo>
                    <a:cubicBezTo>
                      <a:pt x="6989" y="233"/>
                      <a:pt x="7011" y="142"/>
                      <a:pt x="6969" y="71"/>
                    </a:cubicBezTo>
                    <a:cubicBezTo>
                      <a:pt x="6940" y="25"/>
                      <a:pt x="6891" y="0"/>
                      <a:pt x="684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88" name="Google Shape;2200;p50">
                <a:extLst>
                  <a:ext uri="{FF2B5EF4-FFF2-40B4-BE49-F238E27FC236}">
                    <a16:creationId xmlns="" xmlns:a16="http://schemas.microsoft.com/office/drawing/2014/main" id="{E7A5C2EB-2F3D-4592-A976-EC08D9DE6DE8}"/>
                  </a:ext>
                </a:extLst>
              </p:cNvPr>
              <p:cNvSpPr/>
              <p:nvPr/>
            </p:nvSpPr>
            <p:spPr>
              <a:xfrm>
                <a:off x="1216100" y="996075"/>
                <a:ext cx="409200" cy="435600"/>
              </a:xfrm>
              <a:custGeom>
                <a:avLst/>
                <a:gdLst/>
                <a:ahLst/>
                <a:cxnLst/>
                <a:rect l="l" t="t" r="r" b="b"/>
                <a:pathLst>
                  <a:path w="16368" h="17424" extrusionOk="0">
                    <a:moveTo>
                      <a:pt x="10423" y="0"/>
                    </a:moveTo>
                    <a:cubicBezTo>
                      <a:pt x="10413" y="0"/>
                      <a:pt x="10404" y="0"/>
                      <a:pt x="10394" y="1"/>
                    </a:cubicBezTo>
                    <a:cubicBezTo>
                      <a:pt x="10381" y="1"/>
                      <a:pt x="10362" y="6"/>
                      <a:pt x="10347" y="7"/>
                    </a:cubicBezTo>
                    <a:cubicBezTo>
                      <a:pt x="9990" y="47"/>
                      <a:pt x="9326" y="385"/>
                      <a:pt x="8495" y="994"/>
                    </a:cubicBezTo>
                    <a:cubicBezTo>
                      <a:pt x="5464" y="3217"/>
                      <a:pt x="259" y="9025"/>
                      <a:pt x="8" y="16902"/>
                    </a:cubicBezTo>
                    <a:cubicBezTo>
                      <a:pt x="3" y="17077"/>
                      <a:pt x="3" y="17250"/>
                      <a:pt x="1" y="17423"/>
                    </a:cubicBezTo>
                    <a:cubicBezTo>
                      <a:pt x="1272" y="14887"/>
                      <a:pt x="3270" y="13140"/>
                      <a:pt x="5359" y="13140"/>
                    </a:cubicBezTo>
                    <a:cubicBezTo>
                      <a:pt x="5831" y="13140"/>
                      <a:pt x="6308" y="13229"/>
                      <a:pt x="6782" y="13419"/>
                    </a:cubicBezTo>
                    <a:cubicBezTo>
                      <a:pt x="7172" y="13576"/>
                      <a:pt x="7708" y="13828"/>
                      <a:pt x="8349" y="14161"/>
                    </a:cubicBezTo>
                    <a:cubicBezTo>
                      <a:pt x="9832" y="11434"/>
                      <a:pt x="11584" y="9336"/>
                      <a:pt x="12588" y="8645"/>
                    </a:cubicBezTo>
                    <a:cubicBezTo>
                      <a:pt x="13784" y="7823"/>
                      <a:pt x="14608" y="7625"/>
                      <a:pt x="15230" y="7179"/>
                    </a:cubicBezTo>
                    <a:cubicBezTo>
                      <a:pt x="15242" y="7170"/>
                      <a:pt x="15254" y="7160"/>
                      <a:pt x="15266" y="7152"/>
                    </a:cubicBezTo>
                    <a:cubicBezTo>
                      <a:pt x="15700" y="6830"/>
                      <a:pt x="16036" y="6379"/>
                      <a:pt x="16330" y="5484"/>
                    </a:cubicBezTo>
                    <a:cubicBezTo>
                      <a:pt x="16368" y="5368"/>
                      <a:pt x="15173" y="3865"/>
                      <a:pt x="13802" y="2461"/>
                    </a:cubicBezTo>
                    <a:cubicBezTo>
                      <a:pt x="13380" y="2030"/>
                      <a:pt x="12942" y="1609"/>
                      <a:pt x="12518" y="1240"/>
                    </a:cubicBezTo>
                    <a:cubicBezTo>
                      <a:pt x="11691" y="520"/>
                      <a:pt x="10918" y="0"/>
                      <a:pt x="1042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7520" tIns="97520" rIns="97520" bIns="97520" anchor="ctr" anchorCtr="0">
                <a:noAutofit/>
              </a:bodyPr>
              <a:lstStyle/>
              <a:p>
                <a:endParaRPr sz="1920"/>
              </a:p>
            </p:txBody>
          </p:sp>
        </p:grpSp>
        <p:sp>
          <p:nvSpPr>
            <p:cNvPr id="58" name="Google Shape;2201;p50">
              <a:extLst>
                <a:ext uri="{FF2B5EF4-FFF2-40B4-BE49-F238E27FC236}">
                  <a16:creationId xmlns="" xmlns:a16="http://schemas.microsoft.com/office/drawing/2014/main" id="{8D43DE69-BA89-4A9E-83F5-1A70AF2896D1}"/>
                </a:ext>
              </a:extLst>
            </p:cNvPr>
            <p:cNvSpPr/>
            <p:nvPr/>
          </p:nvSpPr>
          <p:spPr>
            <a:xfrm>
              <a:off x="3972900" y="3116774"/>
              <a:ext cx="65702" cy="58774"/>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59" name="Google Shape;2202;p50">
              <a:extLst>
                <a:ext uri="{FF2B5EF4-FFF2-40B4-BE49-F238E27FC236}">
                  <a16:creationId xmlns="" xmlns:a16="http://schemas.microsoft.com/office/drawing/2014/main" id="{EABD1670-2D4E-43E3-94E7-04C67F61D11F}"/>
                </a:ext>
              </a:extLst>
            </p:cNvPr>
            <p:cNvSpPr/>
            <p:nvPr/>
          </p:nvSpPr>
          <p:spPr>
            <a:xfrm>
              <a:off x="4204500" y="3116774"/>
              <a:ext cx="65702" cy="58774"/>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grpSp>
      <p:sp>
        <p:nvSpPr>
          <p:cNvPr id="38" name="Rectangle: Rounded Corners 4">
            <a:extLst>
              <a:ext uri="{FF2B5EF4-FFF2-40B4-BE49-F238E27FC236}">
                <a16:creationId xmlns="" xmlns:a16="http://schemas.microsoft.com/office/drawing/2014/main" id="{852E3F7C-2E20-4A6E-AC80-0F11D4C132E0}"/>
              </a:ext>
            </a:extLst>
          </p:cNvPr>
          <p:cNvSpPr/>
          <p:nvPr/>
        </p:nvSpPr>
        <p:spPr>
          <a:xfrm>
            <a:off x="144122" y="1711799"/>
            <a:ext cx="7253756" cy="844611"/>
          </a:xfrm>
          <a:prstGeom prst="roundRect">
            <a:avLst/>
          </a:prstGeom>
          <a:noFill/>
          <a:ln w="12700">
            <a:solidFill>
              <a:srgbClr val="33CC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0" name="TextBox 39">
            <a:extLst>
              <a:ext uri="{FF2B5EF4-FFF2-40B4-BE49-F238E27FC236}">
                <a16:creationId xmlns="" xmlns:a16="http://schemas.microsoft.com/office/drawing/2014/main" id="{F9B97CE2-F698-44CE-80F1-8CA36FD6067B}"/>
              </a:ext>
            </a:extLst>
          </p:cNvPr>
          <p:cNvSpPr txBox="1"/>
          <p:nvPr/>
        </p:nvSpPr>
        <p:spPr>
          <a:xfrm>
            <a:off x="169333" y="1885246"/>
            <a:ext cx="7692230" cy="530915"/>
          </a:xfrm>
          <a:prstGeom prst="rect">
            <a:avLst/>
          </a:prstGeom>
          <a:noFill/>
        </p:spPr>
        <p:txBody>
          <a:bodyPr wrap="square">
            <a:spAutoFit/>
          </a:bodyPr>
          <a:lstStyle/>
          <a:p>
            <a:pPr>
              <a:lnSpc>
                <a:spcPct val="150000"/>
              </a:lnSpc>
              <a:spcBef>
                <a:spcPts val="700"/>
              </a:spcBef>
              <a:spcAft>
                <a:spcPts val="700"/>
              </a:spcAft>
              <a:tabLst>
                <a:tab pos="3160395" algn="ctr"/>
                <a:tab pos="5740400" algn="l"/>
              </a:tabLst>
            </a:pPr>
            <a:r>
              <a:rPr lang="nl-NL" sz="1900" b="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Mũi</a:t>
            </a:r>
            <a:r>
              <a:rPr lang="nl-NL" sz="19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khí quản, </a:t>
            </a:r>
            <a:r>
              <a:rPr lang="nl-NL" sz="19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phế </a:t>
            </a:r>
            <a:r>
              <a:rPr lang="nl-NL" sz="19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quản </a:t>
            </a:r>
            <a:r>
              <a:rPr lang="nl-NL" sz="19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 hai lá phổi có </a:t>
            </a:r>
            <a:r>
              <a:rPr lang="nl-NL" sz="19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chức năng </a:t>
            </a:r>
            <a:r>
              <a:rPr lang="nl-NL" sz="1900" b="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gì?</a:t>
            </a:r>
            <a:endParaRPr lang="en-US" sz="19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38"/>
                                        </p:tgtEl>
                                      </p:cBhvr>
                                    </p:animEffect>
                                    <p:set>
                                      <p:cBhvr>
                                        <p:cTn id="15" dur="1" fill="hold">
                                          <p:stCondLst>
                                            <p:cond delay="499"/>
                                          </p:stCondLst>
                                        </p:cTn>
                                        <p:tgtEl>
                                          <p:spTgt spid="38"/>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40"/>
                                        </p:tgtEl>
                                      </p:cBhvr>
                                    </p:animEffect>
                                    <p:set>
                                      <p:cBhvr>
                                        <p:cTn id="18" dur="1" fill="hold">
                                          <p:stCondLst>
                                            <p:cond delay="499"/>
                                          </p:stCondLst>
                                        </p:cTn>
                                        <p:tgtEl>
                                          <p:spTgt spid="40"/>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barn(inVertical)">
                                      <p:cBhvr>
                                        <p:cTn id="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 grpId="0" animBg="1"/>
      <p:bldP spid="38" grpId="0" animBg="1"/>
      <p:bldP spid="38" grpId="1" animBg="1"/>
      <p:bldP spid="40" grpId="0"/>
      <p:bldP spid="40"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9999">
            <a:alpha val="41000"/>
          </a:srgbClr>
        </a:solidFill>
        <a:effectLst/>
      </p:bgPr>
    </p:bg>
    <p:spTree>
      <p:nvGrpSpPr>
        <p:cNvPr id="1" name="Shape 306"/>
        <p:cNvGrpSpPr/>
        <p:nvPr/>
      </p:nvGrpSpPr>
      <p:grpSpPr>
        <a:xfrm>
          <a:off x="0" y="0"/>
          <a:ext cx="0" cy="0"/>
          <a:chOff x="0" y="0"/>
          <a:chExt cx="0" cy="0"/>
        </a:xfrm>
      </p:grpSpPr>
      <p:sp>
        <p:nvSpPr>
          <p:cNvPr id="43" name="TextBox 42">
            <a:extLst>
              <a:ext uri="{FF2B5EF4-FFF2-40B4-BE49-F238E27FC236}">
                <a16:creationId xmlns="" xmlns:a16="http://schemas.microsoft.com/office/drawing/2014/main" id="{5FA82519-DA1F-4429-93C3-75D58D0E1196}"/>
              </a:ext>
            </a:extLst>
          </p:cNvPr>
          <p:cNvSpPr txBox="1"/>
          <p:nvPr/>
        </p:nvSpPr>
        <p:spPr>
          <a:xfrm>
            <a:off x="800987" y="1241618"/>
            <a:ext cx="8109942" cy="553998"/>
          </a:xfrm>
          <a:prstGeom prst="rect">
            <a:avLst/>
          </a:prstGeom>
          <a:noFill/>
        </p:spPr>
        <p:txBody>
          <a:bodyPr wrap="square">
            <a:spAutoFit/>
          </a:bodyPr>
          <a:lstStyle/>
          <a:p>
            <a:pPr marL="342900" marR="0" indent="-342900">
              <a:lnSpc>
                <a:spcPct val="150000"/>
              </a:lnSpc>
              <a:spcBef>
                <a:spcPts val="700"/>
              </a:spcBef>
              <a:spcAft>
                <a:spcPts val="700"/>
              </a:spcAft>
              <a:buFont typeface="Wingdings" panose="05000000000000000000" pitchFamily="2" charset="2"/>
              <a:buChar char="v"/>
              <a:tabLst>
                <a:tab pos="3160395" algn="ctr"/>
                <a:tab pos="5740400" algn="l"/>
              </a:tabLst>
            </a:pPr>
            <a:r>
              <a:rPr lang="nl-NL" sz="2000" b="1" i="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Điều gì sẽ xảy ra với cơ thể nếu cơ quan hô hấp ngừng hoạt động?</a:t>
            </a:r>
            <a:endParaRPr lang="en-US" sz="20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 xmlns:a16="http://schemas.microsoft.com/office/drawing/2014/main" id="{88AB6BA9-6EA3-4E0B-999B-0A1C53EBAE18}"/>
              </a:ext>
            </a:extLst>
          </p:cNvPr>
          <p:cNvSpPr/>
          <p:nvPr/>
        </p:nvSpPr>
        <p:spPr>
          <a:xfrm>
            <a:off x="706645" y="1183854"/>
            <a:ext cx="7914842" cy="592262"/>
          </a:xfrm>
          <a:prstGeom prst="roundRect">
            <a:avLst/>
          </a:prstGeom>
          <a:noFill/>
          <a:ln w="127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 xmlns:a16="http://schemas.microsoft.com/office/drawing/2014/main" id="{F142CF84-4A69-4C58-8A13-FC8E04D2F3EE}"/>
              </a:ext>
            </a:extLst>
          </p:cNvPr>
          <p:cNvSpPr txBox="1"/>
          <p:nvPr/>
        </p:nvSpPr>
        <p:spPr>
          <a:xfrm>
            <a:off x="4215900" y="2419069"/>
            <a:ext cx="4637155" cy="916982"/>
          </a:xfrm>
          <a:prstGeom prst="rect">
            <a:avLst/>
          </a:prstGeom>
          <a:noFill/>
        </p:spPr>
        <p:txBody>
          <a:bodyPr wrap="square">
            <a:spAutoFit/>
          </a:bodyPr>
          <a:lstStyle/>
          <a:p>
            <a:pPr marL="342900" indent="-342900" algn="just">
              <a:lnSpc>
                <a:spcPct val="150000"/>
              </a:lnSpc>
              <a:buFont typeface="Courier New" panose="02070309020205020404" pitchFamily="49" charset="0"/>
              <a:buChar char="o"/>
            </a:pPr>
            <a:r>
              <a:rPr lang="nl-NL" sz="19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Nếu cơ quan hô hấp ngừng hoạt động, cơ thể sẽ chết. </a:t>
            </a:r>
            <a:endParaRPr lang="en-US" sz="1900" b="1">
              <a:solidFill>
                <a:srgbClr val="0070C0"/>
              </a:solidFill>
              <a:latin typeface="Times New Roman" panose="02020603050405020304" pitchFamily="18" charset="0"/>
              <a:cs typeface="Times New Roman" panose="02020603050405020304" pitchFamily="18" charset="0"/>
            </a:endParaRPr>
          </a:p>
        </p:txBody>
      </p:sp>
      <p:pic>
        <p:nvPicPr>
          <p:cNvPr id="47" name="Picture 2">
            <a:extLst>
              <a:ext uri="{FF2B5EF4-FFF2-40B4-BE49-F238E27FC236}">
                <a16:creationId xmlns="" xmlns:a16="http://schemas.microsoft.com/office/drawing/2014/main" id="{89B58B98-EDC0-4579-8989-5E8072778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22" y="2089674"/>
            <a:ext cx="3599564" cy="2932978"/>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oogle Shape;2040;p50">
            <a:extLst>
              <a:ext uri="{FF2B5EF4-FFF2-40B4-BE49-F238E27FC236}">
                <a16:creationId xmlns="" xmlns:a16="http://schemas.microsoft.com/office/drawing/2014/main" id="{3D698158-B9F0-4295-81C5-50DB2575B6AE}"/>
              </a:ext>
            </a:extLst>
          </p:cNvPr>
          <p:cNvGrpSpPr/>
          <p:nvPr/>
        </p:nvGrpSpPr>
        <p:grpSpPr>
          <a:xfrm>
            <a:off x="7389018" y="-54377"/>
            <a:ext cx="1278005" cy="1356192"/>
            <a:chOff x="2695871" y="1385421"/>
            <a:chExt cx="1308942" cy="1496558"/>
          </a:xfrm>
        </p:grpSpPr>
        <p:grpSp>
          <p:nvGrpSpPr>
            <p:cNvPr id="50" name="Google Shape;2041;p50">
              <a:extLst>
                <a:ext uri="{FF2B5EF4-FFF2-40B4-BE49-F238E27FC236}">
                  <a16:creationId xmlns="" xmlns:a16="http://schemas.microsoft.com/office/drawing/2014/main" id="{2AE36A47-2C8B-4AA5-8098-B2481A9970B3}"/>
                </a:ext>
              </a:extLst>
            </p:cNvPr>
            <p:cNvGrpSpPr/>
            <p:nvPr/>
          </p:nvGrpSpPr>
          <p:grpSpPr>
            <a:xfrm>
              <a:off x="2695871" y="1385421"/>
              <a:ext cx="1308942" cy="1496558"/>
              <a:chOff x="-4850025" y="1876975"/>
              <a:chExt cx="1415225" cy="1618075"/>
            </a:xfrm>
          </p:grpSpPr>
          <p:sp>
            <p:nvSpPr>
              <p:cNvPr id="52" name="Google Shape;2042;p50">
                <a:extLst>
                  <a:ext uri="{FF2B5EF4-FFF2-40B4-BE49-F238E27FC236}">
                    <a16:creationId xmlns="" xmlns:a16="http://schemas.microsoft.com/office/drawing/2014/main" id="{D148E4CC-B3E4-490E-B0E8-A45493CFDE77}"/>
                  </a:ext>
                </a:extLst>
              </p:cNvPr>
              <p:cNvSpPr/>
              <p:nvPr/>
            </p:nvSpPr>
            <p:spPr>
              <a:xfrm>
                <a:off x="-4274025" y="1876975"/>
                <a:ext cx="839225" cy="1480500"/>
              </a:xfrm>
              <a:custGeom>
                <a:avLst/>
                <a:gdLst/>
                <a:ahLst/>
                <a:cxnLst/>
                <a:rect l="l" t="t" r="r" b="b"/>
                <a:pathLst>
                  <a:path w="33569" h="59220" extrusionOk="0">
                    <a:moveTo>
                      <a:pt x="16848" y="1"/>
                    </a:moveTo>
                    <a:cubicBezTo>
                      <a:pt x="6518" y="1"/>
                      <a:pt x="475" y="3743"/>
                      <a:pt x="475" y="3743"/>
                    </a:cubicBezTo>
                    <a:cubicBezTo>
                      <a:pt x="1" y="3902"/>
                      <a:pt x="6285" y="56721"/>
                      <a:pt x="6285" y="56721"/>
                    </a:cubicBezTo>
                    <a:cubicBezTo>
                      <a:pt x="6307" y="57006"/>
                      <a:pt x="6499" y="57257"/>
                      <a:pt x="6775" y="57333"/>
                    </a:cubicBezTo>
                    <a:cubicBezTo>
                      <a:pt x="7657" y="57577"/>
                      <a:pt x="8440" y="58144"/>
                      <a:pt x="9252" y="58591"/>
                    </a:cubicBezTo>
                    <a:cubicBezTo>
                      <a:pt x="9883" y="58939"/>
                      <a:pt x="10617" y="59219"/>
                      <a:pt x="11320" y="59219"/>
                    </a:cubicBezTo>
                    <a:cubicBezTo>
                      <a:pt x="11674" y="59219"/>
                      <a:pt x="12019" y="59148"/>
                      <a:pt x="12340" y="58980"/>
                    </a:cubicBezTo>
                    <a:cubicBezTo>
                      <a:pt x="13274" y="58487"/>
                      <a:pt x="13457" y="56842"/>
                      <a:pt x="12506" y="56459"/>
                    </a:cubicBezTo>
                    <a:lnTo>
                      <a:pt x="12506" y="56459"/>
                    </a:lnTo>
                    <a:cubicBezTo>
                      <a:pt x="13250" y="56722"/>
                      <a:pt x="14040" y="56854"/>
                      <a:pt x="14830" y="56854"/>
                    </a:cubicBezTo>
                    <a:cubicBezTo>
                      <a:pt x="15468" y="56854"/>
                      <a:pt x="16107" y="56768"/>
                      <a:pt x="16721" y="56596"/>
                    </a:cubicBezTo>
                    <a:cubicBezTo>
                      <a:pt x="17065" y="56500"/>
                      <a:pt x="17268" y="56146"/>
                      <a:pt x="17192" y="55798"/>
                    </a:cubicBezTo>
                    <a:lnTo>
                      <a:pt x="17153" y="55620"/>
                    </a:lnTo>
                    <a:cubicBezTo>
                      <a:pt x="17056" y="55177"/>
                      <a:pt x="17404" y="54792"/>
                      <a:pt x="17812" y="54792"/>
                    </a:cubicBezTo>
                    <a:cubicBezTo>
                      <a:pt x="17900" y="54792"/>
                      <a:pt x="17990" y="54810"/>
                      <a:pt x="18080" y="54849"/>
                    </a:cubicBezTo>
                    <a:cubicBezTo>
                      <a:pt x="18481" y="55024"/>
                      <a:pt x="18921" y="55117"/>
                      <a:pt x="19358" y="55117"/>
                    </a:cubicBezTo>
                    <a:cubicBezTo>
                      <a:pt x="19914" y="55117"/>
                      <a:pt x="20465" y="54967"/>
                      <a:pt x="20925" y="54647"/>
                    </a:cubicBezTo>
                    <a:cubicBezTo>
                      <a:pt x="21852" y="54000"/>
                      <a:pt x="22256" y="52765"/>
                      <a:pt x="22052" y="51665"/>
                    </a:cubicBezTo>
                    <a:cubicBezTo>
                      <a:pt x="21974" y="51240"/>
                      <a:pt x="22319" y="50878"/>
                      <a:pt x="22718" y="50878"/>
                    </a:cubicBezTo>
                    <a:cubicBezTo>
                      <a:pt x="22791" y="50878"/>
                      <a:pt x="22867" y="50890"/>
                      <a:pt x="22942" y="50917"/>
                    </a:cubicBezTo>
                    <a:cubicBezTo>
                      <a:pt x="23636" y="51161"/>
                      <a:pt x="24336" y="51382"/>
                      <a:pt x="25045" y="51582"/>
                    </a:cubicBezTo>
                    <a:cubicBezTo>
                      <a:pt x="25108" y="51599"/>
                      <a:pt x="25170" y="51607"/>
                      <a:pt x="25232" y="51607"/>
                    </a:cubicBezTo>
                    <a:cubicBezTo>
                      <a:pt x="25608" y="51607"/>
                      <a:pt x="25933" y="51296"/>
                      <a:pt x="25916" y="50896"/>
                    </a:cubicBezTo>
                    <a:cubicBezTo>
                      <a:pt x="25875" y="49986"/>
                      <a:pt x="25670" y="49092"/>
                      <a:pt x="25310" y="48255"/>
                    </a:cubicBezTo>
                    <a:cubicBezTo>
                      <a:pt x="25107" y="47783"/>
                      <a:pt x="25457" y="47293"/>
                      <a:pt x="25920" y="47293"/>
                    </a:cubicBezTo>
                    <a:cubicBezTo>
                      <a:pt x="25991" y="47293"/>
                      <a:pt x="26065" y="47305"/>
                      <a:pt x="26140" y="47330"/>
                    </a:cubicBezTo>
                    <a:cubicBezTo>
                      <a:pt x="26995" y="47615"/>
                      <a:pt x="27898" y="47762"/>
                      <a:pt x="28799" y="47762"/>
                    </a:cubicBezTo>
                    <a:cubicBezTo>
                      <a:pt x="29300" y="47762"/>
                      <a:pt x="29801" y="47717"/>
                      <a:pt x="30293" y="47625"/>
                    </a:cubicBezTo>
                    <a:cubicBezTo>
                      <a:pt x="30677" y="47554"/>
                      <a:pt x="30921" y="47157"/>
                      <a:pt x="30812" y="46782"/>
                    </a:cubicBezTo>
                    <a:cubicBezTo>
                      <a:pt x="30423" y="45455"/>
                      <a:pt x="29672" y="44234"/>
                      <a:pt x="28670" y="43279"/>
                    </a:cubicBezTo>
                    <a:cubicBezTo>
                      <a:pt x="28204" y="42835"/>
                      <a:pt x="28572" y="42112"/>
                      <a:pt x="29135" y="42112"/>
                    </a:cubicBezTo>
                    <a:cubicBezTo>
                      <a:pt x="29213" y="42112"/>
                      <a:pt x="29295" y="42126"/>
                      <a:pt x="29379" y="42156"/>
                    </a:cubicBezTo>
                    <a:cubicBezTo>
                      <a:pt x="29922" y="42353"/>
                      <a:pt x="30499" y="42591"/>
                      <a:pt x="31011" y="42631"/>
                    </a:cubicBezTo>
                    <a:cubicBezTo>
                      <a:pt x="31052" y="42635"/>
                      <a:pt x="31093" y="42636"/>
                      <a:pt x="31133" y="42636"/>
                    </a:cubicBezTo>
                    <a:cubicBezTo>
                      <a:pt x="32526" y="42636"/>
                      <a:pt x="33367" y="40766"/>
                      <a:pt x="32865" y="39430"/>
                    </a:cubicBezTo>
                    <a:cubicBezTo>
                      <a:pt x="32606" y="38738"/>
                      <a:pt x="32138" y="38178"/>
                      <a:pt x="31577" y="37695"/>
                    </a:cubicBezTo>
                    <a:cubicBezTo>
                      <a:pt x="31211" y="37381"/>
                      <a:pt x="31305" y="36806"/>
                      <a:pt x="31731" y="36579"/>
                    </a:cubicBezTo>
                    <a:cubicBezTo>
                      <a:pt x="32755" y="36033"/>
                      <a:pt x="33569" y="34701"/>
                      <a:pt x="33296" y="33488"/>
                    </a:cubicBezTo>
                    <a:cubicBezTo>
                      <a:pt x="33015" y="32246"/>
                      <a:pt x="32149" y="31305"/>
                      <a:pt x="31105" y="30531"/>
                    </a:cubicBezTo>
                    <a:cubicBezTo>
                      <a:pt x="30669" y="30207"/>
                      <a:pt x="30743" y="29516"/>
                      <a:pt x="31256" y="29337"/>
                    </a:cubicBezTo>
                    <a:cubicBezTo>
                      <a:pt x="32223" y="28999"/>
                      <a:pt x="33044" y="28209"/>
                      <a:pt x="33265" y="27203"/>
                    </a:cubicBezTo>
                    <a:cubicBezTo>
                      <a:pt x="33494" y="26154"/>
                      <a:pt x="33031" y="25050"/>
                      <a:pt x="32237" y="24340"/>
                    </a:cubicBezTo>
                    <a:cubicBezTo>
                      <a:pt x="31931" y="24067"/>
                      <a:pt x="31927" y="23600"/>
                      <a:pt x="32234" y="23327"/>
                    </a:cubicBezTo>
                    <a:cubicBezTo>
                      <a:pt x="33059" y="22597"/>
                      <a:pt x="33515" y="21166"/>
                      <a:pt x="32911" y="20143"/>
                    </a:cubicBezTo>
                    <a:cubicBezTo>
                      <a:pt x="32333" y="19167"/>
                      <a:pt x="31340" y="18619"/>
                      <a:pt x="30227" y="18315"/>
                    </a:cubicBezTo>
                    <a:cubicBezTo>
                      <a:pt x="29749" y="18184"/>
                      <a:pt x="29583" y="17599"/>
                      <a:pt x="29901" y="17221"/>
                    </a:cubicBezTo>
                    <a:cubicBezTo>
                      <a:pt x="30653" y="16327"/>
                      <a:pt x="30942" y="14896"/>
                      <a:pt x="30277" y="13877"/>
                    </a:cubicBezTo>
                    <a:cubicBezTo>
                      <a:pt x="29703" y="13000"/>
                      <a:pt x="28761" y="12509"/>
                      <a:pt x="27726" y="12348"/>
                    </a:cubicBezTo>
                    <a:cubicBezTo>
                      <a:pt x="27089" y="12248"/>
                      <a:pt x="26912" y="11422"/>
                      <a:pt x="27464" y="11092"/>
                    </a:cubicBezTo>
                    <a:lnTo>
                      <a:pt x="27536" y="11048"/>
                    </a:lnTo>
                    <a:cubicBezTo>
                      <a:pt x="27853" y="10859"/>
                      <a:pt x="27954" y="10453"/>
                      <a:pt x="27777" y="10128"/>
                    </a:cubicBezTo>
                    <a:cubicBezTo>
                      <a:pt x="27353" y="9355"/>
                      <a:pt x="26613" y="8775"/>
                      <a:pt x="25773" y="8466"/>
                    </a:cubicBezTo>
                    <a:cubicBezTo>
                      <a:pt x="25213" y="8261"/>
                      <a:pt x="25182" y="7480"/>
                      <a:pt x="25719" y="7221"/>
                    </a:cubicBezTo>
                    <a:lnTo>
                      <a:pt x="25751" y="7205"/>
                    </a:lnTo>
                    <a:cubicBezTo>
                      <a:pt x="26174" y="7001"/>
                      <a:pt x="26272" y="6435"/>
                      <a:pt x="25934" y="6107"/>
                    </a:cubicBezTo>
                    <a:cubicBezTo>
                      <a:pt x="25110" y="5311"/>
                      <a:pt x="24087" y="4723"/>
                      <a:pt x="22988" y="4386"/>
                    </a:cubicBezTo>
                    <a:cubicBezTo>
                      <a:pt x="22411" y="4209"/>
                      <a:pt x="30165" y="921"/>
                      <a:pt x="20325" y="140"/>
                    </a:cubicBezTo>
                    <a:cubicBezTo>
                      <a:pt x="19118" y="44"/>
                      <a:pt x="17958" y="1"/>
                      <a:pt x="16848" y="1"/>
                    </a:cubicBezTo>
                    <a:close/>
                  </a:path>
                </a:pathLst>
              </a:custGeom>
              <a:solidFill>
                <a:schemeClr val="accent4"/>
              </a:solidFill>
              <a:ln>
                <a:noFill/>
              </a:ln>
            </p:spPr>
            <p:txBody>
              <a:bodyPr spcFirstLastPara="1" wrap="square" lIns="97520" tIns="97520" rIns="97520" bIns="97520" anchor="ctr" anchorCtr="0">
                <a:noAutofit/>
              </a:bodyPr>
              <a:lstStyle/>
              <a:p>
                <a:endParaRPr sz="1920"/>
              </a:p>
            </p:txBody>
          </p:sp>
          <p:sp>
            <p:nvSpPr>
              <p:cNvPr id="53" name="Google Shape;2043;p50">
                <a:extLst>
                  <a:ext uri="{FF2B5EF4-FFF2-40B4-BE49-F238E27FC236}">
                    <a16:creationId xmlns="" xmlns:a16="http://schemas.microsoft.com/office/drawing/2014/main" id="{79BEC7CF-777C-40EA-85C4-8FB52049410A}"/>
                  </a:ext>
                </a:extLst>
              </p:cNvPr>
              <p:cNvSpPr/>
              <p:nvPr/>
            </p:nvSpPr>
            <p:spPr>
              <a:xfrm>
                <a:off x="-4849500" y="1970525"/>
                <a:ext cx="971925" cy="1375300"/>
              </a:xfrm>
              <a:custGeom>
                <a:avLst/>
                <a:gdLst/>
                <a:ahLst/>
                <a:cxnLst/>
                <a:rect l="l" t="t" r="r" b="b"/>
                <a:pathLst>
                  <a:path w="38877" h="55012" extrusionOk="0">
                    <a:moveTo>
                      <a:pt x="23505" y="1"/>
                    </a:moveTo>
                    <a:cubicBezTo>
                      <a:pt x="23501" y="1"/>
                      <a:pt x="23497" y="1"/>
                      <a:pt x="23493" y="1"/>
                    </a:cubicBezTo>
                    <a:cubicBezTo>
                      <a:pt x="20036" y="72"/>
                      <a:pt x="17256" y="1147"/>
                      <a:pt x="13615" y="4216"/>
                    </a:cubicBezTo>
                    <a:cubicBezTo>
                      <a:pt x="11762" y="5779"/>
                      <a:pt x="10167" y="7766"/>
                      <a:pt x="7919" y="8673"/>
                    </a:cubicBezTo>
                    <a:cubicBezTo>
                      <a:pt x="7330" y="8911"/>
                      <a:pt x="6674" y="9028"/>
                      <a:pt x="6018" y="9028"/>
                    </a:cubicBezTo>
                    <a:cubicBezTo>
                      <a:pt x="4173" y="9028"/>
                      <a:pt x="2334" y="8103"/>
                      <a:pt x="2019" y="6342"/>
                    </a:cubicBezTo>
                    <a:lnTo>
                      <a:pt x="2019" y="6342"/>
                    </a:lnTo>
                    <a:cubicBezTo>
                      <a:pt x="0" y="10981"/>
                      <a:pt x="3035" y="17086"/>
                      <a:pt x="7954" y="18276"/>
                    </a:cubicBezTo>
                    <a:cubicBezTo>
                      <a:pt x="10139" y="18805"/>
                      <a:pt x="12916" y="18736"/>
                      <a:pt x="13986" y="20715"/>
                    </a:cubicBezTo>
                    <a:cubicBezTo>
                      <a:pt x="14363" y="21413"/>
                      <a:pt x="14421" y="22234"/>
                      <a:pt x="14470" y="23026"/>
                    </a:cubicBezTo>
                    <a:lnTo>
                      <a:pt x="15537" y="39899"/>
                    </a:lnTo>
                    <a:cubicBezTo>
                      <a:pt x="15740" y="43095"/>
                      <a:pt x="15960" y="46370"/>
                      <a:pt x="17269" y="49291"/>
                    </a:cubicBezTo>
                    <a:cubicBezTo>
                      <a:pt x="18579" y="52214"/>
                      <a:pt x="21229" y="54753"/>
                      <a:pt x="24422" y="54993"/>
                    </a:cubicBezTo>
                    <a:cubicBezTo>
                      <a:pt x="24587" y="55005"/>
                      <a:pt x="24751" y="55011"/>
                      <a:pt x="24915" y="55011"/>
                    </a:cubicBezTo>
                    <a:cubicBezTo>
                      <a:pt x="27492" y="55011"/>
                      <a:pt x="29949" y="53518"/>
                      <a:pt x="31580" y="51498"/>
                    </a:cubicBezTo>
                    <a:cubicBezTo>
                      <a:pt x="33314" y="49349"/>
                      <a:pt x="34245" y="46667"/>
                      <a:pt x="34933" y="43993"/>
                    </a:cubicBezTo>
                    <a:cubicBezTo>
                      <a:pt x="38877" y="28660"/>
                      <a:pt x="35402" y="11382"/>
                      <a:pt x="24133" y="261"/>
                    </a:cubicBezTo>
                    <a:lnTo>
                      <a:pt x="24133" y="262"/>
                    </a:lnTo>
                    <a:cubicBezTo>
                      <a:pt x="23968" y="95"/>
                      <a:pt x="23741" y="1"/>
                      <a:pt x="23505" y="1"/>
                    </a:cubicBez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54" name="Google Shape;2044;p50">
                <a:extLst>
                  <a:ext uri="{FF2B5EF4-FFF2-40B4-BE49-F238E27FC236}">
                    <a16:creationId xmlns="" xmlns:a16="http://schemas.microsoft.com/office/drawing/2014/main" id="{ED630E95-EF3F-4B2A-B983-689CD198EEA3}"/>
                  </a:ext>
                </a:extLst>
              </p:cNvPr>
              <p:cNvSpPr/>
              <p:nvPr/>
            </p:nvSpPr>
            <p:spPr>
              <a:xfrm>
                <a:off x="-4408225" y="2855125"/>
                <a:ext cx="25375" cy="47200"/>
              </a:xfrm>
              <a:custGeom>
                <a:avLst/>
                <a:gdLst/>
                <a:ahLst/>
                <a:cxnLst/>
                <a:rect l="l" t="t" r="r" b="b"/>
                <a:pathLst>
                  <a:path w="1015" h="1888" extrusionOk="0">
                    <a:moveTo>
                      <a:pt x="587" y="1"/>
                    </a:moveTo>
                    <a:cubicBezTo>
                      <a:pt x="431" y="128"/>
                      <a:pt x="297" y="279"/>
                      <a:pt x="193" y="450"/>
                    </a:cubicBezTo>
                    <a:cubicBezTo>
                      <a:pt x="114" y="581"/>
                      <a:pt x="58" y="723"/>
                      <a:pt x="29" y="872"/>
                    </a:cubicBezTo>
                    <a:cubicBezTo>
                      <a:pt x="1" y="1022"/>
                      <a:pt x="0" y="1174"/>
                      <a:pt x="27" y="1324"/>
                    </a:cubicBezTo>
                    <a:cubicBezTo>
                      <a:pt x="61" y="1523"/>
                      <a:pt x="131" y="1713"/>
                      <a:pt x="232" y="1888"/>
                    </a:cubicBezTo>
                    <a:cubicBezTo>
                      <a:pt x="481" y="1815"/>
                      <a:pt x="635" y="1684"/>
                      <a:pt x="757" y="1539"/>
                    </a:cubicBezTo>
                    <a:cubicBezTo>
                      <a:pt x="871" y="1398"/>
                      <a:pt x="948" y="1231"/>
                      <a:pt x="981" y="1052"/>
                    </a:cubicBezTo>
                    <a:cubicBezTo>
                      <a:pt x="1014" y="874"/>
                      <a:pt x="1003" y="689"/>
                      <a:pt x="949" y="516"/>
                    </a:cubicBezTo>
                    <a:cubicBezTo>
                      <a:pt x="886" y="337"/>
                      <a:pt x="792" y="159"/>
                      <a:pt x="587" y="1"/>
                    </a:cubicBezTo>
                    <a:close/>
                  </a:path>
                </a:pathLst>
              </a:custGeom>
              <a:solidFill>
                <a:srgbClr val="AF9A79"/>
              </a:solidFill>
              <a:ln>
                <a:noFill/>
              </a:ln>
            </p:spPr>
            <p:txBody>
              <a:bodyPr spcFirstLastPara="1" wrap="square" lIns="97520" tIns="97520" rIns="97520" bIns="97520" anchor="ctr" anchorCtr="0">
                <a:noAutofit/>
              </a:bodyPr>
              <a:lstStyle/>
              <a:p>
                <a:endParaRPr sz="1920"/>
              </a:p>
            </p:txBody>
          </p:sp>
          <p:sp>
            <p:nvSpPr>
              <p:cNvPr id="55" name="Google Shape;2045;p50">
                <a:extLst>
                  <a:ext uri="{FF2B5EF4-FFF2-40B4-BE49-F238E27FC236}">
                    <a16:creationId xmlns="" xmlns:a16="http://schemas.microsoft.com/office/drawing/2014/main" id="{4B6398B2-66DE-4442-92D6-41BAC7F36588}"/>
                  </a:ext>
                </a:extLst>
              </p:cNvPr>
              <p:cNvSpPr/>
              <p:nvPr/>
            </p:nvSpPr>
            <p:spPr>
              <a:xfrm>
                <a:off x="-4305450" y="2820800"/>
                <a:ext cx="25000" cy="64375"/>
              </a:xfrm>
              <a:custGeom>
                <a:avLst/>
                <a:gdLst/>
                <a:ahLst/>
                <a:cxnLst/>
                <a:rect l="l" t="t" r="r" b="b"/>
                <a:pathLst>
                  <a:path w="1000" h="2575" extrusionOk="0">
                    <a:moveTo>
                      <a:pt x="599" y="1"/>
                    </a:moveTo>
                    <a:cubicBezTo>
                      <a:pt x="381" y="200"/>
                      <a:pt x="265" y="407"/>
                      <a:pt x="171" y="615"/>
                    </a:cubicBezTo>
                    <a:cubicBezTo>
                      <a:pt x="86" y="818"/>
                      <a:pt x="35" y="1032"/>
                      <a:pt x="18" y="1251"/>
                    </a:cubicBezTo>
                    <a:cubicBezTo>
                      <a:pt x="1" y="1469"/>
                      <a:pt x="18" y="1690"/>
                      <a:pt x="72" y="1903"/>
                    </a:cubicBezTo>
                    <a:cubicBezTo>
                      <a:pt x="132" y="2123"/>
                      <a:pt x="217" y="2345"/>
                      <a:pt x="403" y="2575"/>
                    </a:cubicBezTo>
                    <a:cubicBezTo>
                      <a:pt x="622" y="2376"/>
                      <a:pt x="739" y="2169"/>
                      <a:pt x="831" y="1960"/>
                    </a:cubicBezTo>
                    <a:cubicBezTo>
                      <a:pt x="916" y="1758"/>
                      <a:pt x="968" y="1543"/>
                      <a:pt x="984" y="1325"/>
                    </a:cubicBezTo>
                    <a:cubicBezTo>
                      <a:pt x="999" y="1106"/>
                      <a:pt x="982" y="886"/>
                      <a:pt x="928" y="673"/>
                    </a:cubicBezTo>
                    <a:cubicBezTo>
                      <a:pt x="867" y="453"/>
                      <a:pt x="783" y="230"/>
                      <a:pt x="599" y="1"/>
                    </a:cubicBezTo>
                    <a:close/>
                  </a:path>
                </a:pathLst>
              </a:custGeom>
              <a:solidFill>
                <a:srgbClr val="AF9A79"/>
              </a:solidFill>
              <a:ln>
                <a:noFill/>
              </a:ln>
            </p:spPr>
            <p:txBody>
              <a:bodyPr spcFirstLastPara="1" wrap="square" lIns="97520" tIns="97520" rIns="97520" bIns="97520" anchor="ctr" anchorCtr="0">
                <a:noAutofit/>
              </a:bodyPr>
              <a:lstStyle/>
              <a:p>
                <a:endParaRPr sz="1920"/>
              </a:p>
            </p:txBody>
          </p:sp>
          <p:sp>
            <p:nvSpPr>
              <p:cNvPr id="56" name="Google Shape;2046;p50">
                <a:extLst>
                  <a:ext uri="{FF2B5EF4-FFF2-40B4-BE49-F238E27FC236}">
                    <a16:creationId xmlns="" xmlns:a16="http://schemas.microsoft.com/office/drawing/2014/main" id="{A34EF343-3C79-4368-8B16-39838F727EC3}"/>
                  </a:ext>
                </a:extLst>
              </p:cNvPr>
              <p:cNvSpPr/>
              <p:nvPr/>
            </p:nvSpPr>
            <p:spPr>
              <a:xfrm>
                <a:off x="-4255225" y="2931875"/>
                <a:ext cx="26225" cy="51950"/>
              </a:xfrm>
              <a:custGeom>
                <a:avLst/>
                <a:gdLst/>
                <a:ahLst/>
                <a:cxnLst/>
                <a:rect l="l" t="t" r="r" b="b"/>
                <a:pathLst>
                  <a:path w="1049" h="2078" extrusionOk="0">
                    <a:moveTo>
                      <a:pt x="160" y="0"/>
                    </a:moveTo>
                    <a:cubicBezTo>
                      <a:pt x="105" y="198"/>
                      <a:pt x="61" y="401"/>
                      <a:pt x="29" y="606"/>
                    </a:cubicBezTo>
                    <a:cubicBezTo>
                      <a:pt x="7" y="753"/>
                      <a:pt x="0" y="903"/>
                      <a:pt x="7" y="1052"/>
                    </a:cubicBezTo>
                    <a:cubicBezTo>
                      <a:pt x="17" y="1200"/>
                      <a:pt x="42" y="1348"/>
                      <a:pt x="83" y="1492"/>
                    </a:cubicBezTo>
                    <a:cubicBezTo>
                      <a:pt x="138" y="1691"/>
                      <a:pt x="207" y="1887"/>
                      <a:pt x="287" y="2078"/>
                    </a:cubicBezTo>
                    <a:cubicBezTo>
                      <a:pt x="550" y="2002"/>
                      <a:pt x="716" y="1828"/>
                      <a:pt x="831" y="1633"/>
                    </a:cubicBezTo>
                    <a:cubicBezTo>
                      <a:pt x="1049" y="1234"/>
                      <a:pt x="1019" y="744"/>
                      <a:pt x="752" y="374"/>
                    </a:cubicBezTo>
                    <a:cubicBezTo>
                      <a:pt x="615" y="196"/>
                      <a:pt x="429" y="44"/>
                      <a:pt x="160" y="0"/>
                    </a:cubicBezTo>
                    <a:close/>
                  </a:path>
                </a:pathLst>
              </a:custGeom>
              <a:solidFill>
                <a:srgbClr val="AF9A79"/>
              </a:solidFill>
              <a:ln>
                <a:noFill/>
              </a:ln>
            </p:spPr>
            <p:txBody>
              <a:bodyPr spcFirstLastPara="1" wrap="square" lIns="97520" tIns="97520" rIns="97520" bIns="97520" anchor="ctr" anchorCtr="0">
                <a:noAutofit/>
              </a:bodyPr>
              <a:lstStyle/>
              <a:p>
                <a:endParaRPr sz="1920"/>
              </a:p>
            </p:txBody>
          </p:sp>
          <p:sp>
            <p:nvSpPr>
              <p:cNvPr id="57" name="Google Shape;2047;p50">
                <a:extLst>
                  <a:ext uri="{FF2B5EF4-FFF2-40B4-BE49-F238E27FC236}">
                    <a16:creationId xmlns="" xmlns:a16="http://schemas.microsoft.com/office/drawing/2014/main" id="{08D477AA-9617-4696-A7E9-470639F2840C}"/>
                  </a:ext>
                </a:extLst>
              </p:cNvPr>
              <p:cNvSpPr/>
              <p:nvPr/>
            </p:nvSpPr>
            <p:spPr>
              <a:xfrm>
                <a:off x="-4410925" y="3319000"/>
                <a:ext cx="184825" cy="176050"/>
              </a:xfrm>
              <a:custGeom>
                <a:avLst/>
                <a:gdLst/>
                <a:ahLst/>
                <a:cxnLst/>
                <a:rect l="l" t="t" r="r" b="b"/>
                <a:pathLst>
                  <a:path w="7393" h="7042" extrusionOk="0">
                    <a:moveTo>
                      <a:pt x="4492" y="1"/>
                    </a:moveTo>
                    <a:lnTo>
                      <a:pt x="4492" y="1"/>
                    </a:lnTo>
                    <a:cubicBezTo>
                      <a:pt x="3936" y="1349"/>
                      <a:pt x="4755" y="3178"/>
                      <a:pt x="3720" y="4206"/>
                    </a:cubicBezTo>
                    <a:cubicBezTo>
                      <a:pt x="2916" y="5004"/>
                      <a:pt x="1525" y="4720"/>
                      <a:pt x="547" y="5290"/>
                    </a:cubicBezTo>
                    <a:cubicBezTo>
                      <a:pt x="262" y="5456"/>
                      <a:pt x="0" y="5735"/>
                      <a:pt x="9" y="6065"/>
                    </a:cubicBezTo>
                    <a:cubicBezTo>
                      <a:pt x="23" y="6651"/>
                      <a:pt x="774" y="6869"/>
                      <a:pt x="1357" y="6920"/>
                    </a:cubicBezTo>
                    <a:cubicBezTo>
                      <a:pt x="2043" y="6981"/>
                      <a:pt x="2734" y="7042"/>
                      <a:pt x="3422" y="7042"/>
                    </a:cubicBezTo>
                    <a:cubicBezTo>
                      <a:pt x="3956" y="7042"/>
                      <a:pt x="4487" y="7005"/>
                      <a:pt x="5011" y="6903"/>
                    </a:cubicBezTo>
                    <a:cubicBezTo>
                      <a:pt x="5726" y="6764"/>
                      <a:pt x="6462" y="6471"/>
                      <a:pt x="6869" y="5867"/>
                    </a:cubicBezTo>
                    <a:cubicBezTo>
                      <a:pt x="7194" y="5384"/>
                      <a:pt x="7260" y="4776"/>
                      <a:pt x="7299" y="4194"/>
                    </a:cubicBezTo>
                    <a:cubicBezTo>
                      <a:pt x="7379" y="3024"/>
                      <a:pt x="7393" y="1851"/>
                      <a:pt x="7341" y="680"/>
                    </a:cubicBezTo>
                    <a:lnTo>
                      <a:pt x="4492" y="1"/>
                    </a:ln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58" name="Google Shape;2048;p50">
                <a:extLst>
                  <a:ext uri="{FF2B5EF4-FFF2-40B4-BE49-F238E27FC236}">
                    <a16:creationId xmlns="" xmlns:a16="http://schemas.microsoft.com/office/drawing/2014/main" id="{8E0A30C4-07C1-49B7-88F2-6FC65C75A74E}"/>
                  </a:ext>
                </a:extLst>
              </p:cNvPr>
              <p:cNvSpPr/>
              <p:nvPr/>
            </p:nvSpPr>
            <p:spPr>
              <a:xfrm>
                <a:off x="-4207175" y="3293125"/>
                <a:ext cx="153750" cy="201925"/>
              </a:xfrm>
              <a:custGeom>
                <a:avLst/>
                <a:gdLst/>
                <a:ahLst/>
                <a:cxnLst/>
                <a:rect l="l" t="t" r="r" b="b"/>
                <a:pathLst>
                  <a:path w="6150" h="8077" extrusionOk="0">
                    <a:moveTo>
                      <a:pt x="4584" y="0"/>
                    </a:moveTo>
                    <a:lnTo>
                      <a:pt x="1246" y="310"/>
                    </a:lnTo>
                    <a:lnTo>
                      <a:pt x="2639" y="4145"/>
                    </a:lnTo>
                    <a:cubicBezTo>
                      <a:pt x="2683" y="4265"/>
                      <a:pt x="2726" y="4389"/>
                      <a:pt x="2723" y="4516"/>
                    </a:cubicBezTo>
                    <a:cubicBezTo>
                      <a:pt x="2711" y="4948"/>
                      <a:pt x="2216" y="5163"/>
                      <a:pt x="1828" y="5351"/>
                    </a:cubicBezTo>
                    <a:cubicBezTo>
                      <a:pt x="1227" y="5645"/>
                      <a:pt x="720" y="6101"/>
                      <a:pt x="366" y="6669"/>
                    </a:cubicBezTo>
                    <a:cubicBezTo>
                      <a:pt x="147" y="7020"/>
                      <a:pt x="1" y="7502"/>
                      <a:pt x="260" y="7824"/>
                    </a:cubicBezTo>
                    <a:cubicBezTo>
                      <a:pt x="413" y="8013"/>
                      <a:pt x="644" y="8077"/>
                      <a:pt x="892" y="8077"/>
                    </a:cubicBezTo>
                    <a:cubicBezTo>
                      <a:pt x="1088" y="8077"/>
                      <a:pt x="1294" y="8037"/>
                      <a:pt x="1479" y="7989"/>
                    </a:cubicBezTo>
                    <a:cubicBezTo>
                      <a:pt x="2487" y="7731"/>
                      <a:pt x="3477" y="7407"/>
                      <a:pt x="4442" y="7021"/>
                    </a:cubicBezTo>
                    <a:cubicBezTo>
                      <a:pt x="4807" y="6875"/>
                      <a:pt x="5178" y="6714"/>
                      <a:pt x="5454" y="6435"/>
                    </a:cubicBezTo>
                    <a:cubicBezTo>
                      <a:pt x="6150" y="5732"/>
                      <a:pt x="6011" y="4580"/>
                      <a:pt x="5770" y="3621"/>
                    </a:cubicBezTo>
                    <a:cubicBezTo>
                      <a:pt x="5461" y="2387"/>
                      <a:pt x="5064" y="1177"/>
                      <a:pt x="4584" y="0"/>
                    </a:cubicBez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59" name="Google Shape;2049;p50">
                <a:extLst>
                  <a:ext uri="{FF2B5EF4-FFF2-40B4-BE49-F238E27FC236}">
                    <a16:creationId xmlns="" xmlns:a16="http://schemas.microsoft.com/office/drawing/2014/main" id="{B1130F6F-974E-457B-9CA5-F1F64A79E6FD}"/>
                  </a:ext>
                </a:extLst>
              </p:cNvPr>
              <p:cNvSpPr/>
              <p:nvPr/>
            </p:nvSpPr>
            <p:spPr>
              <a:xfrm>
                <a:off x="-4850025" y="2092950"/>
                <a:ext cx="97650" cy="106000"/>
              </a:xfrm>
              <a:custGeom>
                <a:avLst/>
                <a:gdLst/>
                <a:ahLst/>
                <a:cxnLst/>
                <a:rect l="l" t="t" r="r" b="b"/>
                <a:pathLst>
                  <a:path w="3906" h="4240" extrusionOk="0">
                    <a:moveTo>
                      <a:pt x="2097" y="1"/>
                    </a:moveTo>
                    <a:cubicBezTo>
                      <a:pt x="1928" y="1"/>
                      <a:pt x="1758" y="26"/>
                      <a:pt x="1592" y="77"/>
                    </a:cubicBezTo>
                    <a:cubicBezTo>
                      <a:pt x="979" y="266"/>
                      <a:pt x="487" y="791"/>
                      <a:pt x="306" y="1444"/>
                    </a:cubicBezTo>
                    <a:cubicBezTo>
                      <a:pt x="296" y="1482"/>
                      <a:pt x="287" y="1520"/>
                      <a:pt x="278" y="1558"/>
                    </a:cubicBezTo>
                    <a:cubicBezTo>
                      <a:pt x="28" y="2075"/>
                      <a:pt x="0" y="2640"/>
                      <a:pt x="209" y="3131"/>
                    </a:cubicBezTo>
                    <a:cubicBezTo>
                      <a:pt x="450" y="3702"/>
                      <a:pt x="1020" y="4117"/>
                      <a:pt x="1695" y="4216"/>
                    </a:cubicBezTo>
                    <a:cubicBezTo>
                      <a:pt x="1796" y="4232"/>
                      <a:pt x="1899" y="4240"/>
                      <a:pt x="2002" y="4240"/>
                    </a:cubicBezTo>
                    <a:cubicBezTo>
                      <a:pt x="2543" y="4240"/>
                      <a:pt x="3035" y="4025"/>
                      <a:pt x="3359" y="3635"/>
                    </a:cubicBezTo>
                    <a:cubicBezTo>
                      <a:pt x="3752" y="3163"/>
                      <a:pt x="3906" y="2491"/>
                      <a:pt x="3804" y="1691"/>
                    </a:cubicBezTo>
                    <a:cubicBezTo>
                      <a:pt x="3769" y="1416"/>
                      <a:pt x="3694" y="1011"/>
                      <a:pt x="3444" y="666"/>
                    </a:cubicBezTo>
                    <a:cubicBezTo>
                      <a:pt x="3137" y="242"/>
                      <a:pt x="2625" y="1"/>
                      <a:pt x="2097" y="1"/>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60" name="Google Shape;2050;p50">
                <a:extLst>
                  <a:ext uri="{FF2B5EF4-FFF2-40B4-BE49-F238E27FC236}">
                    <a16:creationId xmlns="" xmlns:a16="http://schemas.microsoft.com/office/drawing/2014/main" id="{709A6210-2737-4709-BEAF-E0E61384CF28}"/>
                  </a:ext>
                </a:extLst>
              </p:cNvPr>
              <p:cNvSpPr/>
              <p:nvPr/>
            </p:nvSpPr>
            <p:spPr>
              <a:xfrm>
                <a:off x="-4345600" y="2317700"/>
                <a:ext cx="141575" cy="79150"/>
              </a:xfrm>
              <a:custGeom>
                <a:avLst/>
                <a:gdLst/>
                <a:ahLst/>
                <a:cxnLst/>
                <a:rect l="l" t="t" r="r" b="b"/>
                <a:pathLst>
                  <a:path w="5663" h="3166" extrusionOk="0">
                    <a:moveTo>
                      <a:pt x="3077" y="1"/>
                    </a:moveTo>
                    <a:cubicBezTo>
                      <a:pt x="1856" y="1"/>
                      <a:pt x="1143" y="505"/>
                      <a:pt x="811" y="955"/>
                    </a:cubicBezTo>
                    <a:cubicBezTo>
                      <a:pt x="0" y="2054"/>
                      <a:pt x="1194" y="3166"/>
                      <a:pt x="3092" y="3166"/>
                    </a:cubicBezTo>
                    <a:cubicBezTo>
                      <a:pt x="3455" y="3166"/>
                      <a:pt x="3843" y="3125"/>
                      <a:pt x="4247" y="3036"/>
                    </a:cubicBezTo>
                    <a:cubicBezTo>
                      <a:pt x="5433" y="2776"/>
                      <a:pt x="5663" y="2028"/>
                      <a:pt x="5545" y="1484"/>
                    </a:cubicBezTo>
                    <a:cubicBezTo>
                      <a:pt x="5477" y="1168"/>
                      <a:pt x="5356" y="849"/>
                      <a:pt x="5080" y="586"/>
                    </a:cubicBezTo>
                    <a:cubicBezTo>
                      <a:pt x="4790" y="309"/>
                      <a:pt x="4323" y="125"/>
                      <a:pt x="3822" y="58"/>
                    </a:cubicBezTo>
                    <a:cubicBezTo>
                      <a:pt x="3555" y="19"/>
                      <a:pt x="3307" y="1"/>
                      <a:pt x="3077" y="1"/>
                    </a:cubicBezTo>
                    <a:close/>
                  </a:path>
                </a:pathLst>
              </a:custGeom>
              <a:solidFill>
                <a:srgbClr val="FCAECE"/>
              </a:solidFill>
              <a:ln>
                <a:noFill/>
              </a:ln>
            </p:spPr>
            <p:txBody>
              <a:bodyPr spcFirstLastPara="1" wrap="square" lIns="97520" tIns="97520" rIns="97520" bIns="97520" anchor="ctr" anchorCtr="0">
                <a:noAutofit/>
              </a:bodyPr>
              <a:lstStyle/>
              <a:p>
                <a:endParaRPr sz="1920"/>
              </a:p>
            </p:txBody>
          </p:sp>
          <p:sp>
            <p:nvSpPr>
              <p:cNvPr id="61" name="Google Shape;2051;p50">
                <a:extLst>
                  <a:ext uri="{FF2B5EF4-FFF2-40B4-BE49-F238E27FC236}">
                    <a16:creationId xmlns="" xmlns:a16="http://schemas.microsoft.com/office/drawing/2014/main" id="{8BD4F962-D782-42C5-AFD5-09325EB00A90}"/>
                  </a:ext>
                </a:extLst>
              </p:cNvPr>
              <p:cNvSpPr/>
              <p:nvPr/>
            </p:nvSpPr>
            <p:spPr>
              <a:xfrm>
                <a:off x="-4385225" y="2086725"/>
                <a:ext cx="175825" cy="192300"/>
              </a:xfrm>
              <a:custGeom>
                <a:avLst/>
                <a:gdLst/>
                <a:ahLst/>
                <a:cxnLst/>
                <a:rect l="l" t="t" r="r" b="b"/>
                <a:pathLst>
                  <a:path w="7033" h="7692" extrusionOk="0">
                    <a:moveTo>
                      <a:pt x="3629" y="0"/>
                    </a:moveTo>
                    <a:cubicBezTo>
                      <a:pt x="1522" y="0"/>
                      <a:pt x="1" y="3375"/>
                      <a:pt x="526" y="5324"/>
                    </a:cubicBezTo>
                    <a:cubicBezTo>
                      <a:pt x="839" y="6484"/>
                      <a:pt x="1848" y="7439"/>
                      <a:pt x="3029" y="7658"/>
                    </a:cubicBezTo>
                    <a:cubicBezTo>
                      <a:pt x="3139" y="7679"/>
                      <a:pt x="3269" y="7691"/>
                      <a:pt x="3412" y="7691"/>
                    </a:cubicBezTo>
                    <a:cubicBezTo>
                      <a:pt x="3949" y="7691"/>
                      <a:pt x="4673" y="7516"/>
                      <a:pt x="5256" y="6934"/>
                    </a:cubicBezTo>
                    <a:cubicBezTo>
                      <a:pt x="7033" y="5157"/>
                      <a:pt x="6692" y="1552"/>
                      <a:pt x="4688" y="284"/>
                    </a:cubicBezTo>
                    <a:cubicBezTo>
                      <a:pt x="4324" y="88"/>
                      <a:pt x="3969" y="0"/>
                      <a:pt x="3629" y="0"/>
                    </a:cubicBezTo>
                    <a:close/>
                  </a:path>
                </a:pathLst>
              </a:custGeom>
              <a:solidFill>
                <a:srgbClr val="FFFFFF"/>
              </a:solidFill>
              <a:ln>
                <a:noFill/>
              </a:ln>
            </p:spPr>
            <p:txBody>
              <a:bodyPr spcFirstLastPara="1" wrap="square" lIns="97520" tIns="97520" rIns="97520" bIns="97520" anchor="ctr" anchorCtr="0">
                <a:noAutofit/>
              </a:bodyPr>
              <a:lstStyle/>
              <a:p>
                <a:endParaRPr sz="1920"/>
              </a:p>
            </p:txBody>
          </p:sp>
          <p:sp>
            <p:nvSpPr>
              <p:cNvPr id="62" name="Google Shape;2052;p50">
                <a:extLst>
                  <a:ext uri="{FF2B5EF4-FFF2-40B4-BE49-F238E27FC236}">
                    <a16:creationId xmlns="" xmlns:a16="http://schemas.microsoft.com/office/drawing/2014/main" id="{ECB1C23C-FA92-4C56-90AD-EE404DA0120E}"/>
                  </a:ext>
                </a:extLst>
              </p:cNvPr>
              <p:cNvSpPr/>
              <p:nvPr/>
            </p:nvSpPr>
            <p:spPr>
              <a:xfrm>
                <a:off x="-4568050" y="2356375"/>
                <a:ext cx="151100" cy="51625"/>
              </a:xfrm>
              <a:custGeom>
                <a:avLst/>
                <a:gdLst/>
                <a:ahLst/>
                <a:cxnLst/>
                <a:rect l="l" t="t" r="r" b="b"/>
                <a:pathLst>
                  <a:path w="6044" h="2065" extrusionOk="0">
                    <a:moveTo>
                      <a:pt x="546" y="1"/>
                    </a:moveTo>
                    <a:cubicBezTo>
                      <a:pt x="444" y="1"/>
                      <a:pt x="342" y="33"/>
                      <a:pt x="254" y="100"/>
                    </a:cubicBezTo>
                    <a:cubicBezTo>
                      <a:pt x="42" y="261"/>
                      <a:pt x="0" y="565"/>
                      <a:pt x="162" y="778"/>
                    </a:cubicBezTo>
                    <a:cubicBezTo>
                      <a:pt x="195" y="822"/>
                      <a:pt x="993" y="1858"/>
                      <a:pt x="2422" y="2038"/>
                    </a:cubicBezTo>
                    <a:cubicBezTo>
                      <a:pt x="2563" y="2056"/>
                      <a:pt x="2707" y="2065"/>
                      <a:pt x="2849" y="2065"/>
                    </a:cubicBezTo>
                    <a:cubicBezTo>
                      <a:pt x="3812" y="2065"/>
                      <a:pt x="4805" y="1663"/>
                      <a:pt x="5807" y="865"/>
                    </a:cubicBezTo>
                    <a:cubicBezTo>
                      <a:pt x="6011" y="697"/>
                      <a:pt x="6044" y="396"/>
                      <a:pt x="5879" y="189"/>
                    </a:cubicBezTo>
                    <a:cubicBezTo>
                      <a:pt x="5783" y="69"/>
                      <a:pt x="5642" y="7"/>
                      <a:pt x="5499" y="7"/>
                    </a:cubicBezTo>
                    <a:cubicBezTo>
                      <a:pt x="5396" y="7"/>
                      <a:pt x="5292" y="39"/>
                      <a:pt x="5204" y="107"/>
                    </a:cubicBezTo>
                    <a:cubicBezTo>
                      <a:pt x="4378" y="764"/>
                      <a:pt x="3586" y="1095"/>
                      <a:pt x="2845" y="1095"/>
                    </a:cubicBezTo>
                    <a:cubicBezTo>
                      <a:pt x="2748" y="1095"/>
                      <a:pt x="2652" y="1090"/>
                      <a:pt x="2557" y="1079"/>
                    </a:cubicBezTo>
                    <a:cubicBezTo>
                      <a:pt x="1546" y="957"/>
                      <a:pt x="949" y="212"/>
                      <a:pt x="933" y="192"/>
                    </a:cubicBezTo>
                    <a:cubicBezTo>
                      <a:pt x="838" y="67"/>
                      <a:pt x="693" y="1"/>
                      <a:pt x="546" y="1"/>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sp>
            <p:nvSpPr>
              <p:cNvPr id="63" name="Google Shape;2053;p50">
                <a:extLst>
                  <a:ext uri="{FF2B5EF4-FFF2-40B4-BE49-F238E27FC236}">
                    <a16:creationId xmlns="" xmlns:a16="http://schemas.microsoft.com/office/drawing/2014/main" id="{76CE2F27-4593-48EF-8230-91C12AF70DE7}"/>
                  </a:ext>
                </a:extLst>
              </p:cNvPr>
              <p:cNvSpPr/>
              <p:nvPr/>
            </p:nvSpPr>
            <p:spPr>
              <a:xfrm>
                <a:off x="-4525600" y="2573875"/>
                <a:ext cx="400475" cy="479975"/>
              </a:xfrm>
              <a:custGeom>
                <a:avLst/>
                <a:gdLst/>
                <a:ahLst/>
                <a:cxnLst/>
                <a:rect l="l" t="t" r="r" b="b"/>
                <a:pathLst>
                  <a:path w="16019" h="19199" extrusionOk="0">
                    <a:moveTo>
                      <a:pt x="3324" y="1"/>
                    </a:moveTo>
                    <a:cubicBezTo>
                      <a:pt x="2795" y="1"/>
                      <a:pt x="2199" y="283"/>
                      <a:pt x="1618" y="715"/>
                    </a:cubicBezTo>
                    <a:cubicBezTo>
                      <a:pt x="591" y="1479"/>
                      <a:pt x="0" y="2419"/>
                      <a:pt x="668" y="3318"/>
                    </a:cubicBezTo>
                    <a:lnTo>
                      <a:pt x="13374" y="18674"/>
                    </a:lnTo>
                    <a:cubicBezTo>
                      <a:pt x="13660" y="19021"/>
                      <a:pt x="14073" y="19198"/>
                      <a:pt x="14487" y="19198"/>
                    </a:cubicBezTo>
                    <a:cubicBezTo>
                      <a:pt x="14854" y="19198"/>
                      <a:pt x="15220" y="19059"/>
                      <a:pt x="15499" y="18776"/>
                    </a:cubicBezTo>
                    <a:cubicBezTo>
                      <a:pt x="15531" y="18742"/>
                      <a:pt x="15562" y="18709"/>
                      <a:pt x="15594" y="18674"/>
                    </a:cubicBezTo>
                    <a:cubicBezTo>
                      <a:pt x="16016" y="18201"/>
                      <a:pt x="16019" y="17483"/>
                      <a:pt x="15659" y="16961"/>
                    </a:cubicBezTo>
                    <a:lnTo>
                      <a:pt x="4382" y="555"/>
                    </a:lnTo>
                    <a:cubicBezTo>
                      <a:pt x="4093" y="166"/>
                      <a:pt x="3728" y="1"/>
                      <a:pt x="3324"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64" name="Google Shape;2054;p50">
                <a:extLst>
                  <a:ext uri="{FF2B5EF4-FFF2-40B4-BE49-F238E27FC236}">
                    <a16:creationId xmlns="" xmlns:a16="http://schemas.microsoft.com/office/drawing/2014/main" id="{C04C35E4-EC77-4403-9D2B-5274B82C36A5}"/>
                  </a:ext>
                </a:extLst>
              </p:cNvPr>
              <p:cNvSpPr/>
              <p:nvPr/>
            </p:nvSpPr>
            <p:spPr>
              <a:xfrm>
                <a:off x="-4563525" y="2518600"/>
                <a:ext cx="142400" cy="130675"/>
              </a:xfrm>
              <a:custGeom>
                <a:avLst/>
                <a:gdLst/>
                <a:ahLst/>
                <a:cxnLst/>
                <a:rect l="l" t="t" r="r" b="b"/>
                <a:pathLst>
                  <a:path w="5696" h="5227" extrusionOk="0">
                    <a:moveTo>
                      <a:pt x="3257" y="0"/>
                    </a:moveTo>
                    <a:cubicBezTo>
                      <a:pt x="2735" y="0"/>
                      <a:pt x="2085" y="233"/>
                      <a:pt x="1489" y="676"/>
                    </a:cubicBezTo>
                    <a:cubicBezTo>
                      <a:pt x="475" y="1430"/>
                      <a:pt x="1" y="2511"/>
                      <a:pt x="432" y="3089"/>
                    </a:cubicBezTo>
                    <a:lnTo>
                      <a:pt x="2000" y="5198"/>
                    </a:lnTo>
                    <a:cubicBezTo>
                      <a:pt x="2008" y="5209"/>
                      <a:pt x="2017" y="5216"/>
                      <a:pt x="2025" y="5226"/>
                    </a:cubicBezTo>
                    <a:lnTo>
                      <a:pt x="5696" y="2496"/>
                    </a:lnTo>
                    <a:cubicBezTo>
                      <a:pt x="5688" y="2486"/>
                      <a:pt x="5682" y="2474"/>
                      <a:pt x="5675" y="2465"/>
                    </a:cubicBezTo>
                    <a:lnTo>
                      <a:pt x="4106" y="354"/>
                    </a:lnTo>
                    <a:cubicBezTo>
                      <a:pt x="3928" y="116"/>
                      <a:pt x="3624" y="0"/>
                      <a:pt x="3257" y="0"/>
                    </a:cubicBezTo>
                    <a:close/>
                  </a:path>
                </a:pathLst>
              </a:custGeom>
              <a:solidFill>
                <a:schemeClr val="accent1"/>
              </a:solidFill>
              <a:ln>
                <a:noFill/>
              </a:ln>
            </p:spPr>
            <p:txBody>
              <a:bodyPr spcFirstLastPara="1" wrap="square" lIns="97520" tIns="97520" rIns="97520" bIns="97520" anchor="ctr" anchorCtr="0">
                <a:noAutofit/>
              </a:bodyPr>
              <a:lstStyle/>
              <a:p>
                <a:endParaRPr sz="1920"/>
              </a:p>
            </p:txBody>
          </p:sp>
          <p:sp>
            <p:nvSpPr>
              <p:cNvPr id="65" name="Google Shape;2055;p50">
                <a:extLst>
                  <a:ext uri="{FF2B5EF4-FFF2-40B4-BE49-F238E27FC236}">
                    <a16:creationId xmlns="" xmlns:a16="http://schemas.microsoft.com/office/drawing/2014/main" id="{2E797E99-77A3-42C5-A57B-18F2F743EE20}"/>
                  </a:ext>
                </a:extLst>
              </p:cNvPr>
              <p:cNvSpPr/>
              <p:nvPr/>
            </p:nvSpPr>
            <p:spPr>
              <a:xfrm>
                <a:off x="-4506825" y="2517625"/>
                <a:ext cx="66475" cy="82400"/>
              </a:xfrm>
              <a:custGeom>
                <a:avLst/>
                <a:gdLst/>
                <a:ahLst/>
                <a:cxnLst/>
                <a:rect l="l" t="t" r="r" b="b"/>
                <a:pathLst>
                  <a:path w="2659" h="3296" extrusionOk="0">
                    <a:moveTo>
                      <a:pt x="465" y="0"/>
                    </a:moveTo>
                    <a:lnTo>
                      <a:pt x="1" y="347"/>
                    </a:lnTo>
                    <a:lnTo>
                      <a:pt x="2194" y="3296"/>
                    </a:lnTo>
                    <a:lnTo>
                      <a:pt x="2658" y="2951"/>
                    </a:lnTo>
                    <a:lnTo>
                      <a:pt x="465" y="0"/>
                    </a:lnTo>
                    <a:close/>
                  </a:path>
                </a:pathLst>
              </a:custGeom>
              <a:solidFill>
                <a:schemeClr val="accent1"/>
              </a:solidFill>
              <a:ln>
                <a:noFill/>
              </a:ln>
            </p:spPr>
            <p:txBody>
              <a:bodyPr spcFirstLastPara="1" wrap="square" lIns="97520" tIns="97520" rIns="97520" bIns="97520" anchor="ctr" anchorCtr="0">
                <a:noAutofit/>
              </a:bodyPr>
              <a:lstStyle/>
              <a:p>
                <a:endParaRPr sz="1920"/>
              </a:p>
            </p:txBody>
          </p:sp>
          <p:sp>
            <p:nvSpPr>
              <p:cNvPr id="66" name="Google Shape;2056;p50">
                <a:extLst>
                  <a:ext uri="{FF2B5EF4-FFF2-40B4-BE49-F238E27FC236}">
                    <a16:creationId xmlns="" xmlns:a16="http://schemas.microsoft.com/office/drawing/2014/main" id="{CF1C66B8-C119-4DA8-B82F-CC26CEAD4436}"/>
                  </a:ext>
                </a:extLst>
              </p:cNvPr>
              <p:cNvSpPr/>
              <p:nvPr/>
            </p:nvSpPr>
            <p:spPr>
              <a:xfrm>
                <a:off x="-4648675" y="2396100"/>
                <a:ext cx="193800" cy="199925"/>
              </a:xfrm>
              <a:custGeom>
                <a:avLst/>
                <a:gdLst/>
                <a:ahLst/>
                <a:cxnLst/>
                <a:rect l="l" t="t" r="r" b="b"/>
                <a:pathLst>
                  <a:path w="7752" h="7997" extrusionOk="0">
                    <a:moveTo>
                      <a:pt x="779" y="1"/>
                    </a:moveTo>
                    <a:cubicBezTo>
                      <a:pt x="779" y="1"/>
                      <a:pt x="1" y="7997"/>
                      <a:pt x="3636" y="7997"/>
                    </a:cubicBezTo>
                    <a:cubicBezTo>
                      <a:pt x="3702" y="7997"/>
                      <a:pt x="3769" y="7994"/>
                      <a:pt x="3838" y="7989"/>
                    </a:cubicBezTo>
                    <a:cubicBezTo>
                      <a:pt x="3838" y="7989"/>
                      <a:pt x="7496" y="5267"/>
                      <a:pt x="7512" y="5254"/>
                    </a:cubicBezTo>
                    <a:cubicBezTo>
                      <a:pt x="7688" y="5124"/>
                      <a:pt x="7751" y="3557"/>
                      <a:pt x="6633" y="2754"/>
                    </a:cubicBezTo>
                    <a:cubicBezTo>
                      <a:pt x="4941" y="1540"/>
                      <a:pt x="2438" y="1526"/>
                      <a:pt x="779"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67" name="Google Shape;2057;p50">
                <a:extLst>
                  <a:ext uri="{FF2B5EF4-FFF2-40B4-BE49-F238E27FC236}">
                    <a16:creationId xmlns="" xmlns:a16="http://schemas.microsoft.com/office/drawing/2014/main" id="{1FDF9BC5-4EB3-483E-9167-F1806FE0889A}"/>
                  </a:ext>
                </a:extLst>
              </p:cNvPr>
              <p:cNvSpPr/>
              <p:nvPr/>
            </p:nvSpPr>
            <p:spPr>
              <a:xfrm>
                <a:off x="-4647150" y="2396100"/>
                <a:ext cx="130325" cy="202550"/>
              </a:xfrm>
              <a:custGeom>
                <a:avLst/>
                <a:gdLst/>
                <a:ahLst/>
                <a:cxnLst/>
                <a:rect l="l" t="t" r="r" b="b"/>
                <a:pathLst>
                  <a:path w="5213" h="8102" extrusionOk="0">
                    <a:moveTo>
                      <a:pt x="719" y="1"/>
                    </a:moveTo>
                    <a:lnTo>
                      <a:pt x="719" y="1"/>
                    </a:lnTo>
                    <a:cubicBezTo>
                      <a:pt x="0" y="7669"/>
                      <a:pt x="3026" y="8101"/>
                      <a:pt x="3717" y="8101"/>
                    </a:cubicBezTo>
                    <a:cubicBezTo>
                      <a:pt x="3804" y="8101"/>
                      <a:pt x="3855" y="8094"/>
                      <a:pt x="3855" y="8094"/>
                    </a:cubicBezTo>
                    <a:lnTo>
                      <a:pt x="5213" y="6929"/>
                    </a:lnTo>
                    <a:cubicBezTo>
                      <a:pt x="1836" y="6508"/>
                      <a:pt x="720" y="1"/>
                      <a:pt x="719" y="1"/>
                    </a:cubicBezTo>
                    <a:close/>
                  </a:path>
                </a:pathLst>
              </a:custGeom>
              <a:solidFill>
                <a:schemeClr val="accent6"/>
              </a:solidFill>
              <a:ln>
                <a:noFill/>
              </a:ln>
            </p:spPr>
            <p:txBody>
              <a:bodyPr spcFirstLastPara="1" wrap="square" lIns="97520" tIns="97520" rIns="97520" bIns="97520" anchor="ctr" anchorCtr="0">
                <a:noAutofit/>
              </a:bodyPr>
              <a:lstStyle/>
              <a:p>
                <a:endParaRPr sz="1920"/>
              </a:p>
            </p:txBody>
          </p:sp>
          <p:sp>
            <p:nvSpPr>
              <p:cNvPr id="68" name="Google Shape;2058;p50">
                <a:extLst>
                  <a:ext uri="{FF2B5EF4-FFF2-40B4-BE49-F238E27FC236}">
                    <a16:creationId xmlns="" xmlns:a16="http://schemas.microsoft.com/office/drawing/2014/main" id="{6200D854-0063-461B-95CF-9EFE819011D2}"/>
                  </a:ext>
                </a:extLst>
              </p:cNvPr>
              <p:cNvSpPr/>
              <p:nvPr/>
            </p:nvSpPr>
            <p:spPr>
              <a:xfrm>
                <a:off x="-4618675" y="2643025"/>
                <a:ext cx="435075" cy="452500"/>
              </a:xfrm>
              <a:custGeom>
                <a:avLst/>
                <a:gdLst/>
                <a:ahLst/>
                <a:cxnLst/>
                <a:rect l="l" t="t" r="r" b="b"/>
                <a:pathLst>
                  <a:path w="17403" h="18100" extrusionOk="0">
                    <a:moveTo>
                      <a:pt x="3218" y="1"/>
                    </a:moveTo>
                    <a:cubicBezTo>
                      <a:pt x="2655" y="1"/>
                      <a:pt x="2038" y="351"/>
                      <a:pt x="1454" y="875"/>
                    </a:cubicBezTo>
                    <a:cubicBezTo>
                      <a:pt x="503" y="1731"/>
                      <a:pt x="0" y="2721"/>
                      <a:pt x="749" y="3554"/>
                    </a:cubicBezTo>
                    <a:lnTo>
                      <a:pt x="14815" y="17675"/>
                    </a:lnTo>
                    <a:cubicBezTo>
                      <a:pt x="15098" y="17959"/>
                      <a:pt x="15469" y="18100"/>
                      <a:pt x="15838" y="18100"/>
                    </a:cubicBezTo>
                    <a:cubicBezTo>
                      <a:pt x="16250" y="18100"/>
                      <a:pt x="16659" y="17925"/>
                      <a:pt x="16942" y="17580"/>
                    </a:cubicBezTo>
                    <a:cubicBezTo>
                      <a:pt x="16971" y="17544"/>
                      <a:pt x="16999" y="17507"/>
                      <a:pt x="17025" y="17470"/>
                    </a:cubicBezTo>
                    <a:cubicBezTo>
                      <a:pt x="17403" y="16959"/>
                      <a:pt x="17339" y="16246"/>
                      <a:pt x="16933" y="15757"/>
                    </a:cubicBezTo>
                    <a:lnTo>
                      <a:pt x="4193" y="461"/>
                    </a:lnTo>
                    <a:cubicBezTo>
                      <a:pt x="3904" y="139"/>
                      <a:pt x="3571" y="1"/>
                      <a:pt x="3218" y="1"/>
                    </a:cubicBezTo>
                    <a:close/>
                  </a:path>
                </a:pathLst>
              </a:custGeom>
              <a:solidFill>
                <a:schemeClr val="accent4"/>
              </a:solidFill>
              <a:ln>
                <a:noFill/>
              </a:ln>
            </p:spPr>
            <p:txBody>
              <a:bodyPr spcFirstLastPara="1" wrap="square" lIns="97520" tIns="97520" rIns="97520" bIns="97520" anchor="ctr" anchorCtr="0">
                <a:noAutofit/>
              </a:bodyPr>
              <a:lstStyle/>
              <a:p>
                <a:endParaRPr sz="1920"/>
              </a:p>
            </p:txBody>
          </p:sp>
          <p:sp>
            <p:nvSpPr>
              <p:cNvPr id="69" name="Google Shape;2059;p50">
                <a:extLst>
                  <a:ext uri="{FF2B5EF4-FFF2-40B4-BE49-F238E27FC236}">
                    <a16:creationId xmlns="" xmlns:a16="http://schemas.microsoft.com/office/drawing/2014/main" id="{051FBA9C-8232-4AB1-A54B-B1D01201D30C}"/>
                  </a:ext>
                </a:extLst>
              </p:cNvPr>
              <p:cNvSpPr/>
              <p:nvPr/>
            </p:nvSpPr>
            <p:spPr>
              <a:xfrm>
                <a:off x="-4661300" y="2591600"/>
                <a:ext cx="141725" cy="133125"/>
              </a:xfrm>
              <a:custGeom>
                <a:avLst/>
                <a:gdLst/>
                <a:ahLst/>
                <a:cxnLst/>
                <a:rect l="l" t="t" r="r" b="b"/>
                <a:pathLst>
                  <a:path w="5669" h="5325" extrusionOk="0">
                    <a:moveTo>
                      <a:pt x="3160" y="0"/>
                    </a:moveTo>
                    <a:cubicBezTo>
                      <a:pt x="2614" y="0"/>
                      <a:pt x="1920" y="299"/>
                      <a:pt x="1313" y="842"/>
                    </a:cubicBezTo>
                    <a:cubicBezTo>
                      <a:pt x="373" y="1687"/>
                      <a:pt x="1" y="2807"/>
                      <a:pt x="483" y="3343"/>
                    </a:cubicBezTo>
                    <a:lnTo>
                      <a:pt x="2240" y="5299"/>
                    </a:lnTo>
                    <a:cubicBezTo>
                      <a:pt x="2247" y="5309"/>
                      <a:pt x="2257" y="5316"/>
                      <a:pt x="2266" y="5325"/>
                    </a:cubicBezTo>
                    <a:lnTo>
                      <a:pt x="5669" y="2268"/>
                    </a:lnTo>
                    <a:cubicBezTo>
                      <a:pt x="5661" y="2258"/>
                      <a:pt x="5654" y="2247"/>
                      <a:pt x="5646" y="2238"/>
                    </a:cubicBezTo>
                    <a:lnTo>
                      <a:pt x="3890" y="282"/>
                    </a:lnTo>
                    <a:cubicBezTo>
                      <a:pt x="3718" y="91"/>
                      <a:pt x="3462" y="0"/>
                      <a:pt x="3160" y="0"/>
                    </a:cubicBezTo>
                    <a:close/>
                  </a:path>
                </a:pathLst>
              </a:custGeom>
              <a:solidFill>
                <a:schemeClr val="accent1"/>
              </a:solidFill>
              <a:ln>
                <a:noFill/>
              </a:ln>
            </p:spPr>
            <p:txBody>
              <a:bodyPr spcFirstLastPara="1" wrap="square" lIns="97520" tIns="97520" rIns="97520" bIns="97520" anchor="ctr" anchorCtr="0">
                <a:noAutofit/>
              </a:bodyPr>
              <a:lstStyle/>
              <a:p>
                <a:endParaRPr sz="1920"/>
              </a:p>
            </p:txBody>
          </p:sp>
          <p:sp>
            <p:nvSpPr>
              <p:cNvPr id="70" name="Google Shape;2060;p50">
                <a:extLst>
                  <a:ext uri="{FF2B5EF4-FFF2-40B4-BE49-F238E27FC236}">
                    <a16:creationId xmlns="" xmlns:a16="http://schemas.microsoft.com/office/drawing/2014/main" id="{DC6DA472-3B3A-47EB-8548-B3E6BC2ACE3D}"/>
                  </a:ext>
                </a:extLst>
              </p:cNvPr>
              <p:cNvSpPr/>
              <p:nvPr/>
            </p:nvSpPr>
            <p:spPr>
              <a:xfrm>
                <a:off x="-4609925" y="2592025"/>
                <a:ext cx="72175" cy="78075"/>
              </a:xfrm>
              <a:custGeom>
                <a:avLst/>
                <a:gdLst/>
                <a:ahLst/>
                <a:cxnLst/>
                <a:rect l="l" t="t" r="r" b="b"/>
                <a:pathLst>
                  <a:path w="2887" h="3123" extrusionOk="0">
                    <a:moveTo>
                      <a:pt x="431" y="0"/>
                    </a:moveTo>
                    <a:lnTo>
                      <a:pt x="1" y="388"/>
                    </a:lnTo>
                    <a:lnTo>
                      <a:pt x="2457" y="3122"/>
                    </a:lnTo>
                    <a:lnTo>
                      <a:pt x="2887" y="2736"/>
                    </a:lnTo>
                    <a:lnTo>
                      <a:pt x="431" y="0"/>
                    </a:lnTo>
                    <a:close/>
                  </a:path>
                </a:pathLst>
              </a:custGeom>
              <a:solidFill>
                <a:schemeClr val="accent1"/>
              </a:solidFill>
              <a:ln>
                <a:noFill/>
              </a:ln>
            </p:spPr>
            <p:txBody>
              <a:bodyPr spcFirstLastPara="1" wrap="square" lIns="97520" tIns="97520" rIns="97520" bIns="97520" anchor="ctr" anchorCtr="0">
                <a:noAutofit/>
              </a:bodyPr>
              <a:lstStyle/>
              <a:p>
                <a:endParaRPr sz="1920"/>
              </a:p>
            </p:txBody>
          </p:sp>
          <p:sp>
            <p:nvSpPr>
              <p:cNvPr id="71" name="Google Shape;2061;p50">
                <a:extLst>
                  <a:ext uri="{FF2B5EF4-FFF2-40B4-BE49-F238E27FC236}">
                    <a16:creationId xmlns="" xmlns:a16="http://schemas.microsoft.com/office/drawing/2014/main" id="{BDD187BD-92C7-41B1-A75E-4C9BD32A243F}"/>
                  </a:ext>
                </a:extLst>
              </p:cNvPr>
              <p:cNvSpPr/>
              <p:nvPr/>
            </p:nvSpPr>
            <p:spPr>
              <a:xfrm>
                <a:off x="-4744675" y="2483350"/>
                <a:ext cx="184725" cy="192750"/>
              </a:xfrm>
              <a:custGeom>
                <a:avLst/>
                <a:gdLst/>
                <a:ahLst/>
                <a:cxnLst/>
                <a:rect l="l" t="t" r="r" b="b"/>
                <a:pathLst>
                  <a:path w="7389" h="7710" extrusionOk="0">
                    <a:moveTo>
                      <a:pt x="37" y="1"/>
                    </a:moveTo>
                    <a:cubicBezTo>
                      <a:pt x="37" y="1"/>
                      <a:pt x="1" y="7710"/>
                      <a:pt x="3400" y="7710"/>
                    </a:cubicBezTo>
                    <a:cubicBezTo>
                      <a:pt x="3534" y="7710"/>
                      <a:pt x="3673" y="7698"/>
                      <a:pt x="3818" y="7673"/>
                    </a:cubicBezTo>
                    <a:cubicBezTo>
                      <a:pt x="3818" y="7673"/>
                      <a:pt x="7210" y="4626"/>
                      <a:pt x="7225" y="4612"/>
                    </a:cubicBezTo>
                    <a:cubicBezTo>
                      <a:pt x="7388" y="4466"/>
                      <a:pt x="7306" y="2899"/>
                      <a:pt x="6119" y="2203"/>
                    </a:cubicBezTo>
                    <a:cubicBezTo>
                      <a:pt x="4322" y="1150"/>
                      <a:pt x="1828" y="1367"/>
                      <a:pt x="37" y="1"/>
                    </a:cubicBezTo>
                    <a:close/>
                  </a:path>
                </a:pathLst>
              </a:custGeom>
              <a:solidFill>
                <a:schemeClr val="accent5"/>
              </a:solidFill>
              <a:ln>
                <a:noFill/>
              </a:ln>
            </p:spPr>
            <p:txBody>
              <a:bodyPr spcFirstLastPara="1" wrap="square" lIns="97520" tIns="97520" rIns="97520" bIns="97520" anchor="ctr" anchorCtr="0">
                <a:noAutofit/>
              </a:bodyPr>
              <a:lstStyle/>
              <a:p>
                <a:endParaRPr sz="1920"/>
              </a:p>
            </p:txBody>
          </p:sp>
          <p:sp>
            <p:nvSpPr>
              <p:cNvPr id="72" name="Google Shape;2062;p50">
                <a:extLst>
                  <a:ext uri="{FF2B5EF4-FFF2-40B4-BE49-F238E27FC236}">
                    <a16:creationId xmlns="" xmlns:a16="http://schemas.microsoft.com/office/drawing/2014/main" id="{19767BC7-18DE-4127-B6DC-98FA38C3A3E5}"/>
                  </a:ext>
                </a:extLst>
              </p:cNvPr>
              <p:cNvSpPr/>
              <p:nvPr/>
            </p:nvSpPr>
            <p:spPr>
              <a:xfrm>
                <a:off x="-4743975" y="2483350"/>
                <a:ext cx="128075" cy="195000"/>
              </a:xfrm>
              <a:custGeom>
                <a:avLst/>
                <a:gdLst/>
                <a:ahLst/>
                <a:cxnLst/>
                <a:rect l="l" t="t" r="r" b="b"/>
                <a:pathLst>
                  <a:path w="5123" h="7800" extrusionOk="0">
                    <a:moveTo>
                      <a:pt x="9" y="1"/>
                    </a:moveTo>
                    <a:lnTo>
                      <a:pt x="9" y="1"/>
                    </a:lnTo>
                    <a:cubicBezTo>
                      <a:pt x="1" y="7178"/>
                      <a:pt x="2650" y="7799"/>
                      <a:pt x="3569" y="7799"/>
                    </a:cubicBezTo>
                    <a:cubicBezTo>
                      <a:pt x="3761" y="7799"/>
                      <a:pt x="3878" y="7772"/>
                      <a:pt x="3878" y="7772"/>
                    </a:cubicBezTo>
                    <a:lnTo>
                      <a:pt x="5122" y="6485"/>
                    </a:lnTo>
                    <a:cubicBezTo>
                      <a:pt x="1721" y="6378"/>
                      <a:pt x="9" y="1"/>
                      <a:pt x="9" y="1"/>
                    </a:cubicBezTo>
                    <a:close/>
                  </a:path>
                </a:pathLst>
              </a:custGeom>
              <a:solidFill>
                <a:schemeClr val="accent5"/>
              </a:solidFill>
              <a:ln>
                <a:noFill/>
              </a:ln>
            </p:spPr>
            <p:txBody>
              <a:bodyPr spcFirstLastPara="1" wrap="square" lIns="97520" tIns="97520" rIns="97520" bIns="97520" anchor="ctr" anchorCtr="0">
                <a:noAutofit/>
              </a:bodyPr>
              <a:lstStyle/>
              <a:p>
                <a:endParaRPr sz="1920"/>
              </a:p>
            </p:txBody>
          </p:sp>
          <p:sp>
            <p:nvSpPr>
              <p:cNvPr id="73" name="Google Shape;2063;p50">
                <a:extLst>
                  <a:ext uri="{FF2B5EF4-FFF2-40B4-BE49-F238E27FC236}">
                    <a16:creationId xmlns="" xmlns:a16="http://schemas.microsoft.com/office/drawing/2014/main" id="{B5F426EF-FBD7-4E1D-9496-A7232CF1BA3D}"/>
                  </a:ext>
                </a:extLst>
              </p:cNvPr>
              <p:cNvSpPr/>
              <p:nvPr/>
            </p:nvSpPr>
            <p:spPr>
              <a:xfrm>
                <a:off x="-4478250" y="2583225"/>
                <a:ext cx="245950" cy="283325"/>
              </a:xfrm>
              <a:custGeom>
                <a:avLst/>
                <a:gdLst/>
                <a:ahLst/>
                <a:cxnLst/>
                <a:rect l="l" t="t" r="r" b="b"/>
                <a:pathLst>
                  <a:path w="9838" h="11333" extrusionOk="0">
                    <a:moveTo>
                      <a:pt x="7544" y="0"/>
                    </a:moveTo>
                    <a:cubicBezTo>
                      <a:pt x="7170" y="0"/>
                      <a:pt x="6889" y="342"/>
                      <a:pt x="6858" y="1178"/>
                    </a:cubicBezTo>
                    <a:cubicBezTo>
                      <a:pt x="6661" y="6472"/>
                      <a:pt x="4267" y="7192"/>
                      <a:pt x="2822" y="8133"/>
                    </a:cubicBezTo>
                    <a:cubicBezTo>
                      <a:pt x="1721" y="8853"/>
                      <a:pt x="461" y="9575"/>
                      <a:pt x="48" y="10824"/>
                    </a:cubicBezTo>
                    <a:cubicBezTo>
                      <a:pt x="1" y="10967"/>
                      <a:pt x="302" y="11332"/>
                      <a:pt x="430" y="11332"/>
                    </a:cubicBezTo>
                    <a:cubicBezTo>
                      <a:pt x="432" y="11332"/>
                      <a:pt x="434" y="11332"/>
                      <a:pt x="435" y="11332"/>
                    </a:cubicBezTo>
                    <a:cubicBezTo>
                      <a:pt x="4570" y="11008"/>
                      <a:pt x="9214" y="8787"/>
                      <a:pt x="9676" y="3697"/>
                    </a:cubicBezTo>
                    <a:cubicBezTo>
                      <a:pt x="9837" y="1917"/>
                      <a:pt x="8430" y="0"/>
                      <a:pt x="7544" y="0"/>
                    </a:cubicBezTo>
                    <a:close/>
                  </a:path>
                </a:pathLst>
              </a:custGeom>
              <a:solidFill>
                <a:schemeClr val="accent3"/>
              </a:solidFill>
              <a:ln>
                <a:noFill/>
              </a:ln>
            </p:spPr>
            <p:txBody>
              <a:bodyPr spcFirstLastPara="1" wrap="square" lIns="97520" tIns="97520" rIns="97520" bIns="97520" anchor="ctr" anchorCtr="0">
                <a:noAutofit/>
              </a:bodyPr>
              <a:lstStyle/>
              <a:p>
                <a:endParaRPr sz="1920"/>
              </a:p>
            </p:txBody>
          </p:sp>
          <p:sp>
            <p:nvSpPr>
              <p:cNvPr id="74" name="Google Shape;2064;p50">
                <a:extLst>
                  <a:ext uri="{FF2B5EF4-FFF2-40B4-BE49-F238E27FC236}">
                    <a16:creationId xmlns="" xmlns:a16="http://schemas.microsoft.com/office/drawing/2014/main" id="{6F17361F-F23D-49BB-B344-20BB5036200B}"/>
                  </a:ext>
                </a:extLst>
              </p:cNvPr>
              <p:cNvSpPr/>
              <p:nvPr/>
            </p:nvSpPr>
            <p:spPr>
              <a:xfrm>
                <a:off x="-4674600" y="2677600"/>
                <a:ext cx="277100" cy="104750"/>
              </a:xfrm>
              <a:custGeom>
                <a:avLst/>
                <a:gdLst/>
                <a:ahLst/>
                <a:cxnLst/>
                <a:rect l="l" t="t" r="r" b="b"/>
                <a:pathLst>
                  <a:path w="11084" h="4190" extrusionOk="0">
                    <a:moveTo>
                      <a:pt x="1103" y="1"/>
                    </a:moveTo>
                    <a:lnTo>
                      <a:pt x="1103" y="1"/>
                    </a:lnTo>
                    <a:cubicBezTo>
                      <a:pt x="1103" y="1"/>
                      <a:pt x="0" y="4189"/>
                      <a:pt x="5473" y="4189"/>
                    </a:cubicBezTo>
                    <a:cubicBezTo>
                      <a:pt x="6074" y="4189"/>
                      <a:pt x="6754" y="4139"/>
                      <a:pt x="7524" y="4027"/>
                    </a:cubicBezTo>
                    <a:cubicBezTo>
                      <a:pt x="8280" y="3916"/>
                      <a:pt x="9014" y="3661"/>
                      <a:pt x="9655" y="3246"/>
                    </a:cubicBezTo>
                    <a:cubicBezTo>
                      <a:pt x="10452" y="2730"/>
                      <a:pt x="11084" y="1996"/>
                      <a:pt x="9520" y="1450"/>
                    </a:cubicBezTo>
                    <a:cubicBezTo>
                      <a:pt x="8999" y="1269"/>
                      <a:pt x="8477" y="1208"/>
                      <a:pt x="7953" y="1208"/>
                    </a:cubicBezTo>
                    <a:cubicBezTo>
                      <a:pt x="6906" y="1208"/>
                      <a:pt x="5847" y="1449"/>
                      <a:pt x="4758" y="1449"/>
                    </a:cubicBezTo>
                    <a:cubicBezTo>
                      <a:pt x="3583" y="1449"/>
                      <a:pt x="2372" y="1168"/>
                      <a:pt x="1103" y="1"/>
                    </a:cubicBezTo>
                    <a:close/>
                  </a:path>
                </a:pathLst>
              </a:custGeom>
              <a:solidFill>
                <a:schemeClr val="accent3"/>
              </a:solidFill>
              <a:ln>
                <a:noFill/>
              </a:ln>
            </p:spPr>
            <p:txBody>
              <a:bodyPr spcFirstLastPara="1" wrap="square" lIns="97520" tIns="97520" rIns="97520" bIns="97520" anchor="ctr" anchorCtr="0">
                <a:noAutofit/>
              </a:bodyPr>
              <a:lstStyle/>
              <a:p>
                <a:endParaRPr sz="1920"/>
              </a:p>
            </p:txBody>
          </p:sp>
        </p:grpSp>
        <p:sp>
          <p:nvSpPr>
            <p:cNvPr id="51" name="Google Shape;2065;p50">
              <a:extLst>
                <a:ext uri="{FF2B5EF4-FFF2-40B4-BE49-F238E27FC236}">
                  <a16:creationId xmlns="" xmlns:a16="http://schemas.microsoft.com/office/drawing/2014/main" id="{5B9D45BD-65F9-43D5-9E91-CF2F1278B8F3}"/>
                </a:ext>
              </a:extLst>
            </p:cNvPr>
            <p:cNvSpPr/>
            <p:nvPr/>
          </p:nvSpPr>
          <p:spPr>
            <a:xfrm>
              <a:off x="3153677" y="1632876"/>
              <a:ext cx="83402" cy="74597"/>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7520" tIns="97520" rIns="97520" bIns="97520" anchor="ctr" anchorCtr="0">
              <a:noAutofit/>
            </a:bodyPr>
            <a:lstStyle/>
            <a:p>
              <a:endParaRPr sz="1920"/>
            </a:p>
          </p:txBody>
        </p:sp>
      </p:grpSp>
      <p:sp>
        <p:nvSpPr>
          <p:cNvPr id="2" name="TextBox 1"/>
          <p:cNvSpPr txBox="1"/>
          <p:nvPr/>
        </p:nvSpPr>
        <p:spPr>
          <a:xfrm>
            <a:off x="4447309" y="3709557"/>
            <a:ext cx="4405746" cy="677108"/>
          </a:xfrm>
          <a:prstGeom prst="rect">
            <a:avLst/>
          </a:prstGeom>
          <a:noFill/>
        </p:spPr>
        <p:txBody>
          <a:bodyPr wrap="square" rtlCol="0">
            <a:spAutoFit/>
          </a:bodyPr>
          <a:lstStyle/>
          <a:p>
            <a:pPr algn="just"/>
            <a:r>
              <a:rPr lang="en-US" sz="1900" b="1" i="1" smtClean="0">
                <a:latin typeface="Times New Roman" panose="02020603050405020304" pitchFamily="18" charset="0"/>
                <a:cs typeface="Times New Roman" panose="02020603050405020304" pitchFamily="18" charset="0"/>
              </a:rPr>
              <a:t>Em cần làm gì để cơ quan hô hấp luôn được khỏe mạnh ?</a:t>
            </a:r>
            <a:endParaRPr lang="en-US" sz="1900" b="1" i="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circle(in)">
                                      <p:cBhvr>
                                        <p:cTn id="13" dur="20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6">
                                            <p:txEl>
                                              <p:pRg st="0" end="0"/>
                                            </p:txEl>
                                          </p:spTgt>
                                        </p:tgtEl>
                                        <p:attrNameLst>
                                          <p:attrName>style.visibility</p:attrName>
                                        </p:attrNameLst>
                                      </p:cBhvr>
                                      <p:to>
                                        <p:strVal val="visible"/>
                                      </p:to>
                                    </p:set>
                                    <p:animEffect transition="in" filter="barn(inVertical)">
                                      <p:cBhvr>
                                        <p:cTn id="18" dur="500"/>
                                        <p:tgtEl>
                                          <p:spTgt spid="4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4" grpId="0" animBg="1"/>
      <p:bldP spid="2" grpId="0"/>
    </p:bldLst>
  </p:timing>
</p:sld>
</file>

<file path=ppt/theme/theme1.xml><?xml version="1.0" encoding="utf-8"?>
<a:theme xmlns:a="http://schemas.openxmlformats.org/drawingml/2006/main" name="Math Lesson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620</TotalTime>
  <Words>605</Words>
  <Application>Microsoft Office PowerPoint</Application>
  <PresentationFormat>On-screen Show (16:9)</PresentationFormat>
  <Paragraphs>42</Paragraphs>
  <Slides>14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Calibri</vt:lpstr>
      <vt:lpstr>Abel</vt:lpstr>
      <vt:lpstr>Courier New</vt:lpstr>
      <vt:lpstr>Times New Roman</vt:lpstr>
      <vt:lpstr>Wingdings</vt:lpstr>
      <vt:lpstr>Arial</vt:lpstr>
      <vt:lpstr>Tahoma</vt:lpstr>
      <vt:lpstr>Oswald Regular</vt:lpstr>
      <vt:lpstr>Passion One</vt:lpstr>
      <vt:lpstr>Math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ô Đ</dc:creator>
  <cp:lastModifiedBy>Windows User</cp:lastModifiedBy>
  <cp:revision>42</cp:revision>
  <dcterms:modified xsi:type="dcterms:W3CDTF">2023-03-10T08:42:53Z</dcterms:modified>
</cp:coreProperties>
</file>