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B9F9E-2E2D-40CA-8552-529BAC305A76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F5A1B-4AFD-486E-9FA3-4287AD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6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F5A1B-4AFD-486E-9FA3-4287ADEC4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4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8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7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2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9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B60E-B96D-444F-AB9C-F4F1721FE8B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1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7" t="24405" r="23251" b="6250"/>
          <a:stretch/>
        </p:blipFill>
        <p:spPr bwMode="auto">
          <a:xfrm>
            <a:off x="2057400" y="0"/>
            <a:ext cx="5257692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6522" y="2136338"/>
            <a:ext cx="56909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Chỉ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nói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tên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một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số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cơ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trên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cơ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thể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438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7" y="0"/>
            <a:ext cx="914931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0879" y="1676400"/>
            <a:ext cx="6375006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5400" b="1" dirty="0" err="1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Kết</a:t>
            </a:r>
            <a:r>
              <a:rPr lang="en-US" sz="54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luận</a:t>
            </a:r>
            <a:r>
              <a:rPr lang="en-US" sz="54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Cơ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quan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vận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động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bao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gồm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hệ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cơ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và</a:t>
            </a:r>
            <a:r>
              <a:rPr lang="en-US" sz="54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xương</a:t>
            </a:r>
            <a:endParaRPr lang="en-US" sz="5400" b="1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0" t="35161" r="18567" b="6250"/>
          <a:stretch/>
        </p:blipFill>
        <p:spPr bwMode="auto">
          <a:xfrm>
            <a:off x="609600" y="-311"/>
            <a:ext cx="8077200" cy="681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227" y="228600"/>
            <a:ext cx="825777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14: 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CƠ QUAN VẬN ĐỘNG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42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dạy em bài thể dục buổi sáng - Nhạc Thiếu Nhi 2019 - Bài hát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1278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74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0603" y="2590800"/>
            <a:ext cx="63613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sử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dụng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bộ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phận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nào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của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cơ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thể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để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múa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2919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9"/>
            <a:ext cx="9144000" cy="680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02" b="61719" l="31552" r="4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50113" r="50000" b="36960"/>
          <a:stretch/>
        </p:blipFill>
        <p:spPr bwMode="auto">
          <a:xfrm>
            <a:off x="5327882" y="-13138"/>
            <a:ext cx="3816118" cy="15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819400"/>
            <a:ext cx="4876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Cơ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cử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gọi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cơ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vận</a:t>
            </a:r>
            <a:r>
              <a:rPr lang="en-US" sz="48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endParaRPr lang="en-US" sz="48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90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40410" r="21303" b="40410"/>
          <a:stretch/>
        </p:blipFill>
        <p:spPr bwMode="auto">
          <a:xfrm>
            <a:off x="10510" y="706821"/>
            <a:ext cx="688025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10" y="28959"/>
            <a:ext cx="8461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1.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Các</a:t>
            </a:r>
            <a:r>
              <a:rPr lang="en-US" sz="36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bộ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phận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chính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của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cơ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quan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vận</a:t>
            </a:r>
            <a:r>
              <a:rPr lang="en-US" sz="3600" b="1" cap="none" spc="0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động</a:t>
            </a:r>
            <a:endParaRPr lang="en-US" sz="3600" b="1" cap="none" spc="0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6" t="40625" r="7955" b="17996"/>
          <a:stretch/>
        </p:blipFill>
        <p:spPr bwMode="auto">
          <a:xfrm>
            <a:off x="3210598" y="2535621"/>
            <a:ext cx="4232329" cy="432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70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3" t="26293" r="31781" b="8189"/>
          <a:stretch/>
        </p:blipFill>
        <p:spPr bwMode="auto">
          <a:xfrm>
            <a:off x="3642060" y="0"/>
            <a:ext cx="51209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5200" y="4416972"/>
            <a:ext cx="1752600" cy="2441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3200" y="3048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8348" y="7620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3810" y="16764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2166445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0" y="3886200"/>
            <a:ext cx="12954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2895600"/>
            <a:ext cx="1143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4800" y="2209800"/>
            <a:ext cx="1143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7200" y="6477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828" y="1733550"/>
            <a:ext cx="2819400" cy="33909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hãy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chỉ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nói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tên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xương</a:t>
            </a:r>
            <a:r>
              <a:rPr lang="en-US" sz="3200" b="1" i="1" dirty="0" smtClean="0">
                <a:solidFill>
                  <a:srgbClr val="FF0000"/>
                </a:solidFill>
              </a:rPr>
              <a:t> ở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</a:rPr>
              <a:t>.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28956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BỘ XƯƠNG</a:t>
            </a:r>
            <a:endParaRPr lang="en-US" sz="3200" b="1" cap="all" dirty="0">
              <a:ln w="0"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9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867400" y="1733550"/>
            <a:ext cx="3045372" cy="36004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hãy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chỉ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nói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tên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khớp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xương</a:t>
            </a:r>
            <a:r>
              <a:rPr lang="en-US" sz="3200" b="1" i="1" dirty="0" smtClean="0">
                <a:solidFill>
                  <a:srgbClr val="FF0000"/>
                </a:solidFill>
              </a:rPr>
              <a:t> ở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</a:rPr>
              <a:t>.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8" t="25350" r="8397" b="8621"/>
          <a:stretch/>
        </p:blipFill>
        <p:spPr bwMode="auto">
          <a:xfrm>
            <a:off x="132571" y="0"/>
            <a:ext cx="5658629" cy="685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0"/>
            <a:ext cx="9525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57397" y="0"/>
            <a:ext cx="1976602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597" y="570185"/>
            <a:ext cx="1295401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2298" y="1066800"/>
            <a:ext cx="2171701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799" y="3217150"/>
            <a:ext cx="1752599" cy="3166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4396" y="3924300"/>
            <a:ext cx="1972003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25863" r="15424" b="6250"/>
          <a:stretch/>
        </p:blipFill>
        <p:spPr bwMode="auto">
          <a:xfrm>
            <a:off x="21021" y="0"/>
            <a:ext cx="8056179" cy="684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1" t="30496" r="15629" b="7436"/>
          <a:stretch/>
        </p:blipFill>
        <p:spPr bwMode="auto">
          <a:xfrm>
            <a:off x="4449160" y="696855"/>
            <a:ext cx="4618640" cy="623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35579" y="1371600"/>
            <a:ext cx="952500" cy="5334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5715000"/>
            <a:ext cx="109636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690945" y="0"/>
            <a:ext cx="1447800" cy="8382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cap="all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b="1" cap="all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838200"/>
            <a:ext cx="1024102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169" y="1295400"/>
            <a:ext cx="988301" cy="3429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20" y="1676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3515" y="1932590"/>
            <a:ext cx="922183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2362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9000" y="2743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36375" y="3962400"/>
            <a:ext cx="1099204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5579" y="3434527"/>
            <a:ext cx="120322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77200" y="2057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127</Words>
  <Application>Microsoft Office PowerPoint</Application>
  <PresentationFormat>On-screen Show (4:3)</PresentationFormat>
  <Paragraphs>35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2022-01-18T15:24:51Z</dcterms:created>
  <dcterms:modified xsi:type="dcterms:W3CDTF">2022-01-18T16:13:50Z</dcterms:modified>
</cp:coreProperties>
</file>