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1" r:id="rId2"/>
    <p:sldId id="341" r:id="rId3"/>
    <p:sldId id="340" r:id="rId4"/>
    <p:sldId id="34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1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0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590552" y="103189"/>
            <a:ext cx="10991849" cy="59531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4B338A47-E75C-4D20-A784-E872847EBB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966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836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8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3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5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1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1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6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1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10CBE-4F68-44A3-99A2-35606378CA1E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2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10F383D-9C96-4D26-97B6-B74417E1E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78" y="249879"/>
            <a:ext cx="5665437" cy="61462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7DB043-CAE6-46BF-9F58-73CBA488CF01}"/>
              </a:ext>
            </a:extLst>
          </p:cNvPr>
          <p:cNvSpPr txBox="1"/>
          <p:nvPr/>
        </p:nvSpPr>
        <p:spPr>
          <a:xfrm>
            <a:off x="2186609" y="249879"/>
            <a:ext cx="2067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E1C6D1-BB13-4EEA-8F6D-F23A0A25E2B6}"/>
              </a:ext>
            </a:extLst>
          </p:cNvPr>
          <p:cNvSpPr txBox="1"/>
          <p:nvPr/>
        </p:nvSpPr>
        <p:spPr>
          <a:xfrm>
            <a:off x="834887" y="1693220"/>
            <a:ext cx="4744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0AD859B-4DCD-43C8-9901-C7EB18F18BDE}"/>
              </a:ext>
            </a:extLst>
          </p:cNvPr>
          <p:cNvSpPr/>
          <p:nvPr/>
        </p:nvSpPr>
        <p:spPr>
          <a:xfrm>
            <a:off x="834887" y="1531157"/>
            <a:ext cx="5128591" cy="17918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 số cơ chính: cơ mặt, cơ cổ, cơ vai, cơ ngực, cơ tay, cơ bụng, cơ đùi, cơ lưng, cơ mông. 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04E8D12-A7D5-4D51-B833-DF2D1ABB68FB}"/>
              </a:ext>
            </a:extLst>
          </p:cNvPr>
          <p:cNvSpPr txBox="1"/>
          <p:nvPr/>
        </p:nvSpPr>
        <p:spPr>
          <a:xfrm>
            <a:off x="987419" y="4849789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i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 quan vận động bao gồm những bộ phận chính nào?</a:t>
            </a:r>
            <a:r>
              <a:rPr lang="nl-NL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C0F86BE-F2D4-48D3-9603-95DC2AF6B001}"/>
              </a:ext>
            </a:extLst>
          </p:cNvPr>
          <p:cNvSpPr/>
          <p:nvPr/>
        </p:nvSpPr>
        <p:spPr>
          <a:xfrm>
            <a:off x="768626" y="4839850"/>
            <a:ext cx="7381461" cy="9640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41000"/>
              </a:lnSpc>
              <a:spcBef>
                <a:spcPts val="700"/>
              </a:spcBef>
              <a:spcAft>
                <a:spcPts val="700"/>
              </a:spcAft>
              <a:tabLst>
                <a:tab pos="2789555" algn="l"/>
              </a:tabLst>
            </a:pPr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 quan vận động bao gồm bộ xương và hệ cơ.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B41C38C-B157-4E3B-A91F-9EFBA45C6420}"/>
              </a:ext>
            </a:extLst>
          </p:cNvPr>
          <p:cNvSpPr txBox="1"/>
          <p:nvPr/>
        </p:nvSpPr>
        <p:spPr>
          <a:xfrm>
            <a:off x="834887" y="362163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 c</a:t>
            </a:r>
            <a:r>
              <a:rPr lang="nl-NL" sz="24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hỉ và nói tên một số cơ trên cơ thể em?</a:t>
            </a:r>
            <a:endParaRPr lang="en-US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77426D1-5012-46BE-B403-1ED419BE70BC}"/>
              </a:ext>
            </a:extLst>
          </p:cNvPr>
          <p:cNvSpPr/>
          <p:nvPr/>
        </p:nvSpPr>
        <p:spPr>
          <a:xfrm>
            <a:off x="1037049" y="374616"/>
            <a:ext cx="589590" cy="4446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3776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1" grpId="0"/>
      <p:bldP spid="12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DEEE3A5D-FCB2-4234-A504-81A17C73205C}"/>
              </a:ext>
            </a:extLst>
          </p:cNvPr>
          <p:cNvSpPr/>
          <p:nvPr/>
        </p:nvSpPr>
        <p:spPr>
          <a:xfrm>
            <a:off x="742254" y="351667"/>
            <a:ext cx="589590" cy="4446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B8F7B6-26BE-4C57-A894-1074B9CAB2A4}"/>
              </a:ext>
            </a:extLst>
          </p:cNvPr>
          <p:cNvSpPr txBox="1"/>
          <p:nvPr/>
        </p:nvSpPr>
        <p:spPr>
          <a:xfrm>
            <a:off x="1444486" y="280242"/>
            <a:ext cx="5340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15F3D9-227D-4872-836C-1D5D1E57A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655" y="2351018"/>
            <a:ext cx="5038725" cy="3905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0E0CE9-594A-4176-9C34-61CC9A1E2CF5}"/>
              </a:ext>
            </a:extLst>
          </p:cNvPr>
          <p:cNvSpPr txBox="1"/>
          <p:nvPr/>
        </p:nvSpPr>
        <p:spPr>
          <a:xfrm>
            <a:off x="1934816" y="803462"/>
            <a:ext cx="7566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459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E64EBFC-42C6-45A3-BF4F-9BFCB7C512C5}"/>
              </a:ext>
            </a:extLst>
          </p:cNvPr>
          <p:cNvSpPr txBox="1"/>
          <p:nvPr/>
        </p:nvSpPr>
        <p:spPr>
          <a:xfrm>
            <a:off x="1789044" y="406868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665BE587-6B84-4ED0-9410-D5BDC15B2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784320"/>
              </p:ext>
            </p:extLst>
          </p:nvPr>
        </p:nvGraphicFramePr>
        <p:xfrm>
          <a:off x="1789044" y="1770008"/>
          <a:ext cx="8128000" cy="149017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37113">
                  <a:extLst>
                    <a:ext uri="{9D8B030D-6E8A-4147-A177-3AD203B41FA5}">
                      <a16:colId xmlns:a16="http://schemas.microsoft.com/office/drawing/2014/main" xmlns="" val="3660451414"/>
                    </a:ext>
                  </a:extLst>
                </a:gridCol>
                <a:gridCol w="4390887">
                  <a:extLst>
                    <a:ext uri="{9D8B030D-6E8A-4147-A177-3AD203B41FA5}">
                      <a16:colId xmlns:a16="http://schemas.microsoft.com/office/drawing/2014/main" xmlns="" val="292022995"/>
                    </a:ext>
                  </a:extLst>
                </a:gridCol>
              </a:tblGrid>
              <a:tr h="6672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xương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khớp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9725994"/>
                  </a:ext>
                </a:extLst>
              </a:tr>
              <a:tr h="6672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973123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E91406-43D4-4971-9383-57DF1C89AD2B}"/>
              </a:ext>
            </a:extLst>
          </p:cNvPr>
          <p:cNvSpPr txBox="1"/>
          <p:nvPr/>
        </p:nvSpPr>
        <p:spPr>
          <a:xfrm>
            <a:off x="1497496" y="5148519"/>
            <a:ext cx="7262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8A45F92C-2C45-46C0-88A3-09EC7753E3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43573"/>
              </p:ext>
            </p:extLst>
          </p:nvPr>
        </p:nvGraphicFramePr>
        <p:xfrm>
          <a:off x="1298712" y="1060257"/>
          <a:ext cx="9395791" cy="3931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21427">
                  <a:extLst>
                    <a:ext uri="{9D8B030D-6E8A-4147-A177-3AD203B41FA5}">
                      <a16:colId xmlns:a16="http://schemas.microsoft.com/office/drawing/2014/main" xmlns="" val="3711427918"/>
                    </a:ext>
                  </a:extLst>
                </a:gridCol>
                <a:gridCol w="5274364">
                  <a:extLst>
                    <a:ext uri="{9D8B030D-6E8A-4147-A177-3AD203B41FA5}">
                      <a16:colId xmlns:a16="http://schemas.microsoft.com/office/drawing/2014/main" xmlns="" val="3361273353"/>
                    </a:ext>
                  </a:extLst>
                </a:gridCol>
              </a:tblGrid>
              <a:tr h="6259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xương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khớp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9734739"/>
                  </a:ext>
                </a:extLst>
              </a:tr>
              <a:tr h="625956">
                <a:tc>
                  <a:txBody>
                    <a:bodyPr/>
                    <a:lstStyle/>
                    <a:p>
                      <a:r>
                        <a:rPr lang="nl-NL" sz="24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quay cổ, cúi đầu hoặc ngửa cổ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 cơ ở cổ, các đốt sống cổ và các khớp nối các đốt sống cổ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795427"/>
                  </a:ext>
                </a:extLst>
              </a:tr>
              <a:tr h="625956">
                <a:tc>
                  <a:txBody>
                    <a:bodyPr/>
                    <a:lstStyle/>
                    <a:p>
                      <a:r>
                        <a:rPr lang="nl-NL" sz="24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giơ tay lên, hạ tay xuống, quay cánh tay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 cơ ở vai, xương tay và khớp vai.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7433857"/>
                  </a:ext>
                </a:extLst>
              </a:tr>
              <a:tr h="625956">
                <a:tc>
                  <a:txBody>
                    <a:bodyPr/>
                    <a:lstStyle/>
                    <a:p>
                      <a:r>
                        <a:rPr lang="nl-NL" sz="24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 lại, chạy nhảy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 cơ ở chân, các xương chân và các khớp xương như khớp háng, khớp gối.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855223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B8B9AB9-5237-442F-AD20-DBE59FE278FB}"/>
              </a:ext>
            </a:extLst>
          </p:cNvPr>
          <p:cNvSpPr/>
          <p:nvPr/>
        </p:nvSpPr>
        <p:spPr>
          <a:xfrm>
            <a:off x="1298711" y="5171032"/>
            <a:ext cx="9395791" cy="931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b="1" i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 cơ quan vận động ngừng hoạt động thì các cơ sẽ dần teo đi và con người có nguy cơ bị bại liệt.</a:t>
            </a:r>
            <a:endParaRPr lang="en-US" sz="28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8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4039ED3-F279-4175-AC33-7A1743243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382" y="695119"/>
            <a:ext cx="2997769" cy="288296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66E0C45-F8C2-4C07-B712-04B78AE5175E}"/>
              </a:ext>
            </a:extLst>
          </p:cNvPr>
          <p:cNvSpPr/>
          <p:nvPr/>
        </p:nvSpPr>
        <p:spPr>
          <a:xfrm>
            <a:off x="596348" y="821634"/>
            <a:ext cx="7641034" cy="434671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(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4FA17369-2CD9-4D8B-86BF-CD165B083175}"/>
              </a:ext>
            </a:extLst>
          </p:cNvPr>
          <p:cNvSpPr/>
          <p:nvPr/>
        </p:nvSpPr>
        <p:spPr>
          <a:xfrm>
            <a:off x="956849" y="350562"/>
            <a:ext cx="2602897" cy="842132"/>
          </a:xfrm>
          <a:prstGeom prst="wedgeEllipseCallout">
            <a:avLst/>
          </a:prstGeom>
          <a:solidFill>
            <a:srgbClr val="FF33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151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357</Words>
  <Application>Microsoft Office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dc:creator>Nguyễn Thị Thảo Nguyên</dc:creator>
  <cp:lastModifiedBy>Windows User</cp:lastModifiedBy>
  <cp:revision>4</cp:revision>
  <dcterms:created xsi:type="dcterms:W3CDTF">2022-02-25T06:12:27Z</dcterms:created>
  <dcterms:modified xsi:type="dcterms:W3CDTF">2023-03-10T08:55:56Z</dcterms:modified>
</cp:coreProperties>
</file>