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7" r:id="rId4"/>
    <p:sldMasterId id="2147483710" r:id="rId5"/>
    <p:sldMasterId id="2147483723" r:id="rId6"/>
    <p:sldMasterId id="2147483736" r:id="rId7"/>
    <p:sldMasterId id="2147483749" r:id="rId8"/>
    <p:sldMasterId id="2147483762" r:id="rId9"/>
    <p:sldMasterId id="2147483775" r:id="rId10"/>
  </p:sldMasterIdLst>
  <p:sldIdLst>
    <p:sldId id="258" r:id="rId11"/>
    <p:sldId id="260" r:id="rId12"/>
    <p:sldId id="259" r:id="rId13"/>
    <p:sldId id="261" r:id="rId14"/>
    <p:sldId id="262" r:id="rId15"/>
    <p:sldId id="263" r:id="rId16"/>
    <p:sldId id="264" r:id="rId17"/>
    <p:sldId id="265" r:id="rId18"/>
    <p:sldId id="266" r:id="rId19"/>
    <p:sldId id="267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0086B-53FF-469D-9960-5668CB4E1C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67AA-2A38-41D5-86E1-AA38CC671F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181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0086B-53FF-469D-9960-5668CB4E1C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67AA-2A38-41D5-86E1-AA38CC671F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24866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0D2566-D4CF-47F2-8F36-ADDAF1FA4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3307353-3E78-4A71-A9FA-F74BD06D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BB9C3BE-6AA9-4243-AF08-CB3D7418B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606744-B07E-4C67-883F-F613674D5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07826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E8ECB23-A99E-444F-B6B0-C3408A0E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9CCE5DE-5AEA-4888-A427-D1939E653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1922452-74EB-4F82-839C-81646CD82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08061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CA6FC3-21DD-40B6-A4B8-467089D41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90D5B94-6432-4572-82D8-63B8A860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A685949-1B07-4906-954F-847DF397FD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04C16EB-0A79-43B8-922D-17FB64849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CBE2D31-0BCC-4DD2-9011-5DB18C1E5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376D663-0D5B-4085-B473-F2F251E25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28944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FB8232-7955-4050-8564-59AEF01A6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77CA8F-CFCA-457F-916C-8C352EA343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69718AE-1F9D-4AD9-97A7-5EC2D2D06A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3A0F2A1-01A8-4F95-B07B-AA4C9ACB3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EA1358-5F3C-4B89-A0BD-43851CD22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563D879-70C9-465C-AB02-6B72F8C10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80042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9A1E4A-49C8-4E83-B9E7-09FBE2603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2BF844F-5FD4-4AE0-99CE-ACF976FE40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235D40-87E0-449C-9860-2F9845071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871D64-CF5F-4FC0-97E8-BB379BFBA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5F3005-E1F7-4397-84E0-4BB9BE874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37311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7F2BA86-641D-4C55-8A78-CE4401F475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7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D101402-132A-4CB0-8CBC-F6427700CF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3" y="365127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0221960-ABB8-45F7-9FC4-157F63AED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7512D82-847C-4E5F-8F01-30EF9B949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BEF4641-D2A0-4667-A4AC-40A5E8E01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06407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764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DBC42-E28B-439B-9B57-87AF8ACF08E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02001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5D4941-B768-4D4A-969B-7C75D4FA309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45720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E07FC4-D310-4FEB-B5DD-9A03F90693A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256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0086B-53FF-469D-9960-5668CB4E1C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67AA-2A38-41D5-86E1-AA38CC671F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0897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B7D19-54CD-4011-93DA-36E98EE10A5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57268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68CFD-5A2F-4EC0-96F1-41DBAB5C727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1288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68EBDA-B9EB-463F-AE84-286B16F3781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89134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8E7CC7-C008-4D6E-8F3C-AACB2E32645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22897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BFAC9E-A137-4001-9505-7D723C2AB57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6654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55C259-6AC1-4FB5-9349-D7B4E5C8F5D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03531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00260-EF6A-4604-801C-F302DC094E7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75359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C6EEA-1DB1-4DEE-A47D-D3CD038A573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97537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2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2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91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91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BAA87-5EB9-496F-8CDF-0130AD436B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684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DA6699-6D30-4D15-8B8E-E8AC11FCE4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5F4453F-4089-4757-B23C-D3B857B7FE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49450A6-ECF8-4026-9E41-BD717C4CC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F30EFAC-BA70-49E2-927E-7DFF270A1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CB01BF4-2EDE-4AFC-880E-053D5C0D0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4174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8988E9-7227-4A31-BCC7-10181F292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55B318F-0090-48BA-B4FA-5CE77CEC5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7A16D8F-F255-4796-8E32-4168BEAD8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11DC0C0-9F71-42FC-A0EA-799F7D953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9B9B1C-E43F-426F-84B6-BA4199A8C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9590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23990D-2097-451B-B303-F8C6D1F41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8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383CF26-3554-4958-ACA7-09DEC7E88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832A14-DBE6-4AD1-90E9-A35690ABF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8C1A71D-5CC3-43A7-ACD2-27A1FAD3B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FB1C91-FA2C-4AFA-BE60-73361B0DF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5085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F37051-8AFC-4F53-8140-311CBEABC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0720E1D-2CEE-465F-A01E-7239419E74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1BD9CFC-2CB7-4D5F-8705-E291BD59A0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A50DD25-9929-4728-8A16-D177F5602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ADCEDB3-698D-4A9A-83D5-B84463584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EC7E053-F591-4C0D-9434-B3EF0D888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658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66EACB-494C-4042-A149-34B5034EF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CCD0C9A-76E2-4ABA-8D7E-97F3A61B4C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07821B5-4BF2-4DD3-8684-11D853BE64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12FF9C2-669A-41E6-B529-CA31DD083C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3FE6023-344F-47C7-A67E-B8D7F52281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459B22D-E3E2-4E80-98A0-EE69DBB76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D56F959-D543-493C-B996-408423D8D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F05FE60-7709-41D6-BF40-00CE0ECCF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8016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0D2566-D4CF-47F2-8F36-ADDAF1FA4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3307353-3E78-4A71-A9FA-F74BD06D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BB9C3BE-6AA9-4243-AF08-CB3D7418B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606744-B07E-4C67-883F-F613674D5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4746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E8ECB23-A99E-444F-B6B0-C3408A0E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9CCE5DE-5AEA-4888-A427-D1939E653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1922452-74EB-4F82-839C-81646CD82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6533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CA6FC3-21DD-40B6-A4B8-467089D41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90D5B94-6432-4572-82D8-63B8A860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7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A685949-1B07-4906-954F-847DF397FD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04C16EB-0A79-43B8-922D-17FB64849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CBE2D31-0BCC-4DD2-9011-5DB18C1E5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376D663-0D5B-4085-B473-F2F251E25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158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0086B-53FF-469D-9960-5668CB4E1C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67AA-2A38-41D5-86E1-AA38CC671F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4039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FB8232-7955-4050-8564-59AEF01A6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77CA8F-CFCA-457F-916C-8C352EA343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7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69718AE-1F9D-4AD9-97A7-5EC2D2D06A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3A0F2A1-01A8-4F95-B07B-AA4C9ACB3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EA1358-5F3C-4B89-A0BD-43851CD22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563D879-70C9-465C-AB02-6B72F8C10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9674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9A1E4A-49C8-4E83-B9E7-09FBE2603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2BF844F-5FD4-4AE0-99CE-ACF976FE40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235D40-87E0-449C-9860-2F9845071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871D64-CF5F-4FC0-97E8-BB379BFBA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5F3005-E1F7-4397-84E0-4BB9BE874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0547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7F2BA86-641D-4C55-8A78-CE4401F475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75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D101402-132A-4CB0-8CBC-F6427700CF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94" y="365175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0221960-ABB8-45F7-9FC4-157F63AED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7512D82-847C-4E5F-8F01-30EF9B949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BEF4641-D2A0-4667-A4AC-40A5E8E01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2989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956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0086B-53FF-469D-9960-5668CB4E1C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67AA-2A38-41D5-86E1-AA38CC671F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7602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0086B-53FF-469D-9960-5668CB4E1C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67AA-2A38-41D5-86E1-AA38CC671F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7799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0086B-53FF-469D-9960-5668CB4E1C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67AA-2A38-41D5-86E1-AA38CC671F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8394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0086B-53FF-469D-9960-5668CB4E1C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67AA-2A38-41D5-86E1-AA38CC671F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8925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0086B-53FF-469D-9960-5668CB4E1C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67AA-2A38-41D5-86E1-AA38CC671F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7143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0086B-53FF-469D-9960-5668CB4E1C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67AA-2A38-41D5-86E1-AA38CC671F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11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0086B-53FF-469D-9960-5668CB4E1C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67AA-2A38-41D5-86E1-AA38CC671F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8978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0086B-53FF-469D-9960-5668CB4E1C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67AA-2A38-41D5-86E1-AA38CC671F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6448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0086B-53FF-469D-9960-5668CB4E1C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67AA-2A38-41D5-86E1-AA38CC671F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624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8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0086B-53FF-469D-9960-5668CB4E1C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67AA-2A38-41D5-86E1-AA38CC671F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3934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0086B-53FF-469D-9960-5668CB4E1C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67AA-2A38-41D5-86E1-AA38CC671F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3534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0086B-53FF-469D-9960-5668CB4E1C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67AA-2A38-41D5-86E1-AA38CC671F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0740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DA6699-6D30-4D15-8B8E-E8AC11FCE4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5F4453F-4089-4757-B23C-D3B857B7FE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49450A6-ECF8-4026-9E41-BD717C4CC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F30EFAC-BA70-49E2-927E-7DFF270A1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CB01BF4-2EDE-4AFC-880E-053D5C0D0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3767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8988E9-7227-4A31-BCC7-10181F292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55B318F-0090-48BA-B4FA-5CE77CEC5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7A16D8F-F255-4796-8E32-4168BEAD8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11DC0C0-9F71-42FC-A0EA-799F7D953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9B9B1C-E43F-426F-84B6-BA4199A8C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3426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23990D-2097-451B-B303-F8C6D1F41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85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383CF26-3554-4958-ACA7-09DEC7E88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832A14-DBE6-4AD1-90E9-A35690ABF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8C1A71D-5CC3-43A7-ACD2-27A1FAD3B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FB1C91-FA2C-4AFA-BE60-73361B0DF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4127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F37051-8AFC-4F53-8140-311CBEABC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0720E1D-2CEE-465F-A01E-7239419E74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1BD9CFC-2CB7-4D5F-8705-E291BD59A0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A50DD25-9929-4728-8A16-D177F5602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ADCEDB3-698D-4A9A-83D5-B84463584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EC7E053-F591-4C0D-9434-B3EF0D888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9602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66EACB-494C-4042-A149-34B5034EF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CCD0C9A-76E2-4ABA-8D7E-97F3A61B4C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07821B5-4BF2-4DD3-8684-11D853BE64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12FF9C2-669A-41E6-B529-CA31DD083C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3FE6023-344F-47C7-A67E-B8D7F52281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459B22D-E3E2-4E80-98A0-EE69DBB76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D56F959-D543-493C-B996-408423D8D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F05FE60-7709-41D6-BF40-00CE0ECCF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119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0086B-53FF-469D-9960-5668CB4E1C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67AA-2A38-41D5-86E1-AA38CC671F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0320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0D2566-D4CF-47F2-8F36-ADDAF1FA4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3307353-3E78-4A71-A9FA-F74BD06D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BB9C3BE-6AA9-4243-AF08-CB3D7418B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606744-B07E-4C67-883F-F613674D5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3698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E8ECB23-A99E-444F-B6B0-C3408A0E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9CCE5DE-5AEA-4888-A427-D1939E653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1922452-74EB-4F82-839C-81646CD82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8677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CA6FC3-21DD-40B6-A4B8-467089D41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90D5B94-6432-4572-82D8-63B8A860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72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A685949-1B07-4906-954F-847DF397FD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04C16EB-0A79-43B8-922D-17FB64849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CBE2D31-0BCC-4DD2-9011-5DB18C1E5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376D663-0D5B-4085-B473-F2F251E25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9133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FB8232-7955-4050-8564-59AEF01A6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77CA8F-CFCA-457F-916C-8C352EA343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72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69718AE-1F9D-4AD9-97A7-5EC2D2D06A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3A0F2A1-01A8-4F95-B07B-AA4C9ACB3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EA1358-5F3C-4B89-A0BD-43851CD22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563D879-70C9-465C-AB02-6B72F8C10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2346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9A1E4A-49C8-4E83-B9E7-09FBE2603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2BF844F-5FD4-4AE0-99CE-ACF976FE40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235D40-87E0-449C-9860-2F9845071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871D64-CF5F-4FC0-97E8-BB379BFBA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5F3005-E1F7-4397-84E0-4BB9BE874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5792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7F2BA86-641D-4C55-8A78-CE4401F475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71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D101402-132A-4CB0-8CBC-F6427700CF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94" y="365171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0221960-ABB8-45F7-9FC4-157F63AED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7512D82-847C-4E5F-8F01-30EF9B949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BEF4641-D2A0-4667-A4AC-40A5E8E01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5097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78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DA6699-6D30-4D15-8B8E-E8AC11FCE4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5F4453F-4089-4757-B23C-D3B857B7FE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49450A6-ECF8-4026-9E41-BD717C4CC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F30EFAC-BA70-49E2-927E-7DFF270A1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CB01BF4-2EDE-4AFC-880E-053D5C0D0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4546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8988E9-7227-4A31-BCC7-10181F292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55B318F-0090-48BA-B4FA-5CE77CEC5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7A16D8F-F255-4796-8E32-4168BEAD8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11DC0C0-9F71-42FC-A0EA-799F7D953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9B9B1C-E43F-426F-84B6-BA4199A8C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3550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23990D-2097-451B-B303-F8C6D1F41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7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383CF26-3554-4958-ACA7-09DEC7E88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832A14-DBE6-4AD1-90E9-A35690ABF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8C1A71D-5CC3-43A7-ACD2-27A1FAD3B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FB1C91-FA2C-4AFA-BE60-73361B0DF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539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0086B-53FF-469D-9960-5668CB4E1C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67AA-2A38-41D5-86E1-AA38CC671F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9497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F37051-8AFC-4F53-8140-311CBEABC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0720E1D-2CEE-465F-A01E-7239419E74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1BD9CFC-2CB7-4D5F-8705-E291BD59A0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A50DD25-9929-4728-8A16-D177F5602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ADCEDB3-698D-4A9A-83D5-B84463584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EC7E053-F591-4C0D-9434-B3EF0D888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9594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66EACB-494C-4042-A149-34B5034EF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CCD0C9A-76E2-4ABA-8D7E-97F3A61B4C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07821B5-4BF2-4DD3-8684-11D853BE64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12FF9C2-669A-41E6-B529-CA31DD083C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3FE6023-344F-47C7-A67E-B8D7F52281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459B22D-E3E2-4E80-98A0-EE69DBB76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D56F959-D543-493C-B996-408423D8D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F05FE60-7709-41D6-BF40-00CE0ECCF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9007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0D2566-D4CF-47F2-8F36-ADDAF1FA4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3307353-3E78-4A71-A9FA-F74BD06D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BB9C3BE-6AA9-4243-AF08-CB3D7418B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606744-B07E-4C67-883F-F613674D5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2302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E8ECB23-A99E-444F-B6B0-C3408A0E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9CCE5DE-5AEA-4888-A427-D1939E653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1922452-74EB-4F82-839C-81646CD82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5287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CA6FC3-21DD-40B6-A4B8-467089D41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90D5B94-6432-4572-82D8-63B8A860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6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A685949-1B07-4906-954F-847DF397FD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04C16EB-0A79-43B8-922D-17FB64849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CBE2D31-0BCC-4DD2-9011-5DB18C1E5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376D663-0D5B-4085-B473-F2F251E25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2738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FB8232-7955-4050-8564-59AEF01A6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77CA8F-CFCA-457F-916C-8C352EA343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6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69718AE-1F9D-4AD9-97A7-5EC2D2D06A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3A0F2A1-01A8-4F95-B07B-AA4C9ACB3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EA1358-5F3C-4B89-A0BD-43851CD22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563D879-70C9-465C-AB02-6B72F8C10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5752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9A1E4A-49C8-4E83-B9E7-09FBE2603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2BF844F-5FD4-4AE0-99CE-ACF976FE40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235D40-87E0-449C-9860-2F9845071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871D64-CF5F-4FC0-97E8-BB379BFBA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5F3005-E1F7-4397-84E0-4BB9BE874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3255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7F2BA86-641D-4C55-8A78-CE4401F475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65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D101402-132A-4CB0-8CBC-F6427700CF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94" y="365165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0221960-ABB8-45F7-9FC4-157F63AED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7512D82-847C-4E5F-8F01-30EF9B949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BEF4641-D2A0-4667-A4AC-40A5E8E01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7026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40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DA6699-6D30-4D15-8B8E-E8AC11FCE4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5F4453F-4089-4757-B23C-D3B857B7FE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49450A6-ECF8-4026-9E41-BD717C4CC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F30EFAC-BA70-49E2-927E-7DFF270A1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CB01BF4-2EDE-4AFC-880E-053D5C0D0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18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0086B-53FF-469D-9960-5668CB4E1C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67AA-2A38-41D5-86E1-AA38CC671F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72930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8988E9-7227-4A31-BCC7-10181F292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55B318F-0090-48BA-B4FA-5CE77CEC5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7A16D8F-F255-4796-8E32-4168BEAD8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11DC0C0-9F71-42FC-A0EA-799F7D953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9B9B1C-E43F-426F-84B6-BA4199A8C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5855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23990D-2097-451B-B303-F8C6D1F41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72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383CF26-3554-4958-ACA7-09DEC7E88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832A14-DBE6-4AD1-90E9-A35690ABF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8C1A71D-5CC3-43A7-ACD2-27A1FAD3B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FB1C91-FA2C-4AFA-BE60-73361B0DF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4317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F37051-8AFC-4F53-8140-311CBEABC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0720E1D-2CEE-465F-A01E-7239419E74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1BD9CFC-2CB7-4D5F-8705-E291BD59A0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A50DD25-9929-4728-8A16-D177F5602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ADCEDB3-698D-4A9A-83D5-B84463584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EC7E053-F591-4C0D-9434-B3EF0D888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3890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66EACB-494C-4042-A149-34B5034EF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CCD0C9A-76E2-4ABA-8D7E-97F3A61B4C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07821B5-4BF2-4DD3-8684-11D853BE64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12FF9C2-669A-41E6-B529-CA31DD083C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3FE6023-344F-47C7-A67E-B8D7F52281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459B22D-E3E2-4E80-98A0-EE69DBB76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D56F959-D543-493C-B996-408423D8D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F05FE60-7709-41D6-BF40-00CE0ECCF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6614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0D2566-D4CF-47F2-8F36-ADDAF1FA4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3307353-3E78-4A71-A9FA-F74BD06D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BB9C3BE-6AA9-4243-AF08-CB3D7418B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606744-B07E-4C67-883F-F613674D5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3996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E8ECB23-A99E-444F-B6B0-C3408A0E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9CCE5DE-5AEA-4888-A427-D1939E653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1922452-74EB-4F82-839C-81646CD82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8341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CA6FC3-21DD-40B6-A4B8-467089D41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90D5B94-6432-4572-82D8-63B8A860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5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A685949-1B07-4906-954F-847DF397FD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04C16EB-0A79-43B8-922D-17FB64849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CBE2D31-0BCC-4DD2-9011-5DB18C1E5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376D663-0D5B-4085-B473-F2F251E25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6482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FB8232-7955-4050-8564-59AEF01A6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77CA8F-CFCA-457F-916C-8C352EA343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58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69718AE-1F9D-4AD9-97A7-5EC2D2D06A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3A0F2A1-01A8-4F95-B07B-AA4C9ACB3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EA1358-5F3C-4B89-A0BD-43851CD22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563D879-70C9-465C-AB02-6B72F8C10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51927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9A1E4A-49C8-4E83-B9E7-09FBE2603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2BF844F-5FD4-4AE0-99CE-ACF976FE40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235D40-87E0-449C-9860-2F9845071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871D64-CF5F-4FC0-97E8-BB379BFBA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5F3005-E1F7-4397-84E0-4BB9BE874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5651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7F2BA86-641D-4C55-8A78-CE4401F475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58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D101402-132A-4CB0-8CBC-F6427700CF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94" y="365158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0221960-ABB8-45F7-9FC4-157F63AED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7512D82-847C-4E5F-8F01-30EF9B949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BEF4641-D2A0-4667-A4AC-40A5E8E01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295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0086B-53FF-469D-9960-5668CB4E1C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67AA-2A38-41D5-86E1-AA38CC671F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12069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805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DA6699-6D30-4D15-8B8E-E8AC11FCE4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5F4453F-4089-4757-B23C-D3B857B7FE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49450A6-ECF8-4026-9E41-BD717C4CC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F30EFAC-BA70-49E2-927E-7DFF270A1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CB01BF4-2EDE-4AFC-880E-053D5C0D0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8760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8988E9-7227-4A31-BCC7-10181F292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55B318F-0090-48BA-B4FA-5CE77CEC5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7A16D8F-F255-4796-8E32-4168BEAD8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11DC0C0-9F71-42FC-A0EA-799F7D953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9B9B1C-E43F-426F-84B6-BA4199A8C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65265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23990D-2097-451B-B303-F8C6D1F41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62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383CF26-3554-4958-ACA7-09DEC7E88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832A14-DBE6-4AD1-90E9-A35690ABF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8C1A71D-5CC3-43A7-ACD2-27A1FAD3B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FB1C91-FA2C-4AFA-BE60-73361B0DF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8807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F37051-8AFC-4F53-8140-311CBEABC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0720E1D-2CEE-465F-A01E-7239419E74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1BD9CFC-2CB7-4D5F-8705-E291BD59A0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A50DD25-9929-4728-8A16-D177F5602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ADCEDB3-698D-4A9A-83D5-B84463584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EC7E053-F591-4C0D-9434-B3EF0D888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9339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66EACB-494C-4042-A149-34B5034EF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CCD0C9A-76E2-4ABA-8D7E-97F3A61B4C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07821B5-4BF2-4DD3-8684-11D853BE64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12FF9C2-669A-41E6-B529-CA31DD083C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3FE6023-344F-47C7-A67E-B8D7F52281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459B22D-E3E2-4E80-98A0-EE69DBB76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D56F959-D543-493C-B996-408423D8D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F05FE60-7709-41D6-BF40-00CE0ECCF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4611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0D2566-D4CF-47F2-8F36-ADDAF1FA4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3307353-3E78-4A71-A9FA-F74BD06D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BB9C3BE-6AA9-4243-AF08-CB3D7418B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606744-B07E-4C67-883F-F613674D5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8044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E8ECB23-A99E-444F-B6B0-C3408A0E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9CCE5DE-5AEA-4888-A427-D1939E653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1922452-74EB-4F82-839C-81646CD82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69072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CA6FC3-21DD-40B6-A4B8-467089D41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90D5B94-6432-4572-82D8-63B8A860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49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A685949-1B07-4906-954F-847DF397FD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04C16EB-0A79-43B8-922D-17FB64849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CBE2D31-0BCC-4DD2-9011-5DB18C1E5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376D663-0D5B-4085-B473-F2F251E25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37464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FB8232-7955-4050-8564-59AEF01A6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77CA8F-CFCA-457F-916C-8C352EA343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49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69718AE-1F9D-4AD9-97A7-5EC2D2D06A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3A0F2A1-01A8-4F95-B07B-AA4C9ACB3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EA1358-5F3C-4B89-A0BD-43851CD22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563D879-70C9-465C-AB02-6B72F8C10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805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0086B-53FF-469D-9960-5668CB4E1C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67AA-2A38-41D5-86E1-AA38CC671F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17600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9A1E4A-49C8-4E83-B9E7-09FBE2603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2BF844F-5FD4-4AE0-99CE-ACF976FE40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235D40-87E0-449C-9860-2F9845071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871D64-CF5F-4FC0-97E8-BB379BFBA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5F3005-E1F7-4397-84E0-4BB9BE874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84376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7F2BA86-641D-4C55-8A78-CE4401F475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49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D101402-132A-4CB0-8CBC-F6427700CF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85" y="365149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0221960-ABB8-45F7-9FC4-157F63AED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7512D82-847C-4E5F-8F01-30EF9B949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BEF4641-D2A0-4667-A4AC-40A5E8E01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19898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539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DA6699-6D30-4D15-8B8E-E8AC11FCE4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5F4453F-4089-4757-B23C-D3B857B7FE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49450A6-ECF8-4026-9E41-BD717C4CC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F30EFAC-BA70-49E2-927E-7DFF270A1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CB01BF4-2EDE-4AFC-880E-053D5C0D0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0683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8988E9-7227-4A31-BCC7-10181F292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55B318F-0090-48BA-B4FA-5CE77CEC5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7A16D8F-F255-4796-8E32-4168BEAD8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11DC0C0-9F71-42FC-A0EA-799F7D953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9B9B1C-E43F-426F-84B6-BA4199A8C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46057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23990D-2097-451B-B303-F8C6D1F41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52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383CF26-3554-4958-ACA7-09DEC7E88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832A14-DBE6-4AD1-90E9-A35690ABF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8C1A71D-5CC3-43A7-ACD2-27A1FAD3B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FB1C91-FA2C-4AFA-BE60-73361B0DF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90504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F37051-8AFC-4F53-8140-311CBEABC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0720E1D-2CEE-465F-A01E-7239419E74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1BD9CFC-2CB7-4D5F-8705-E291BD59A0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A50DD25-9929-4728-8A16-D177F5602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ADCEDB3-698D-4A9A-83D5-B84463584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EC7E053-F591-4C0D-9434-B3EF0D888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87874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66EACB-494C-4042-A149-34B5034EF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CCD0C9A-76E2-4ABA-8D7E-97F3A61B4C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07821B5-4BF2-4DD3-8684-11D853BE64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12FF9C2-669A-41E6-B529-CA31DD083C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3FE6023-344F-47C7-A67E-B8D7F52281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459B22D-E3E2-4E80-98A0-EE69DBB76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D56F959-D543-493C-B996-408423D8D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F05FE60-7709-41D6-BF40-00CE0ECCF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92758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0D2566-D4CF-47F2-8F36-ADDAF1FA4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3307353-3E78-4A71-A9FA-F74BD06D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BB9C3BE-6AA9-4243-AF08-CB3D7418B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606744-B07E-4C67-883F-F613674D5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02330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E8ECB23-A99E-444F-B6B0-C3408A0E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9CCE5DE-5AEA-4888-A427-D1939E653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1922452-74EB-4F82-839C-81646CD82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017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8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0086B-53FF-469D-9960-5668CB4E1C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67AA-2A38-41D5-86E1-AA38CC671F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22911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CA6FC3-21DD-40B6-A4B8-467089D41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90D5B94-6432-4572-82D8-63B8A860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A685949-1B07-4906-954F-847DF397FD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04C16EB-0A79-43B8-922D-17FB64849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CBE2D31-0BCC-4DD2-9011-5DB18C1E5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376D663-0D5B-4085-B473-F2F251E25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4344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FB8232-7955-4050-8564-59AEF01A6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77CA8F-CFCA-457F-916C-8C352EA343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69718AE-1F9D-4AD9-97A7-5EC2D2D06A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3A0F2A1-01A8-4F95-B07B-AA4C9ACB3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EA1358-5F3C-4B89-A0BD-43851CD22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563D879-70C9-465C-AB02-6B72F8C10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79551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9A1E4A-49C8-4E83-B9E7-09FBE2603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2BF844F-5FD4-4AE0-99CE-ACF976FE40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235D40-87E0-449C-9860-2F9845071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871D64-CF5F-4FC0-97E8-BB379BFBA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5F3005-E1F7-4397-84E0-4BB9BE874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70730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7F2BA86-641D-4C55-8A78-CE4401F475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38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D101402-132A-4CB0-8CBC-F6427700CF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69" y="365138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0221960-ABB8-45F7-9FC4-157F63AED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7512D82-847C-4E5F-8F01-30EF9B949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BEF4641-D2A0-4667-A4AC-40A5E8E01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78338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102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DA6699-6D30-4D15-8B8E-E8AC11FCE4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5F4453F-4089-4757-B23C-D3B857B7FE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49450A6-ECF8-4026-9E41-BD717C4CC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F30EFAC-BA70-49E2-927E-7DFF270A1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CB01BF4-2EDE-4AFC-880E-053D5C0D0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74545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8988E9-7227-4A31-BCC7-10181F292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55B318F-0090-48BA-B4FA-5CE77CEC5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7A16D8F-F255-4796-8E32-4168BEAD8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11DC0C0-9F71-42FC-A0EA-799F7D953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9B9B1C-E43F-426F-84B6-BA4199A8C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10379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23990D-2097-451B-B303-F8C6D1F41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383CF26-3554-4958-ACA7-09DEC7E88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832A14-DBE6-4AD1-90E9-A35690ABF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8C1A71D-5CC3-43A7-ACD2-27A1FAD3B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FB1C91-FA2C-4AFA-BE60-73361B0DF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24526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F37051-8AFC-4F53-8140-311CBEABC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0720E1D-2CEE-465F-A01E-7239419E74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1BD9CFC-2CB7-4D5F-8705-E291BD59A0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A50DD25-9929-4728-8A16-D177F5602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ADCEDB3-698D-4A9A-83D5-B84463584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EC7E053-F591-4C0D-9434-B3EF0D888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43509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66EACB-494C-4042-A149-34B5034EF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CCD0C9A-76E2-4ABA-8D7E-97F3A61B4C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07821B5-4BF2-4DD3-8684-11D853BE64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12FF9C2-669A-41E6-B529-CA31DD083C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3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3FE6023-344F-47C7-A67E-B8D7F52281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3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459B22D-E3E2-4E80-98A0-EE69DBB76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D56F959-D543-493C-B996-408423D8D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F05FE60-7709-41D6-BF40-00CE0ECCF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224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0086B-53FF-469D-9960-5668CB4E1C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C67AA-2A38-41D5-86E1-AA38CC671F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874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1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6CD1CF-70BF-4835-82DA-30E4A1E1BAAE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248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FD9D997-E83A-4B89-8AA7-643B4EDA6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651EBF9-C76E-44FC-8DD3-E56F7351D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F2C121-5EEA-4177-9309-936CB91BEF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36E04F-92A3-494E-9937-DDCB7A6017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A5ADF9-08ED-427E-B629-E892E9E870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684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0086B-53FF-469D-9960-5668CB4E1C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C67AA-2A38-41D5-86E1-AA38CC671F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615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FD9D997-E83A-4B89-8AA7-643B4EDA6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651EBF9-C76E-44FC-8DD3-E56F7351D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F2C121-5EEA-4177-9309-936CB91BEF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36E04F-92A3-494E-9937-DDCB7A6017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A5ADF9-08ED-427E-B629-E892E9E870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05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FD9D997-E83A-4B89-8AA7-643B4EDA6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651EBF9-C76E-44FC-8DD3-E56F7351D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F2C121-5EEA-4177-9309-936CB91BEF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36E04F-92A3-494E-9937-DDCB7A6017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A5ADF9-08ED-427E-B629-E892E9E870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899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FD9D997-E83A-4B89-8AA7-643B4EDA6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651EBF9-C76E-44FC-8DD3-E56F7351D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F2C121-5EEA-4177-9309-936CB91BEF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36E04F-92A3-494E-9937-DDCB7A6017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A5ADF9-08ED-427E-B629-E892E9E870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84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FD9D997-E83A-4B89-8AA7-643B4EDA6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651EBF9-C76E-44FC-8DD3-E56F7351D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F2C121-5EEA-4177-9309-936CB91BEF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36E04F-92A3-494E-9937-DDCB7A6017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A5ADF9-08ED-427E-B629-E892E9E870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212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FD9D997-E83A-4B89-8AA7-643B4EDA6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651EBF9-C76E-44FC-8DD3-E56F7351D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F2C121-5EEA-4177-9309-936CB91BEF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36E04F-92A3-494E-9937-DDCB7A6017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A5ADF9-08ED-427E-B629-E892E9E870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502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FD9D997-E83A-4B89-8AA7-643B4EDA6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651EBF9-C76E-44FC-8DD3-E56F7351D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F2C121-5EEA-4177-9309-936CB91BEF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016A027-9143-4183-876C-8F245754F8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07/03/2023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36E04F-92A3-494E-9937-DDCB7A6017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A5ADF9-08ED-427E-B629-E892E9E870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EA00008C-E91C-48F4-94D9-126E2AF1717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965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oleObject" Target="../embeddings/oleObject10.bin"/><Relationship Id="rId3" Type="http://schemas.openxmlformats.org/officeDocument/2006/relationships/slideLayout" Target="../slideLayouts/slideLayout108.xml"/><Relationship Id="rId7" Type="http://schemas.openxmlformats.org/officeDocument/2006/relationships/image" Target="../media/image15.wmf"/><Relationship Id="rId12" Type="http://schemas.openxmlformats.org/officeDocument/2006/relationships/oleObject" Target="../embeddings/oleObject9.bin"/><Relationship Id="rId2" Type="http://schemas.openxmlformats.org/officeDocument/2006/relationships/audio" Target="file:///E:\CA%20NHAC\2%20Ca%20khuc%20xuan\Mua%20xuan%20oi%20-%20Top%20ca.mp3" TargetMode="External"/><Relationship Id="rId16" Type="http://schemas.openxmlformats.org/officeDocument/2006/relationships/image" Target="../media/image18.gif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11" Type="http://schemas.openxmlformats.org/officeDocument/2006/relationships/oleObject" Target="../embeddings/oleObject8.bin"/><Relationship Id="rId5" Type="http://schemas.openxmlformats.org/officeDocument/2006/relationships/image" Target="../media/image17.png"/><Relationship Id="rId15" Type="http://schemas.openxmlformats.org/officeDocument/2006/relationships/oleObject" Target="../embeddings/oleObject12.bin"/><Relationship Id="rId10" Type="http://schemas.openxmlformats.org/officeDocument/2006/relationships/oleObject" Target="../embeddings/oleObject7.bin"/><Relationship Id="rId4" Type="http://schemas.openxmlformats.org/officeDocument/2006/relationships/image" Target="../media/image16.gif"/><Relationship Id="rId9" Type="http://schemas.openxmlformats.org/officeDocument/2006/relationships/oleObject" Target="../embeddings/oleObject6.bin"/><Relationship Id="rId14" Type="http://schemas.openxmlformats.org/officeDocument/2006/relationships/oleObject" Target="../embeddings/oleObject11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2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89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3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5" descr="73F7F4B54C444E3EA61C054A11BBF17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0"/>
            <a:ext cx="1143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95400" y="2133600"/>
            <a:ext cx="6841018" cy="30480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800000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spc="50" dirty="0" err="1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Chào</a:t>
            </a:r>
            <a:r>
              <a:rPr lang="en-US" sz="4000" spc="50" dirty="0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spc="50" dirty="0" err="1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mừng</a:t>
            </a:r>
            <a:r>
              <a:rPr lang="en-US" sz="4000" spc="50" dirty="0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spc="50" dirty="0" err="1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thầy</a:t>
            </a:r>
            <a:r>
              <a:rPr lang="en-US" sz="4000" spc="50" dirty="0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spc="50" dirty="0" err="1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cô</a:t>
            </a:r>
            <a:r>
              <a:rPr lang="en-US" sz="4000" spc="50" dirty="0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spc="50" dirty="0" err="1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và</a:t>
            </a:r>
            <a:r>
              <a:rPr lang="en-US" sz="4000" spc="50" dirty="0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spc="50" dirty="0" err="1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các</a:t>
            </a:r>
            <a:r>
              <a:rPr lang="en-US" sz="4000" spc="50" dirty="0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spc="50" dirty="0" err="1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em</a:t>
            </a:r>
            <a:endParaRPr lang="en-US" sz="4000" spc="50" dirty="0">
              <a:ln w="11430">
                <a:solidFill>
                  <a:srgbClr val="FF0000"/>
                </a:solidFill>
              </a:ln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sz="4000" spc="50" dirty="0" err="1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Đến</a:t>
            </a:r>
            <a:r>
              <a:rPr lang="en-US" sz="4000" spc="50" dirty="0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spc="50" dirty="0" err="1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với</a:t>
            </a:r>
            <a:r>
              <a:rPr lang="en-US" sz="4000" spc="50" dirty="0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spc="50" dirty="0" err="1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giờ</a:t>
            </a:r>
            <a:r>
              <a:rPr lang="en-US" sz="4000" spc="50" dirty="0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spc="50" dirty="0" err="1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học</a:t>
            </a:r>
            <a:r>
              <a:rPr lang="en-US" sz="4000" spc="50" dirty="0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spc="50" dirty="0" err="1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ngày</a:t>
            </a:r>
            <a:r>
              <a:rPr lang="en-US" sz="4000" spc="50" dirty="0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spc="50" dirty="0" err="1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hôm</a:t>
            </a:r>
            <a:r>
              <a:rPr lang="en-US" sz="4000" spc="50" dirty="0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nay</a:t>
            </a:r>
          </a:p>
        </p:txBody>
      </p:sp>
      <p:sp>
        <p:nvSpPr>
          <p:cNvPr id="4" name="Rectangle 3"/>
          <p:cNvSpPr/>
          <p:nvPr/>
        </p:nvSpPr>
        <p:spPr>
          <a:xfrm>
            <a:off x="2628274" y="3200400"/>
            <a:ext cx="4160947" cy="1477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500" b="1" spc="50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</a:rPr>
              <a:t>Môn</a:t>
            </a:r>
            <a:r>
              <a:rPr lang="en-US" sz="4500" b="1" spc="5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</a:rPr>
              <a:t> : </a:t>
            </a:r>
            <a:r>
              <a:rPr lang="en-US" sz="4500" b="1" spc="50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</a:rPr>
              <a:t>Tiếng</a:t>
            </a:r>
            <a:r>
              <a:rPr lang="en-US" sz="4500" b="1" spc="50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</a:rPr>
              <a:t> </a:t>
            </a:r>
            <a:r>
              <a:rPr lang="en-US" sz="4500" b="1" spc="50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</a:rPr>
              <a:t>việt</a:t>
            </a:r>
            <a:endParaRPr lang="en-US" sz="4500" b="1" spc="50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</a:endParaRPr>
          </a:p>
          <a:p>
            <a:pPr algn="ctr">
              <a:defRPr/>
            </a:pPr>
            <a:r>
              <a:rPr lang="en-US" sz="4500" b="1" spc="50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</a:rPr>
              <a:t>Lớp</a:t>
            </a:r>
            <a:r>
              <a:rPr lang="en-US" sz="4500" b="1" spc="5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</a:rPr>
              <a:t> 2</a:t>
            </a:r>
          </a:p>
        </p:txBody>
      </p:sp>
      <p:sp>
        <p:nvSpPr>
          <p:cNvPr id="3081" name="TextBox 4"/>
          <p:cNvSpPr txBox="1">
            <a:spLocks noChangeArrowheads="1"/>
          </p:cNvSpPr>
          <p:nvPr/>
        </p:nvSpPr>
        <p:spPr bwMode="auto">
          <a:xfrm>
            <a:off x="2439988" y="5710290"/>
            <a:ext cx="45400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rgbClr val="CC3300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rgbClr val="CC3300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rgbClr val="CC3300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rgbClr val="CC3300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rgbClr val="CC3300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CC3300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CC3300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CC3300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CC3300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>
                <a:solidFill>
                  <a:prstClr val="black"/>
                </a:solidFill>
                <a:latin typeface="Arial" charset="0"/>
              </a:rPr>
              <a:t>Giáo</a:t>
            </a:r>
            <a:r>
              <a:rPr lang="en-US" sz="24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charset="0"/>
              </a:rPr>
              <a:t>viên</a:t>
            </a:r>
            <a:r>
              <a:rPr lang="en-US" sz="2400" dirty="0">
                <a:solidFill>
                  <a:prstClr val="black"/>
                </a:solidFill>
                <a:latin typeface="Arial" charset="0"/>
              </a:rPr>
              <a:t> : </a:t>
            </a:r>
            <a:r>
              <a:rPr lang="en-US" sz="2400" dirty="0" err="1" smtClean="0">
                <a:solidFill>
                  <a:prstClr val="black"/>
                </a:solidFill>
                <a:latin typeface="Arial" charset="0"/>
              </a:rPr>
              <a:t>Nguyễn</a:t>
            </a:r>
            <a:r>
              <a:rPr lang="en-US" sz="2400" dirty="0" smtClean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charset="0"/>
              </a:rPr>
              <a:t>Thị</a:t>
            </a:r>
            <a:r>
              <a:rPr lang="en-US" sz="2400" dirty="0" smtClean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charset="0"/>
              </a:rPr>
              <a:t>Huyên</a:t>
            </a:r>
            <a:endParaRPr lang="en-US" sz="2400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3083" name="Picture 19" descr="1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713" y="131763"/>
            <a:ext cx="12192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26" descr="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50" y="138165"/>
            <a:ext cx="153035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9" descr="1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58851"/>
            <a:ext cx="838200" cy="48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220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  <p:pic>
        <p:nvPicPr>
          <p:cNvPr id="59396" name="Picture 4" descr="peace_dove_olive_branch_hg_wh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Mua xuan oi - Top ca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42" name="Group 6"/>
          <p:cNvGrpSpPr>
            <a:grpSpLocks/>
          </p:cNvGrpSpPr>
          <p:nvPr/>
        </p:nvGrpSpPr>
        <p:grpSpPr bwMode="auto">
          <a:xfrm>
            <a:off x="0" y="5715000"/>
            <a:ext cx="8509000" cy="1143000"/>
            <a:chOff x="0" y="3600"/>
            <a:chExt cx="5360" cy="720"/>
          </a:xfrm>
        </p:grpSpPr>
        <p:graphicFrame>
          <p:nvGraphicFramePr>
            <p:cNvPr id="14345" name="Object 7"/>
            <p:cNvGraphicFramePr>
              <a:graphicFrameLocks noChangeAspect="1"/>
            </p:cNvGraphicFramePr>
            <p:nvPr/>
          </p:nvGraphicFramePr>
          <p:xfrm>
            <a:off x="2448" y="3648"/>
            <a:ext cx="1087" cy="6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98" name="Clip" r:id="rId6" imgW="1060704" imgH="1335024" progId="MS_ClipArt_Gallery.2">
                    <p:embed/>
                  </p:oleObj>
                </mc:Choice>
                <mc:Fallback>
                  <p:oleObj name="Clip" r:id="rId6" imgW="1060704" imgH="1335024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48" y="3648"/>
                          <a:ext cx="1087" cy="6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346" name="Object 8"/>
            <p:cNvGraphicFramePr>
              <a:graphicFrameLocks noChangeAspect="1"/>
            </p:cNvGraphicFramePr>
            <p:nvPr/>
          </p:nvGraphicFramePr>
          <p:xfrm>
            <a:off x="3024" y="3648"/>
            <a:ext cx="1087" cy="6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99" name="Clip" r:id="rId8" imgW="1060704" imgH="1335024" progId="MS_ClipArt_Gallery.2">
                    <p:embed/>
                  </p:oleObj>
                </mc:Choice>
                <mc:Fallback>
                  <p:oleObj name="Clip" r:id="rId8" imgW="1060704" imgH="1335024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24" y="3648"/>
                          <a:ext cx="1087" cy="6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347" name="Object 9"/>
            <p:cNvGraphicFramePr>
              <a:graphicFrameLocks noChangeAspect="1"/>
            </p:cNvGraphicFramePr>
            <p:nvPr/>
          </p:nvGraphicFramePr>
          <p:xfrm>
            <a:off x="3648" y="3600"/>
            <a:ext cx="1088" cy="7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0" name="Clip" r:id="rId9" imgW="1060704" imgH="1335024" progId="MS_ClipArt_Gallery.2">
                    <p:embed/>
                  </p:oleObj>
                </mc:Choice>
                <mc:Fallback>
                  <p:oleObj name="Clip" r:id="rId9" imgW="1060704" imgH="1335024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48" y="3600"/>
                          <a:ext cx="1088" cy="7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348" name="Object 10"/>
            <p:cNvGraphicFramePr>
              <a:graphicFrameLocks noChangeAspect="1"/>
            </p:cNvGraphicFramePr>
            <p:nvPr/>
          </p:nvGraphicFramePr>
          <p:xfrm>
            <a:off x="4272" y="3648"/>
            <a:ext cx="1088" cy="6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1" name="Clip" r:id="rId10" imgW="1060704" imgH="1335024" progId="MS_ClipArt_Gallery.2">
                    <p:embed/>
                  </p:oleObj>
                </mc:Choice>
                <mc:Fallback>
                  <p:oleObj name="Clip" r:id="rId10" imgW="1060704" imgH="1335024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72" y="3648"/>
                          <a:ext cx="1088" cy="6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349" name="Object 11"/>
            <p:cNvGraphicFramePr>
              <a:graphicFrameLocks noChangeAspect="1"/>
            </p:cNvGraphicFramePr>
            <p:nvPr/>
          </p:nvGraphicFramePr>
          <p:xfrm>
            <a:off x="912" y="3696"/>
            <a:ext cx="915" cy="6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2" name="Clip" r:id="rId11" imgW="1060704" imgH="1335024" progId="MS_ClipArt_Gallery.2">
                    <p:embed/>
                  </p:oleObj>
                </mc:Choice>
                <mc:Fallback>
                  <p:oleObj name="Clip" r:id="rId11" imgW="1060704" imgH="1335024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12" y="3696"/>
                          <a:ext cx="915" cy="6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350" name="Object 12"/>
            <p:cNvGraphicFramePr>
              <a:graphicFrameLocks noChangeAspect="1"/>
            </p:cNvGraphicFramePr>
            <p:nvPr/>
          </p:nvGraphicFramePr>
          <p:xfrm>
            <a:off x="1440" y="3600"/>
            <a:ext cx="915" cy="7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3" name="Clip" r:id="rId12" imgW="1060704" imgH="1335024" progId="MS_ClipArt_Gallery.2">
                    <p:embed/>
                  </p:oleObj>
                </mc:Choice>
                <mc:Fallback>
                  <p:oleObj name="Clip" r:id="rId12" imgW="1060704" imgH="1335024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40" y="3600"/>
                          <a:ext cx="915" cy="7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351" name="Object 13"/>
            <p:cNvGraphicFramePr>
              <a:graphicFrameLocks noChangeAspect="1"/>
            </p:cNvGraphicFramePr>
            <p:nvPr/>
          </p:nvGraphicFramePr>
          <p:xfrm>
            <a:off x="1968" y="3648"/>
            <a:ext cx="915" cy="6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4" name="Clip" r:id="rId13" imgW="1060704" imgH="1335024" progId="MS_ClipArt_Gallery.2">
                    <p:embed/>
                  </p:oleObj>
                </mc:Choice>
                <mc:Fallback>
                  <p:oleObj name="Clip" r:id="rId13" imgW="1060704" imgH="1335024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68" y="3648"/>
                          <a:ext cx="915" cy="6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352" name="Object 14"/>
            <p:cNvGraphicFramePr>
              <a:graphicFrameLocks noChangeAspect="1"/>
            </p:cNvGraphicFramePr>
            <p:nvPr/>
          </p:nvGraphicFramePr>
          <p:xfrm>
            <a:off x="0" y="3648"/>
            <a:ext cx="915" cy="6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5" name="Clip" r:id="rId14" imgW="1060704" imgH="1335024" progId="MS_ClipArt_Gallery.2">
                    <p:embed/>
                  </p:oleObj>
                </mc:Choice>
                <mc:Fallback>
                  <p:oleObj name="Clip" r:id="rId14" imgW="1060704" imgH="1335024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3648"/>
                          <a:ext cx="915" cy="6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353" name="Object 15"/>
            <p:cNvGraphicFramePr>
              <a:graphicFrameLocks noChangeAspect="1"/>
            </p:cNvGraphicFramePr>
            <p:nvPr/>
          </p:nvGraphicFramePr>
          <p:xfrm>
            <a:off x="480" y="3696"/>
            <a:ext cx="915" cy="6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6" name="Clip" r:id="rId15" imgW="1060704" imgH="1335024" progId="MS_ClipArt_Gallery.2">
                    <p:embed/>
                  </p:oleObj>
                </mc:Choice>
                <mc:Fallback>
                  <p:oleObj name="Clip" r:id="rId15" imgW="1060704" imgH="1335024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0" y="3696"/>
                          <a:ext cx="915" cy="6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4343" name="Picture 18" descr="flower1_div_md_wht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WordArt 20"/>
          <p:cNvSpPr>
            <a:spLocks noChangeArrowheads="1" noChangeShapeType="1" noTextEdit="1"/>
          </p:cNvSpPr>
          <p:nvPr/>
        </p:nvSpPr>
        <p:spPr bwMode="auto">
          <a:xfrm>
            <a:off x="609600" y="1219200"/>
            <a:ext cx="7467600" cy="38100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CHÀO CÁC EM!</a:t>
            </a:r>
          </a:p>
        </p:txBody>
      </p:sp>
    </p:spTree>
    <p:extLst>
      <p:ext uri="{BB962C8B-B14F-4D97-AF65-F5344CB8AC3E}">
        <p14:creationId xmlns:p14="http://schemas.microsoft.com/office/powerpoint/2010/main" val="24177720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39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ên các con vật bằng tiếng A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755073" y="1371650"/>
            <a:ext cx="7620000" cy="328699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prstClr val="black"/>
                </a:solidFill>
              </a:rPr>
              <a:t>Thứ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tư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ngày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smtClean="0">
                <a:solidFill>
                  <a:prstClr val="black"/>
                </a:solidFill>
              </a:rPr>
              <a:t>22</a:t>
            </a:r>
            <a:r>
              <a:rPr lang="en-US" sz="4000" b="1" dirty="0" smtClean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tháng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smtClean="0">
                <a:solidFill>
                  <a:prstClr val="black"/>
                </a:solidFill>
              </a:rPr>
              <a:t>2 </a:t>
            </a:r>
            <a:r>
              <a:rPr lang="en-US" sz="4000" b="1" dirty="0" err="1">
                <a:solidFill>
                  <a:prstClr val="black"/>
                </a:solidFill>
              </a:rPr>
              <a:t>năm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smtClean="0">
                <a:solidFill>
                  <a:prstClr val="black"/>
                </a:solidFill>
              </a:rPr>
              <a:t>2023</a:t>
            </a:r>
            <a:endParaRPr lang="en-US" sz="4000" b="1" dirty="0">
              <a:solidFill>
                <a:prstClr val="black"/>
              </a:solidFill>
            </a:endParaRPr>
          </a:p>
          <a:p>
            <a:pPr algn="ctr"/>
            <a:r>
              <a:rPr lang="en-US" sz="4000" b="1" dirty="0" err="1">
                <a:solidFill>
                  <a:prstClr val="black"/>
                </a:solidFill>
              </a:rPr>
              <a:t>Luyện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từ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và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</a:rPr>
              <a:t>câu</a:t>
            </a:r>
            <a:endParaRPr lang="en-US" sz="4000" b="1" dirty="0" smtClean="0">
              <a:solidFill>
                <a:prstClr val="black"/>
              </a:solidFill>
            </a:endParaRPr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</a:rPr>
              <a:t>: MRVT </a:t>
            </a:r>
            <a:r>
              <a:rPr lang="en-US" sz="4000" b="1" dirty="0" err="1" smtClean="0">
                <a:solidFill>
                  <a:srgbClr val="FF0000"/>
                </a:solidFill>
              </a:rPr>
              <a:t>vê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muông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thú</a:t>
            </a:r>
            <a:r>
              <a:rPr lang="en-US" sz="4000" b="1" dirty="0" smtClean="0">
                <a:solidFill>
                  <a:srgbClr val="FF0000"/>
                </a:solidFill>
              </a:rPr>
              <a:t>. </a:t>
            </a:r>
            <a:r>
              <a:rPr lang="en-US" sz="4000" b="1" dirty="0" err="1" smtClean="0">
                <a:solidFill>
                  <a:srgbClr val="FF0000"/>
                </a:solidFill>
              </a:rPr>
              <a:t>Dấu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chấm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hỏi</a:t>
            </a:r>
            <a:r>
              <a:rPr lang="en-US" sz="4000" b="1" dirty="0" smtClean="0">
                <a:solidFill>
                  <a:srgbClr val="FF0000"/>
                </a:solidFill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</a:rPr>
              <a:t>dấu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chấm</a:t>
            </a:r>
            <a:r>
              <a:rPr lang="en-US" sz="4000" b="1" dirty="0" smtClean="0">
                <a:solidFill>
                  <a:srgbClr val="FF0000"/>
                </a:solidFill>
              </a:rPr>
              <a:t> than.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94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2637938"/>
              </p:ext>
            </p:extLst>
          </p:nvPr>
        </p:nvGraphicFramePr>
        <p:xfrm>
          <a:off x="1219200" y="3200400"/>
          <a:ext cx="32547908" cy="320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Packager Shell Object" showAsIcon="1" r:id="rId3" imgW="5892840" imgH="488520" progId="Package">
                  <p:embed/>
                </p:oleObj>
              </mc:Choice>
              <mc:Fallback>
                <p:oleObj name="Packager Shell Object" showAsIcon="1" r:id="rId3" imgW="5892840" imgH="4885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19200" y="3200400"/>
                        <a:ext cx="32547908" cy="320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181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73" y="1501531"/>
            <a:ext cx="6194324" cy="4150601"/>
          </a:xfrm>
          <a:prstGeom prst="roundRect">
            <a:avLst>
              <a:gd name="adj" fmla="val 8499"/>
            </a:avLst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1783406" y="735343"/>
            <a:ext cx="6076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lnSpc>
                <a:spcPct val="150000"/>
              </a:lnSpc>
            </a:pPr>
            <a:r>
              <a:rPr lang="en-US" sz="1600" b="1" dirty="0">
                <a:solidFill>
                  <a:prstClr val="black"/>
                </a:solidFill>
                <a:latin typeface="UTM Avo" panose="02040603050506020204" pitchFamily="18" charset="0"/>
              </a:rPr>
              <a:t>1. </a:t>
            </a:r>
            <a:r>
              <a:rPr lang="en-US" sz="1600" dirty="0" err="1">
                <a:solidFill>
                  <a:prstClr val="black"/>
                </a:solidFill>
                <a:latin typeface="UTM Avo" panose="02040603050506020204" pitchFamily="18" charset="0"/>
              </a:rPr>
              <a:t>Nói</a:t>
            </a:r>
            <a:r>
              <a:rPr lang="en-US" sz="16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UTM Avo" panose="02040603050506020204" pitchFamily="18" charset="0"/>
              </a:rPr>
              <a:t>tên</a:t>
            </a:r>
            <a:r>
              <a:rPr lang="en-US" sz="16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UTM Avo" panose="02040603050506020204" pitchFamily="18" charset="0"/>
              </a:rPr>
              <a:t>các</a:t>
            </a:r>
            <a:r>
              <a:rPr lang="en-US" sz="1600" dirty="0">
                <a:solidFill>
                  <a:prstClr val="black"/>
                </a:solidFill>
                <a:latin typeface="UTM Avo" panose="02040603050506020204" pitchFamily="18" charset="0"/>
              </a:rPr>
              <a:t> con </a:t>
            </a:r>
            <a:r>
              <a:rPr lang="en-US" sz="1600" dirty="0" err="1">
                <a:solidFill>
                  <a:prstClr val="black"/>
                </a:solidFill>
                <a:latin typeface="UTM Avo" panose="02040603050506020204" pitchFamily="18" charset="0"/>
              </a:rPr>
              <a:t>vật</a:t>
            </a:r>
            <a:r>
              <a:rPr lang="en-US" sz="16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UTM Avo" panose="02040603050506020204" pitchFamily="18" charset="0"/>
              </a:rPr>
              <a:t>ẩn</a:t>
            </a:r>
            <a:r>
              <a:rPr lang="en-US" sz="16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UTM Avo" panose="02040603050506020204" pitchFamily="18" charset="0"/>
              </a:rPr>
              <a:t>trong</a:t>
            </a:r>
            <a:r>
              <a:rPr lang="en-US" sz="16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UTM Avo" panose="02040603050506020204" pitchFamily="18" charset="0"/>
              </a:rPr>
              <a:t>tranh</a:t>
            </a:r>
            <a:endParaRPr lang="vi-VN" sz="16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17275" y="4811675"/>
            <a:ext cx="447558" cy="338554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defTabSz="685800"/>
            <a:r>
              <a:rPr lang="en-US" sz="1600" dirty="0" err="1">
                <a:solidFill>
                  <a:prstClr val="black"/>
                </a:solidFill>
                <a:latin typeface="UTM Avo" panose="02040603050506020204" pitchFamily="18" charset="0"/>
              </a:rPr>
              <a:t>voi</a:t>
            </a:r>
            <a:endParaRPr lang="en-US" sz="16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37788" y="4122463"/>
            <a:ext cx="1258530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US" sz="1600" dirty="0" err="1">
                <a:solidFill>
                  <a:prstClr val="black"/>
                </a:solidFill>
                <a:latin typeface="UTM Avo" panose="02040603050506020204" pitchFamily="18" charset="0"/>
              </a:rPr>
              <a:t>chim</a:t>
            </a:r>
            <a:r>
              <a:rPr lang="en-US" sz="16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UTM Avo" panose="02040603050506020204" pitchFamily="18" charset="0"/>
              </a:rPr>
              <a:t>công</a:t>
            </a:r>
            <a:endParaRPr lang="en-US" sz="16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81267" y="5049704"/>
            <a:ext cx="471949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US" sz="1600" dirty="0" err="1">
                <a:solidFill>
                  <a:prstClr val="black"/>
                </a:solidFill>
                <a:latin typeface="UTM Avo" panose="02040603050506020204" pitchFamily="18" charset="0"/>
              </a:rPr>
              <a:t>gà</a:t>
            </a:r>
            <a:endParaRPr lang="en-US" sz="16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89209" y="2030974"/>
            <a:ext cx="1465008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US" sz="1600" dirty="0" err="1">
                <a:solidFill>
                  <a:prstClr val="black"/>
                </a:solidFill>
                <a:latin typeface="UTM Avo" panose="02040603050506020204" pitchFamily="18" charset="0"/>
              </a:rPr>
              <a:t>chim</a:t>
            </a:r>
            <a:r>
              <a:rPr lang="en-US" sz="16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UTM Avo" panose="02040603050506020204" pitchFamily="18" charset="0"/>
              </a:rPr>
              <a:t>gõ</a:t>
            </a:r>
            <a:r>
              <a:rPr lang="en-US" sz="16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UTM Avo" panose="02040603050506020204" pitchFamily="18" charset="0"/>
              </a:rPr>
              <a:t>kiến</a:t>
            </a:r>
            <a:endParaRPr lang="en-US" sz="16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3226" y="2949404"/>
            <a:ext cx="457201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US" sz="1600" dirty="0" err="1">
                <a:solidFill>
                  <a:prstClr val="black"/>
                </a:solidFill>
                <a:latin typeface="UTM Avo" panose="02040603050506020204" pitchFamily="18" charset="0"/>
              </a:rPr>
              <a:t>khỉ</a:t>
            </a:r>
            <a:endParaRPr lang="en-US" sz="16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54167" y="4367578"/>
            <a:ext cx="1047136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US" sz="1600" dirty="0" err="1">
                <a:solidFill>
                  <a:prstClr val="black"/>
                </a:solidFill>
                <a:latin typeface="UTM Avo" panose="02040603050506020204" pitchFamily="18" charset="0"/>
              </a:rPr>
              <a:t>kì</a:t>
            </a:r>
            <a:r>
              <a:rPr lang="en-US" sz="16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UTM Avo" panose="02040603050506020204" pitchFamily="18" charset="0"/>
              </a:rPr>
              <a:t>nhông</a:t>
            </a:r>
            <a:endParaRPr lang="en-US" sz="16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32775">
            <a:off x="2795416" y="4275715"/>
            <a:ext cx="906119" cy="47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Arrow Connector 11">
            <a:extLst>
              <a:ext uri="{FF2B5EF4-FFF2-40B4-BE49-F238E27FC236}">
                <a16:creationId xmlns="" xmlns:a16="http://schemas.microsoft.com/office/drawing/2014/main" id="{229676E1-D80B-45C7-9AA4-B290C6054B06}"/>
              </a:ext>
            </a:extLst>
          </p:cNvPr>
          <p:cNvCxnSpPr/>
          <p:nvPr/>
        </p:nvCxnSpPr>
        <p:spPr>
          <a:xfrm flipV="1">
            <a:off x="2130207" y="3831728"/>
            <a:ext cx="166255" cy="60395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="" xmlns:a16="http://schemas.microsoft.com/office/drawing/2014/main" id="{229676E1-D80B-45C7-9AA4-B290C6054B06}"/>
              </a:ext>
            </a:extLst>
          </p:cNvPr>
          <p:cNvCxnSpPr/>
          <p:nvPr/>
        </p:nvCxnSpPr>
        <p:spPr>
          <a:xfrm>
            <a:off x="5311313" y="2482426"/>
            <a:ext cx="440630" cy="22570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="" xmlns:a16="http://schemas.microsoft.com/office/drawing/2014/main" id="{229676E1-D80B-45C7-9AA4-B290C6054B06}"/>
              </a:ext>
            </a:extLst>
          </p:cNvPr>
          <p:cNvCxnSpPr/>
          <p:nvPr/>
        </p:nvCxnSpPr>
        <p:spPr>
          <a:xfrm flipH="1" flipV="1">
            <a:off x="7058591" y="2524595"/>
            <a:ext cx="23237" cy="42481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="" xmlns:a16="http://schemas.microsoft.com/office/drawing/2014/main" id="{229676E1-D80B-45C7-9AA4-B290C6054B06}"/>
              </a:ext>
            </a:extLst>
          </p:cNvPr>
          <p:cNvCxnSpPr>
            <a:stCxn id="5" idx="1"/>
          </p:cNvCxnSpPr>
          <p:nvPr/>
        </p:nvCxnSpPr>
        <p:spPr>
          <a:xfrm flipH="1" flipV="1">
            <a:off x="5751962" y="4162258"/>
            <a:ext cx="385826" cy="12948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="" xmlns:a16="http://schemas.microsoft.com/office/drawing/2014/main" id="{229676E1-D80B-45C7-9AA4-B290C6054B06}"/>
              </a:ext>
            </a:extLst>
          </p:cNvPr>
          <p:cNvCxnSpPr/>
          <p:nvPr/>
        </p:nvCxnSpPr>
        <p:spPr>
          <a:xfrm flipH="1" flipV="1">
            <a:off x="6137805" y="5223605"/>
            <a:ext cx="346139" cy="27750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458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ocuments\kì nhô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200151"/>
            <a:ext cx="12192000" cy="925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5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1783406" y="735363"/>
            <a:ext cx="6076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lnSpc>
                <a:spcPct val="150000"/>
              </a:lnSpc>
            </a:pPr>
            <a:r>
              <a:rPr lang="en-US" sz="1600" b="1" dirty="0">
                <a:solidFill>
                  <a:prstClr val="black"/>
                </a:solidFill>
                <a:latin typeface="UTM Avo" panose="02040603050506020204" pitchFamily="18" charset="0"/>
              </a:rPr>
              <a:t>2. </a:t>
            </a:r>
            <a:r>
              <a:rPr lang="en-US" sz="1600" dirty="0" err="1">
                <a:solidFill>
                  <a:prstClr val="black"/>
                </a:solidFill>
                <a:latin typeface="UTM Avo" panose="02040603050506020204" pitchFamily="18" charset="0"/>
              </a:rPr>
              <a:t>Tìm</a:t>
            </a:r>
            <a:r>
              <a:rPr lang="en-US" sz="16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UTM Avo" panose="02040603050506020204" pitchFamily="18" charset="0"/>
              </a:rPr>
              <a:t>từ</a:t>
            </a:r>
            <a:r>
              <a:rPr lang="en-US" sz="16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UTM Avo" panose="02040603050506020204" pitchFamily="18" charset="0"/>
              </a:rPr>
              <a:t>ngữ</a:t>
            </a:r>
            <a:r>
              <a:rPr lang="en-US" sz="16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UTM Avo" panose="02040603050506020204" pitchFamily="18" charset="0"/>
              </a:rPr>
              <a:t>chỉ</a:t>
            </a:r>
            <a:r>
              <a:rPr lang="en-US" sz="16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UTM Avo" panose="02040603050506020204" pitchFamily="18" charset="0"/>
              </a:rPr>
              <a:t>hoat</a:t>
            </a:r>
            <a:r>
              <a:rPr lang="en-US" sz="16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UTM Avo" panose="02040603050506020204" pitchFamily="18" charset="0"/>
              </a:rPr>
              <a:t>động</a:t>
            </a:r>
            <a:r>
              <a:rPr lang="en-US" sz="16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UTM Avo" panose="02040603050506020204" pitchFamily="18" charset="0"/>
              </a:rPr>
              <a:t>của</a:t>
            </a:r>
            <a:r>
              <a:rPr lang="en-US" sz="16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UTM Avo" panose="02040603050506020204" pitchFamily="18" charset="0"/>
              </a:rPr>
              <a:t>các</a:t>
            </a:r>
            <a:r>
              <a:rPr lang="en-US" sz="1600" dirty="0">
                <a:solidFill>
                  <a:prstClr val="black"/>
                </a:solidFill>
                <a:latin typeface="UTM Avo" panose="02040603050506020204" pitchFamily="18" charset="0"/>
              </a:rPr>
              <a:t> con </a:t>
            </a:r>
            <a:r>
              <a:rPr lang="en-US" sz="1600" dirty="0" err="1">
                <a:solidFill>
                  <a:prstClr val="black"/>
                </a:solidFill>
                <a:latin typeface="UTM Avo" panose="02040603050506020204" pitchFamily="18" charset="0"/>
              </a:rPr>
              <a:t>vật</a:t>
            </a:r>
            <a:r>
              <a:rPr lang="en-US" sz="16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UTM Avo" panose="02040603050506020204" pitchFamily="18" charset="0"/>
              </a:rPr>
              <a:t>sống</a:t>
            </a:r>
            <a:r>
              <a:rPr lang="en-US" sz="16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UTM Avo" panose="02040603050506020204" pitchFamily="18" charset="0"/>
              </a:rPr>
              <a:t>trong</a:t>
            </a:r>
            <a:r>
              <a:rPr lang="en-US" sz="16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UTM Avo" panose="02040603050506020204" pitchFamily="18" charset="0"/>
              </a:rPr>
              <a:t>rừng</a:t>
            </a:r>
            <a:r>
              <a:rPr lang="en-US" sz="1600" dirty="0">
                <a:solidFill>
                  <a:prstClr val="black"/>
                </a:solidFill>
                <a:latin typeface="UTM Avo" panose="02040603050506020204" pitchFamily="18" charset="0"/>
              </a:rPr>
              <a:t>. </a:t>
            </a:r>
            <a:r>
              <a:rPr lang="en-US" sz="1600" dirty="0" err="1">
                <a:solidFill>
                  <a:prstClr val="black"/>
                </a:solidFill>
                <a:latin typeface="UTM Avo" panose="02040603050506020204" pitchFamily="18" charset="0"/>
              </a:rPr>
              <a:t>Đặt</a:t>
            </a:r>
            <a:r>
              <a:rPr lang="en-US" sz="16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UTM Avo" panose="02040603050506020204" pitchFamily="18" charset="0"/>
              </a:rPr>
              <a:t>câu</a:t>
            </a:r>
            <a:r>
              <a:rPr lang="en-US" sz="16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UTM Avo" panose="02040603050506020204" pitchFamily="18" charset="0"/>
              </a:rPr>
              <a:t>với</a:t>
            </a:r>
            <a:r>
              <a:rPr lang="en-US" sz="16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UTM Avo" panose="02040603050506020204" pitchFamily="18" charset="0"/>
              </a:rPr>
              <a:t>từ</a:t>
            </a:r>
            <a:r>
              <a:rPr lang="en-US" sz="16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UTM Avo" panose="02040603050506020204" pitchFamily="18" charset="0"/>
              </a:rPr>
              <a:t>ngữ</a:t>
            </a:r>
            <a:r>
              <a:rPr lang="en-US" sz="16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UTM Avo" panose="02040603050506020204" pitchFamily="18" charset="0"/>
              </a:rPr>
              <a:t>vừa</a:t>
            </a:r>
            <a:r>
              <a:rPr lang="en-US" sz="16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UTM Avo" panose="02040603050506020204" pitchFamily="18" charset="0"/>
              </a:rPr>
              <a:t>tìm</a:t>
            </a:r>
            <a:r>
              <a:rPr lang="en-US" sz="16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UTM Avo" panose="02040603050506020204" pitchFamily="18" charset="0"/>
              </a:rPr>
              <a:t>được</a:t>
            </a:r>
            <a:r>
              <a:rPr lang="en-US" sz="1600" dirty="0">
                <a:solidFill>
                  <a:prstClr val="black"/>
                </a:solidFill>
                <a:latin typeface="UTM Avo" panose="02040603050506020204" pitchFamily="18" charset="0"/>
              </a:rPr>
              <a:t>.</a:t>
            </a:r>
            <a:endParaRPr lang="vi-VN" sz="16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234381" y="2071329"/>
            <a:ext cx="698090" cy="498168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voi</a:t>
            </a:r>
            <a:endParaRPr lang="en-US" sz="16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234381" y="2731944"/>
            <a:ext cx="698090" cy="498168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gà</a:t>
            </a:r>
            <a:endParaRPr lang="en-US" sz="16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234381" y="3392559"/>
            <a:ext cx="1386348" cy="498168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chim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công</a:t>
            </a:r>
            <a:endParaRPr lang="en-US" sz="16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234385" y="4053173"/>
            <a:ext cx="1582993" cy="498168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chim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gõ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kiến</a:t>
            </a:r>
            <a:endParaRPr lang="en-US" sz="16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234381" y="4713788"/>
            <a:ext cx="589936" cy="498168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khỉ</a:t>
            </a:r>
            <a:endParaRPr lang="en-US" sz="16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234380" y="5374403"/>
            <a:ext cx="1179872" cy="498168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kì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nhông</a:t>
            </a:r>
            <a:endParaRPr lang="en-US" sz="16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220497" y="2071329"/>
            <a:ext cx="3205316" cy="498168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huơ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vòi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phun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nước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,…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220497" y="2731944"/>
            <a:ext cx="3205316" cy="498168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gáy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chạy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mổ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cỏ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,…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220497" y="3392559"/>
            <a:ext cx="3205316" cy="498168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múa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xòe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đuôi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,…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220497" y="4053173"/>
            <a:ext cx="3205316" cy="498168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bay,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đục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thân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,…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220497" y="4713788"/>
            <a:ext cx="3205316" cy="498168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leo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trèo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đu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cây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,…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220497" y="5374403"/>
            <a:ext cx="3205316" cy="498168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bò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bắt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mồi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167257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"/>
                            </p:stCondLst>
                            <p:childTnLst>
                              <p:par>
                                <p:cTn id="4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animBg="1"/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6816248"/>
              </p:ext>
            </p:extLst>
          </p:nvPr>
        </p:nvGraphicFramePr>
        <p:xfrm>
          <a:off x="2171701" y="401783"/>
          <a:ext cx="5902035" cy="59851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Packager Shell Object" showAsIcon="1" r:id="rId3" imgW="979200" imgH="488520" progId="Package">
                  <p:embed/>
                </p:oleObj>
              </mc:Choice>
              <mc:Fallback>
                <p:oleObj name="Packager Shell Object" showAsIcon="1" r:id="rId3" imgW="979200" imgH="4885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71701" y="401783"/>
                        <a:ext cx="5902035" cy="59851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910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4233213"/>
              </p:ext>
            </p:extLst>
          </p:nvPr>
        </p:nvGraphicFramePr>
        <p:xfrm>
          <a:off x="2333788" y="3103036"/>
          <a:ext cx="2817671" cy="6519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Packager Shell Object" showAsIcon="1" r:id="rId3" imgW="1160280" imgH="488520" progId="Package">
                  <p:embed/>
                </p:oleObj>
              </mc:Choice>
              <mc:Fallback>
                <p:oleObj name="Packager Shell Object" showAsIcon="1" r:id="rId3" imgW="1160280" imgH="4885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33788" y="3103036"/>
                        <a:ext cx="2817671" cy="6519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7854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1783406" y="735339"/>
            <a:ext cx="607662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lnSpc>
                <a:spcPct val="150000"/>
              </a:lnSpc>
            </a:pPr>
            <a:r>
              <a:rPr lang="en-US" sz="1600" b="1" dirty="0">
                <a:solidFill>
                  <a:prstClr val="black"/>
                </a:solidFill>
                <a:latin typeface="UTM Avo" panose="02040603050506020204" pitchFamily="18" charset="0"/>
              </a:rPr>
              <a:t>3. </a:t>
            </a:r>
            <a:r>
              <a:rPr lang="en-US" sz="1600" dirty="0" err="1">
                <a:solidFill>
                  <a:prstClr val="black"/>
                </a:solidFill>
                <a:latin typeface="UTM Avo" panose="02040603050506020204" pitchFamily="18" charset="0"/>
              </a:rPr>
              <a:t>Chọn</a:t>
            </a:r>
            <a:r>
              <a:rPr lang="en-US" sz="16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UTM Avo" panose="02040603050506020204" pitchFamily="18" charset="0"/>
              </a:rPr>
              <a:t>dấu</a:t>
            </a:r>
            <a:r>
              <a:rPr lang="en-US" sz="16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UTM Avo" panose="02040603050506020204" pitchFamily="18" charset="0"/>
              </a:rPr>
              <a:t>chấm</a:t>
            </a:r>
            <a:r>
              <a:rPr lang="en-US" sz="1600" dirty="0">
                <a:solidFill>
                  <a:prstClr val="black"/>
                </a:solidFill>
                <a:latin typeface="UTM Avo" panose="02040603050506020204" pitchFamily="18" charset="0"/>
              </a:rPr>
              <a:t>, </a:t>
            </a:r>
            <a:r>
              <a:rPr lang="en-US" sz="1600" dirty="0" err="1">
                <a:solidFill>
                  <a:prstClr val="black"/>
                </a:solidFill>
                <a:latin typeface="UTM Avo" panose="02040603050506020204" pitchFamily="18" charset="0"/>
              </a:rPr>
              <a:t>dấu</a:t>
            </a:r>
            <a:r>
              <a:rPr lang="en-US" sz="16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UTM Avo" panose="02040603050506020204" pitchFamily="18" charset="0"/>
              </a:rPr>
              <a:t>chấm</a:t>
            </a:r>
            <a:r>
              <a:rPr lang="en-US" sz="16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UTM Avo" panose="02040603050506020204" pitchFamily="18" charset="0"/>
              </a:rPr>
              <a:t>hỏi</a:t>
            </a:r>
            <a:r>
              <a:rPr lang="en-US" sz="16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UTM Avo" panose="02040603050506020204" pitchFamily="18" charset="0"/>
              </a:rPr>
              <a:t>hoặc</a:t>
            </a:r>
            <a:r>
              <a:rPr lang="en-US" sz="16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dấu</a:t>
            </a:r>
            <a:r>
              <a:rPr lang="en-US" sz="1600" dirty="0" smtClean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UTM Avo" panose="02040603050506020204" pitchFamily="18" charset="0"/>
              </a:rPr>
              <a:t>chấm</a:t>
            </a:r>
            <a:r>
              <a:rPr lang="en-US" sz="1600" dirty="0">
                <a:solidFill>
                  <a:prstClr val="black"/>
                </a:solidFill>
                <a:latin typeface="UTM Avo" panose="02040603050506020204" pitchFamily="18" charset="0"/>
              </a:rPr>
              <a:t> than </a:t>
            </a:r>
            <a:r>
              <a:rPr lang="en-US" sz="1600" dirty="0" err="1">
                <a:solidFill>
                  <a:prstClr val="black"/>
                </a:solidFill>
                <a:latin typeface="UTM Avo" panose="02040603050506020204" pitchFamily="18" charset="0"/>
              </a:rPr>
              <a:t>thay</a:t>
            </a:r>
            <a:r>
              <a:rPr lang="en-US" sz="16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UTM Avo" panose="02040603050506020204" pitchFamily="18" charset="0"/>
              </a:rPr>
              <a:t>cho</a:t>
            </a:r>
            <a:r>
              <a:rPr lang="en-US" sz="1600" dirty="0">
                <a:solidFill>
                  <a:prstClr val="black"/>
                </a:solidFill>
                <a:latin typeface="UTM Avo" panose="02040603050506020204" pitchFamily="18" charset="0"/>
              </a:rPr>
              <a:t> ô </a:t>
            </a:r>
            <a:r>
              <a:rPr lang="en-US" sz="1600" dirty="0" err="1">
                <a:solidFill>
                  <a:prstClr val="black"/>
                </a:solidFill>
                <a:latin typeface="UTM Avo" panose="02040603050506020204" pitchFamily="18" charset="0"/>
              </a:rPr>
              <a:t>vuông</a:t>
            </a:r>
            <a:r>
              <a:rPr lang="en-US" sz="1600" dirty="0">
                <a:solidFill>
                  <a:prstClr val="black"/>
                </a:solidFill>
                <a:latin typeface="UTM Avo" panose="02040603050506020204" pitchFamily="18" charset="0"/>
              </a:rPr>
              <a:t>.</a:t>
            </a:r>
          </a:p>
          <a:p>
            <a:pPr marL="342900" indent="-342900" algn="just" defTabSz="685800">
              <a:lnSpc>
                <a:spcPct val="150000"/>
              </a:lnSpc>
              <a:buFontTx/>
              <a:buAutoNum type="alphaLcPeriod"/>
            </a:pPr>
            <a:r>
              <a:rPr lang="en-US" sz="1600" dirty="0">
                <a:solidFill>
                  <a:prstClr val="black"/>
                </a:solidFill>
                <a:latin typeface="UTM Avo" panose="02040603050506020204" pitchFamily="18" charset="0"/>
              </a:rPr>
              <a:t>Con </a:t>
            </a:r>
            <a:r>
              <a:rPr lang="en-US" sz="1600" dirty="0" err="1">
                <a:solidFill>
                  <a:prstClr val="black"/>
                </a:solidFill>
                <a:latin typeface="UTM Avo" panose="02040603050506020204" pitchFamily="18" charset="0"/>
              </a:rPr>
              <a:t>gì</a:t>
            </a:r>
            <a:r>
              <a:rPr lang="en-US" sz="16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UTM Avo" panose="02040603050506020204" pitchFamily="18" charset="0"/>
              </a:rPr>
              <a:t>có</a:t>
            </a:r>
            <a:r>
              <a:rPr lang="en-US" sz="16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UTM Avo" panose="02040603050506020204" pitchFamily="18" charset="0"/>
              </a:rPr>
              <a:t>cái</a:t>
            </a:r>
            <a:r>
              <a:rPr lang="en-US" sz="16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UTM Avo" panose="02040603050506020204" pitchFamily="18" charset="0"/>
              </a:rPr>
              <a:t>vòi</a:t>
            </a:r>
            <a:r>
              <a:rPr lang="en-US" sz="16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UTM Avo" panose="02040603050506020204" pitchFamily="18" charset="0"/>
              </a:rPr>
              <a:t>rất</a:t>
            </a:r>
            <a:r>
              <a:rPr lang="en-US" sz="16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UTM Avo" panose="02040603050506020204" pitchFamily="18" charset="0"/>
              </a:rPr>
              <a:t>dài</a:t>
            </a:r>
            <a:r>
              <a:rPr lang="en-US" sz="1600" dirty="0">
                <a:solidFill>
                  <a:prstClr val="black"/>
                </a:solidFill>
                <a:latin typeface="UTM Avo" panose="02040603050506020204" pitchFamily="18" charset="0"/>
              </a:rPr>
              <a:t>   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?</a:t>
            </a:r>
          </a:p>
          <a:p>
            <a:pPr marL="342900" indent="-342900" algn="just" defTabSz="685800">
              <a:lnSpc>
                <a:spcPct val="150000"/>
              </a:lnSpc>
              <a:buFontTx/>
              <a:buAutoNum type="alphaLcPeriod"/>
            </a:pPr>
            <a:r>
              <a:rPr lang="en-US" sz="1600" dirty="0">
                <a:solidFill>
                  <a:prstClr val="black"/>
                </a:solidFill>
                <a:latin typeface="UTM Avo" panose="02040603050506020204" pitchFamily="18" charset="0"/>
              </a:rPr>
              <a:t>Con </a:t>
            </a:r>
            <a:r>
              <a:rPr lang="en-US" sz="1600" dirty="0" err="1">
                <a:solidFill>
                  <a:prstClr val="black"/>
                </a:solidFill>
                <a:latin typeface="UTM Avo" panose="02040603050506020204" pitchFamily="18" charset="0"/>
              </a:rPr>
              <a:t>mèo</a:t>
            </a:r>
            <a:r>
              <a:rPr lang="en-US" sz="16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UTM Avo" panose="02040603050506020204" pitchFamily="18" charset="0"/>
              </a:rPr>
              <a:t>đang</a:t>
            </a:r>
            <a:r>
              <a:rPr lang="en-US" sz="16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UTM Avo" panose="02040603050506020204" pitchFamily="18" charset="0"/>
              </a:rPr>
              <a:t>trèo</a:t>
            </a:r>
            <a:r>
              <a:rPr lang="en-US" sz="16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UTM Avo" panose="02040603050506020204" pitchFamily="18" charset="0"/>
              </a:rPr>
              <a:t>cây</a:t>
            </a:r>
            <a:r>
              <a:rPr lang="en-US" sz="16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UTM Avo" panose="02040603050506020204" pitchFamily="18" charset="0"/>
              </a:rPr>
              <a:t>cau</a:t>
            </a:r>
            <a:r>
              <a:rPr lang="en-US" sz="1600" dirty="0">
                <a:solidFill>
                  <a:prstClr val="black"/>
                </a:solidFill>
                <a:latin typeface="UTM Avo" panose="02040603050506020204" pitchFamily="18" charset="0"/>
              </a:rPr>
              <a:t>  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 defTabSz="685800">
              <a:lnSpc>
                <a:spcPct val="150000"/>
              </a:lnSpc>
              <a:buFontTx/>
              <a:buAutoNum type="alphaLcPeriod"/>
            </a:pPr>
            <a:r>
              <a:rPr lang="en-US" sz="1600" dirty="0">
                <a:solidFill>
                  <a:prstClr val="black"/>
                </a:solidFill>
                <a:latin typeface="UTM Avo" panose="02040603050506020204" pitchFamily="18" charset="0"/>
              </a:rPr>
              <a:t>Con </a:t>
            </a:r>
            <a:r>
              <a:rPr lang="en-US" sz="1600" dirty="0" err="1">
                <a:solidFill>
                  <a:prstClr val="black"/>
                </a:solidFill>
                <a:latin typeface="UTM Avo" panose="02040603050506020204" pitchFamily="18" charset="0"/>
              </a:rPr>
              <a:t>gì</a:t>
            </a:r>
            <a:r>
              <a:rPr lang="en-US" sz="1600" dirty="0">
                <a:solidFill>
                  <a:prstClr val="black"/>
                </a:solidFill>
                <a:latin typeface="UTM Avo" panose="02040603050506020204" pitchFamily="18" charset="0"/>
              </a:rPr>
              <a:t> phi </a:t>
            </a:r>
            <a:r>
              <a:rPr lang="en-US" sz="1600" dirty="0" err="1">
                <a:solidFill>
                  <a:prstClr val="black"/>
                </a:solidFill>
                <a:latin typeface="UTM Avo" panose="02040603050506020204" pitchFamily="18" charset="0"/>
              </a:rPr>
              <a:t>nhanh</a:t>
            </a:r>
            <a:r>
              <a:rPr lang="en-US" sz="16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UTM Avo" panose="02040603050506020204" pitchFamily="18" charset="0"/>
              </a:rPr>
              <a:t>như</a:t>
            </a:r>
            <a:r>
              <a:rPr lang="en-US" sz="16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UTM Avo" panose="02040603050506020204" pitchFamily="18" charset="0"/>
              </a:rPr>
              <a:t>gió</a:t>
            </a:r>
            <a:r>
              <a:rPr lang="en-US" sz="1600" dirty="0">
                <a:solidFill>
                  <a:prstClr val="black"/>
                </a:solidFill>
                <a:latin typeface="UTM Avo" panose="02040603050506020204" pitchFamily="18" charset="0"/>
              </a:rPr>
              <a:t>  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?</a:t>
            </a:r>
          </a:p>
          <a:p>
            <a:pPr marL="342900" indent="-342900" algn="just" defTabSz="685800">
              <a:lnSpc>
                <a:spcPct val="150000"/>
              </a:lnSpc>
              <a:buFontTx/>
              <a:buAutoNum type="alphaLcPeriod"/>
            </a:pPr>
            <a:r>
              <a:rPr lang="en-US" sz="1600" dirty="0" err="1">
                <a:solidFill>
                  <a:prstClr val="black"/>
                </a:solidFill>
                <a:latin typeface="UTM Avo" panose="02040603050506020204" pitchFamily="18" charset="0"/>
              </a:rPr>
              <a:t>Ôi</a:t>
            </a:r>
            <a:r>
              <a:rPr lang="en-US" sz="1600" dirty="0">
                <a:solidFill>
                  <a:prstClr val="black"/>
                </a:solidFill>
                <a:latin typeface="UTM Avo" panose="02040603050506020204" pitchFamily="18" charset="0"/>
              </a:rPr>
              <a:t> con </a:t>
            </a:r>
            <a:r>
              <a:rPr lang="en-US" sz="1600" dirty="0" err="1">
                <a:solidFill>
                  <a:prstClr val="black"/>
                </a:solidFill>
                <a:latin typeface="UTM Avo" panose="02040603050506020204" pitchFamily="18" charset="0"/>
              </a:rPr>
              <a:t>công</a:t>
            </a:r>
            <a:r>
              <a:rPr lang="en-US" sz="16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UTM Avo" panose="02040603050506020204" pitchFamily="18" charset="0"/>
              </a:rPr>
              <a:t>đẹp</a:t>
            </a:r>
            <a:r>
              <a:rPr lang="en-US" sz="16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UTM Avo" panose="02040603050506020204" pitchFamily="18" charset="0"/>
              </a:rPr>
              <a:t>quá</a:t>
            </a:r>
            <a:r>
              <a:rPr lang="en-US" sz="1600" dirty="0">
                <a:solidFill>
                  <a:prstClr val="black"/>
                </a:solidFill>
                <a:latin typeface="UTM Avo" panose="02040603050506020204" pitchFamily="18" charset="0"/>
              </a:rPr>
              <a:t>  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!</a:t>
            </a:r>
            <a:endParaRPr lang="vi-VN" sz="2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192893" y="1340321"/>
            <a:ext cx="294968" cy="550607"/>
          </a:xfrm>
          <a:prstGeom prst="roundRect">
            <a:avLst/>
          </a:prstGeom>
          <a:solidFill>
            <a:schemeClr val="accent2"/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458922" y="2031394"/>
            <a:ext cx="294968" cy="550607"/>
          </a:xfrm>
          <a:prstGeom prst="roundRect">
            <a:avLst/>
          </a:prstGeom>
          <a:solidFill>
            <a:schemeClr val="accent2"/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311438" y="2703117"/>
            <a:ext cx="294968" cy="550607"/>
          </a:xfrm>
          <a:prstGeom prst="roundRect">
            <a:avLst/>
          </a:prstGeom>
          <a:solidFill>
            <a:schemeClr val="accent2"/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946423" y="3253723"/>
            <a:ext cx="294968" cy="550607"/>
          </a:xfrm>
          <a:prstGeom prst="roundRect">
            <a:avLst/>
          </a:prstGeom>
          <a:solidFill>
            <a:schemeClr val="accent2"/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22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192</Words>
  <Application>Microsoft Office PowerPoint</Application>
  <PresentationFormat>On-screen Show (4:3)</PresentationFormat>
  <Paragraphs>34</Paragraphs>
  <Slides>10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10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1_Office Theme</vt:lpstr>
      <vt:lpstr>2_Office Theme</vt:lpstr>
      <vt:lpstr>3_Office Theme</vt:lpstr>
      <vt:lpstr>4_Office Theme</vt:lpstr>
      <vt:lpstr>Office Theme</vt:lpstr>
      <vt:lpstr>5_Office Theme</vt:lpstr>
      <vt:lpstr>6_Office Theme</vt:lpstr>
      <vt:lpstr>7_Office Theme</vt:lpstr>
      <vt:lpstr>8_Office Theme</vt:lpstr>
      <vt:lpstr>Default Design</vt:lpstr>
      <vt:lpstr>Package</vt:lpstr>
      <vt:lpstr>Packager Shell Object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</cp:revision>
  <dcterms:created xsi:type="dcterms:W3CDTF">2023-03-06T13:29:34Z</dcterms:created>
  <dcterms:modified xsi:type="dcterms:W3CDTF">2023-03-07T13:57:27Z</dcterms:modified>
</cp:coreProperties>
</file>