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91" r:id="rId3"/>
    <p:sldId id="258" r:id="rId4"/>
    <p:sldId id="260" r:id="rId5"/>
    <p:sldId id="267" r:id="rId6"/>
    <p:sldId id="286" r:id="rId7"/>
    <p:sldId id="287" r:id="rId8"/>
    <p:sldId id="268" r:id="rId9"/>
    <p:sldId id="266" r:id="rId10"/>
    <p:sldId id="270" r:id="rId11"/>
    <p:sldId id="290" r:id="rId12"/>
    <p:sldId id="269" r:id="rId13"/>
  </p:sldIdLst>
  <p:sldSz cx="18288000" cy="10287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맑은 고딕" pitchFamily="34" charset="-127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077"/>
    <a:srgbClr val="A0712C"/>
    <a:srgbClr val="CA9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-5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98673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8288000" cy="1768932"/>
          </a:xfrm>
          <a:prstGeom prst="rect">
            <a:avLst/>
          </a:prstGeom>
        </p:spPr>
        <p:txBody>
          <a:bodyPr lIns="182880" tIns="91440" rIns="182880" bIns="91440" anchor="ctr"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91072" y="2263180"/>
            <a:ext cx="16993888" cy="921296"/>
          </a:xfrm>
          <a:prstGeom prst="rect">
            <a:avLst/>
          </a:prstGeom>
        </p:spPr>
        <p:txBody>
          <a:bodyPr lIns="182880" tIns="91440" rIns="182880" bIns="91440" anchor="ctr"/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811760" y="3616525"/>
            <a:ext cx="16993888" cy="5991474"/>
          </a:xfrm>
          <a:prstGeom prst="rect">
            <a:avLst/>
          </a:prstGeom>
        </p:spPr>
        <p:txBody>
          <a:bodyPr lIns="792000" tIns="91440" rIns="182880" bIns="91440" anchor="t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81726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9344" y="0"/>
            <a:ext cx="15048656" cy="1768932"/>
          </a:xfrm>
          <a:prstGeom prst="rect">
            <a:avLst/>
          </a:prstGeom>
        </p:spPr>
        <p:txBody>
          <a:bodyPr lIns="182880" tIns="91440" rIns="182880" bIns="91440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9424" y="1975148"/>
            <a:ext cx="13825536" cy="921296"/>
          </a:xfrm>
          <a:prstGeom prst="rect">
            <a:avLst/>
          </a:prstGeom>
        </p:spPr>
        <p:txBody>
          <a:bodyPr lIns="182880" tIns="91440" rIns="182880" bIns="91440" anchor="ctr"/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3980112" y="3328493"/>
            <a:ext cx="13825536" cy="5991474"/>
          </a:xfrm>
          <a:prstGeom prst="rect">
            <a:avLst/>
          </a:prstGeom>
        </p:spPr>
        <p:txBody>
          <a:bodyPr lIns="792000" tIns="91440" rIns="182880" bIns="91440" anchor="t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8887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182880" tIns="91440" rIns="182880" bIns="91440"/>
          <a:lstStyle/>
          <a:p>
            <a:pPr defTabSz="1828800" latinLnBrk="1"/>
            <a:fld id="{1D8BD707-D9CF-40AE-B4C6-C98DA3205C09}" type="datetimeFigureOut">
              <a:rPr lang="en-US" sz="3600" smtClean="0">
                <a:solidFill>
                  <a:prstClr val="black"/>
                </a:solidFill>
              </a:rPr>
              <a:pPr defTabSz="1828800" latinLnBrk="1"/>
              <a:t>7/3/2023</a:t>
            </a:fld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182880" tIns="91440" rIns="182880" bIns="91440"/>
          <a:lstStyle/>
          <a:p>
            <a:pPr defTabSz="1828800" latinLnBrk="1"/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182880" tIns="91440" rIns="182880" bIns="91440"/>
          <a:lstStyle/>
          <a:p>
            <a:pPr defTabSz="1828800" latinLnBrk="1"/>
            <a:fld id="{B6F15528-21DE-4FAA-801E-634DDDAF4B2B}" type="slidenum">
              <a:rPr lang="en-US" sz="3600" smtClean="0">
                <a:solidFill>
                  <a:prstClr val="black"/>
                </a:solidFill>
              </a:rPr>
              <a:pPr defTabSz="1828800" latinLnBrk="1"/>
              <a:t>‹#›</a:t>
            </a:fld>
            <a:endParaRPr lang="en-US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3644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51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mb/>
  </p:transition>
  <p:txStyles>
    <p:titleStyle>
      <a:lvl1pPr algn="ctr" defTabSz="1828800" rtl="0" eaLnBrk="1" latinLnBrk="1" hangingPunct="1">
        <a:spcBef>
          <a:spcPct val="0"/>
        </a:spcBef>
        <a:buNone/>
        <a:defRPr sz="7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685800" indent="-6858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6.svg"/><Relationship Id="rId2" Type="http://schemas.openxmlformats.org/officeDocument/2006/relationships/image" Target="../media/image36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109.svg"/><Relationship Id="rId15" Type="http://schemas.openxmlformats.org/officeDocument/2006/relationships/image" Target="../media/image111.sv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5.svg"/><Relationship Id="rId3" Type="http://schemas.openxmlformats.org/officeDocument/2006/relationships/image" Target="../media/image41.svg"/><Relationship Id="rId7" Type="http://schemas.openxmlformats.org/officeDocument/2006/relationships/image" Target="../media/image6.svg"/><Relationship Id="rId12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26.svg"/><Relationship Id="rId5" Type="http://schemas.openxmlformats.org/officeDocument/2006/relationships/image" Target="../media/image124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sv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8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5.svg"/><Relationship Id="rId5" Type="http://schemas.openxmlformats.org/officeDocument/2006/relationships/image" Target="../media/image79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8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3.svg"/><Relationship Id="rId3" Type="http://schemas.openxmlformats.org/officeDocument/2006/relationships/image" Target="../media/image79.svg"/><Relationship Id="rId7" Type="http://schemas.openxmlformats.org/officeDocument/2006/relationships/image" Target="../media/image87.sv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89.svg"/><Relationship Id="rId5" Type="http://schemas.openxmlformats.org/officeDocument/2006/relationships/image" Target="../media/image54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77.svg"/><Relationship Id="rId7" Type="http://schemas.openxmlformats.org/officeDocument/2006/relationships/image" Target="../media/image69.svg"/><Relationship Id="rId12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7.svg"/><Relationship Id="rId5" Type="http://schemas.openxmlformats.org/officeDocument/2006/relationships/image" Target="../media/image75.sv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03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29.png"/><Relationship Id="rId3" Type="http://schemas.openxmlformats.org/officeDocument/2006/relationships/image" Target="../media/image41.sv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03.svg"/><Relationship Id="rId5" Type="http://schemas.openxmlformats.org/officeDocument/2006/relationships/image" Target="../media/image32.png"/><Relationship Id="rId15" Type="http://schemas.openxmlformats.org/officeDocument/2006/relationships/image" Target="../media/image67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11.svg"/><Relationship Id="rId5" Type="http://schemas.openxmlformats.org/officeDocument/2006/relationships/image" Target="../media/image109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0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0"/>
            <a:ext cx="183610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935088" y="3271295"/>
            <a:ext cx="17551680" cy="2769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latinLnBrk="1">
              <a:lnSpc>
                <a:spcPct val="150000"/>
              </a:lnSpc>
            </a:pPr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CHÀO MỪNG CÁC THẦY CÔ VÀ CÁC EM</a:t>
            </a:r>
            <a:b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</a:br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ĐẾN VỚI BÀI HỌC NGÀY HÔM NAY!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28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D2C027-0B04-44DB-97CE-05B74D4E01C7}"/>
              </a:ext>
            </a:extLst>
          </p:cNvPr>
          <p:cNvGrpSpPr/>
          <p:nvPr/>
        </p:nvGrpSpPr>
        <p:grpSpPr>
          <a:xfrm>
            <a:off x="655650" y="1208938"/>
            <a:ext cx="6754421" cy="4653016"/>
            <a:chOff x="1246579" y="1239939"/>
            <a:chExt cx="6754421" cy="4653016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xmlns="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574536" y="2710847"/>
              <a:ext cx="2395984" cy="2395984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4953A882-11BA-4E4F-BE8F-9353012EF210}"/>
                </a:ext>
              </a:extLst>
            </p:cNvPr>
            <p:cNvGrpSpPr/>
            <p:nvPr/>
          </p:nvGrpSpPr>
          <p:grpSpPr>
            <a:xfrm>
              <a:off x="1246579" y="1239939"/>
              <a:ext cx="6754421" cy="4653016"/>
              <a:chOff x="4224344" y="5175549"/>
              <a:chExt cx="6754421" cy="4653016"/>
            </a:xfrm>
          </p:grpSpPr>
          <p:pic>
            <p:nvPicPr>
              <p:cNvPr id="25" name="Picture 24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xmlns="" id="{4B158A38-CCE1-480F-A0DB-7802CF103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4344" y="5224462"/>
                <a:ext cx="4810346" cy="385464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A9767D52-4CB1-4540-9972-B5E6C7247C4C}"/>
                  </a:ext>
                </a:extLst>
              </p:cNvPr>
              <p:cNvSpPr txBox="1"/>
              <p:nvPr/>
            </p:nvSpPr>
            <p:spPr>
              <a:xfrm>
                <a:off x="6096117" y="9120679"/>
                <a:ext cx="1066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endParaRPr lang="en-US" dirty="0"/>
              </a:p>
            </p:txBody>
          </p:sp>
          <p:sp>
            <p:nvSpPr>
              <p:cNvPr id="30" name="Speech Bubble: Oval 29">
                <a:extLst>
                  <a:ext uri="{FF2B5EF4-FFF2-40B4-BE49-F238E27FC236}">
                    <a16:creationId xmlns:a16="http://schemas.microsoft.com/office/drawing/2014/main" xmlns="" id="{B1A2F557-6DE9-4B9F-96E7-2D6903425417}"/>
                  </a:ext>
                </a:extLst>
              </p:cNvPr>
              <p:cNvSpPr/>
              <p:nvPr/>
            </p:nvSpPr>
            <p:spPr>
              <a:xfrm>
                <a:off x="7625965" y="5175549"/>
                <a:ext cx="3352800" cy="1279893"/>
              </a:xfrm>
              <a:prstGeom prst="wedgeEllipseCallout">
                <a:avLst>
                  <a:gd name="adj1" fmla="val -59287"/>
                  <a:gd name="adj2" fmla="val 6991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3A7D3F-B148-400C-B7CA-5CDABFC9AC9F}"/>
              </a:ext>
            </a:extLst>
          </p:cNvPr>
          <p:cNvGrpSpPr/>
          <p:nvPr/>
        </p:nvGrpSpPr>
        <p:grpSpPr>
          <a:xfrm>
            <a:off x="4672048" y="5526086"/>
            <a:ext cx="7403846" cy="4445127"/>
            <a:chOff x="5005071" y="5489425"/>
            <a:chExt cx="7403846" cy="4445127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012932" y="7133238"/>
              <a:ext cx="2395985" cy="239598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9CE025C0-6894-4D73-9E12-ACF3212A127F}"/>
                </a:ext>
              </a:extLst>
            </p:cNvPr>
            <p:cNvGrpSpPr/>
            <p:nvPr/>
          </p:nvGrpSpPr>
          <p:grpSpPr>
            <a:xfrm>
              <a:off x="5005071" y="5489425"/>
              <a:ext cx="7051213" cy="4445127"/>
              <a:chOff x="5922640" y="7054871"/>
              <a:chExt cx="7051213" cy="4445127"/>
            </a:xfrm>
          </p:grpSpPr>
          <p:pic>
            <p:nvPicPr>
              <p:cNvPr id="21" name="Picture 20" descr="A close-up of a doll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F62C21D-2622-4977-8D22-0BCA40369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2640" y="7445416"/>
                <a:ext cx="4718059" cy="405458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DC60F9B-C680-48D7-8BAA-75DBCE67DC7C}"/>
                  </a:ext>
                </a:extLst>
              </p:cNvPr>
              <p:cNvSpPr txBox="1"/>
              <p:nvPr/>
            </p:nvSpPr>
            <p:spPr>
              <a:xfrm>
                <a:off x="9446556" y="10659553"/>
                <a:ext cx="16808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Châu</a:t>
                </a:r>
                <a:endParaRPr lang="en-US" dirty="0"/>
              </a:p>
            </p:txBody>
          </p:sp>
          <p:sp>
            <p:nvSpPr>
              <p:cNvPr id="31" name="Speech Bubble: Oval 30">
                <a:extLst>
                  <a:ext uri="{FF2B5EF4-FFF2-40B4-BE49-F238E27FC236}">
                    <a16:creationId xmlns:a16="http://schemas.microsoft.com/office/drawing/2014/main" xmlns="" id="{2C5D61B8-CF69-4D41-91F9-D158CED9B93D}"/>
                  </a:ext>
                </a:extLst>
              </p:cNvPr>
              <p:cNvSpPr/>
              <p:nvPr/>
            </p:nvSpPr>
            <p:spPr>
              <a:xfrm>
                <a:off x="9621053" y="7054871"/>
                <a:ext cx="3352800" cy="1279893"/>
              </a:xfrm>
              <a:prstGeom prst="wedgeEllipseCallout">
                <a:avLst>
                  <a:gd name="adj1" fmla="val -56105"/>
                  <a:gd name="adj2" fmla="val 66527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22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BBEB22-A451-4405-8930-4451D91F9B90}"/>
              </a:ext>
            </a:extLst>
          </p:cNvPr>
          <p:cNvGrpSpPr/>
          <p:nvPr/>
        </p:nvGrpSpPr>
        <p:grpSpPr>
          <a:xfrm>
            <a:off x="10908411" y="738287"/>
            <a:ext cx="6102143" cy="5812063"/>
            <a:chOff x="11045958" y="757777"/>
            <a:chExt cx="6102143" cy="5812063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045958" y="2428397"/>
              <a:ext cx="2395984" cy="23959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924055C-FCCB-44D3-BF15-F612AAC54B84}"/>
                </a:ext>
              </a:extLst>
            </p:cNvPr>
            <p:cNvGrpSpPr/>
            <p:nvPr/>
          </p:nvGrpSpPr>
          <p:grpSpPr>
            <a:xfrm>
              <a:off x="11433101" y="757777"/>
              <a:ext cx="5715000" cy="5812063"/>
              <a:chOff x="11963400" y="5089695"/>
              <a:chExt cx="5715000" cy="5812063"/>
            </a:xfrm>
          </p:grpSpPr>
          <p:pic>
            <p:nvPicPr>
              <p:cNvPr id="23" name="Picture 22" descr="A picture containing clipart, doll&#10;&#10;Description automatically generated">
                <a:extLst>
                  <a:ext uri="{FF2B5EF4-FFF2-40B4-BE49-F238E27FC236}">
                    <a16:creationId xmlns:a16="http://schemas.microsoft.com/office/drawing/2014/main" xmlns="" id="{37B660D2-605B-4B6C-B9E5-D0155119B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46345" y="6580886"/>
                <a:ext cx="4211025" cy="387704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3D44B90-941F-4871-90DE-5A63EBC297A1}"/>
                  </a:ext>
                </a:extLst>
              </p:cNvPr>
              <p:cNvSpPr txBox="1"/>
              <p:nvPr/>
            </p:nvSpPr>
            <p:spPr>
              <a:xfrm>
                <a:off x="14957705" y="10193872"/>
                <a:ext cx="15223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Đức</a:t>
                </a:r>
                <a:endParaRPr lang="en-US" dirty="0"/>
              </a:p>
            </p:txBody>
          </p:sp>
          <p:sp>
            <p:nvSpPr>
              <p:cNvPr id="32" name="Speech Bubble: Oval 31">
                <a:extLst>
                  <a:ext uri="{FF2B5EF4-FFF2-40B4-BE49-F238E27FC236}">
                    <a16:creationId xmlns:a16="http://schemas.microsoft.com/office/drawing/2014/main" xmlns="" id="{DF246FFA-A2F0-45EC-BE3C-3DCE0E12A513}"/>
                  </a:ext>
                </a:extLst>
              </p:cNvPr>
              <p:cNvSpPr/>
              <p:nvPr/>
            </p:nvSpPr>
            <p:spPr>
              <a:xfrm>
                <a:off x="11963400" y="5089695"/>
                <a:ext cx="5715000" cy="1279893"/>
              </a:xfrm>
              <a:prstGeom prst="wedgeEllipseCallout">
                <a:avLst>
                  <a:gd name="adj1" fmla="val 8234"/>
                  <a:gd name="adj2" fmla="val 80815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 1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090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08760" y="2380785"/>
            <a:ext cx="3952944" cy="63385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186469" y="-6757608"/>
            <a:ext cx="7891463" cy="11302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6055FD79-A4C3-4BDA-B389-58DE07934128}"/>
              </a:ext>
            </a:extLst>
          </p:cNvPr>
          <p:cNvSpPr txBox="1"/>
          <p:nvPr/>
        </p:nvSpPr>
        <p:spPr>
          <a:xfrm>
            <a:off x="4652367" y="3222183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8509220" flipH="1">
            <a:off x="15521024" y="-1189527"/>
            <a:ext cx="3710598" cy="43888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514600" y="7012320"/>
            <a:ext cx="5594063" cy="4657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706407">
            <a:off x="-1236377" y="6867701"/>
            <a:ext cx="3724155" cy="4619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507374">
            <a:off x="15439757" y="7796369"/>
            <a:ext cx="4364870" cy="276177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152206"/>
              </p:ext>
            </p:extLst>
          </p:nvPr>
        </p:nvGraphicFramePr>
        <p:xfrm>
          <a:off x="990600" y="495300"/>
          <a:ext cx="15849600" cy="1035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11" imgW="4369680" imgH="488520" progId="Package">
                  <p:embed/>
                </p:oleObj>
              </mc:Choice>
              <mc:Fallback>
                <p:oleObj name="Packager Shell Object" showAsIcon="1" r:id="rId11" imgW="43696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90600" y="495300"/>
                        <a:ext cx="15849600" cy="1035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E02BC7-509C-426E-9DC4-77C9E15CE22A}"/>
              </a:ext>
            </a:extLst>
          </p:cNvPr>
          <p:cNvGrpSpPr/>
          <p:nvPr/>
        </p:nvGrpSpPr>
        <p:grpSpPr>
          <a:xfrm>
            <a:off x="2037079" y="942462"/>
            <a:ext cx="14213835" cy="4048638"/>
            <a:chOff x="1857502" y="1110993"/>
            <a:chExt cx="14213835" cy="4048638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xmlns="" id="{0A195CD6-7B8C-45D6-9A06-4C83E1BC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57502" y="1110993"/>
              <a:ext cx="14213835" cy="4048638"/>
            </a:xfrm>
            <a:prstGeom prst="rect">
              <a:avLst/>
            </a:prstGeom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xmlns="" id="{4D5829BD-7EF7-419F-BEC8-461C9839200D}"/>
                </a:ext>
              </a:extLst>
            </p:cNvPr>
            <p:cNvSpPr txBox="1"/>
            <p:nvPr/>
          </p:nvSpPr>
          <p:spPr>
            <a:xfrm>
              <a:off x="2990959" y="2394798"/>
              <a:ext cx="11946919" cy="1434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96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67: NGÀY – GIỜ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19697">
            <a:off x="14442527" y="-1932781"/>
            <a:ext cx="5633547" cy="6131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743565">
            <a:off x="-183354" y="6974803"/>
            <a:ext cx="3931601" cy="5631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4620" r="33645" b="60051"/>
          <a:stretch>
            <a:fillRect/>
          </a:stretch>
        </p:blipFill>
        <p:spPr>
          <a:xfrm>
            <a:off x="1116037" y="1264136"/>
            <a:ext cx="603339" cy="73660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E8ABB952-1B91-4798-8696-3609C21111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584955" y="5247179"/>
            <a:ext cx="9118090" cy="515172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94A5D42-8942-495A-8CDB-3AEFC030C072}"/>
              </a:ext>
            </a:extLst>
          </p:cNvPr>
          <p:cNvSpPr txBox="1"/>
          <p:nvPr/>
        </p:nvSpPr>
        <p:spPr>
          <a:xfrm>
            <a:off x="2324100" y="6510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Số?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2B785C-E7D2-475F-BD1A-94FCF6D2E9ED}"/>
              </a:ext>
            </a:extLst>
          </p:cNvPr>
          <p:cNvSpPr txBox="1"/>
          <p:nvPr/>
        </p:nvSpPr>
        <p:spPr>
          <a:xfrm>
            <a:off x="1901513" y="1750644"/>
            <a:ext cx="144849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ACB814-4C25-462B-8739-8516EA86C708}"/>
              </a:ext>
            </a:extLst>
          </p:cNvPr>
          <p:cNvGrpSpPr/>
          <p:nvPr/>
        </p:nvGrpSpPr>
        <p:grpSpPr>
          <a:xfrm>
            <a:off x="2716674" y="4015255"/>
            <a:ext cx="12091427" cy="4521101"/>
            <a:chOff x="2716674" y="4015255"/>
            <a:chExt cx="12091427" cy="4521101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xmlns="" id="{3A7290A2-B59F-4475-BBAC-2ACF030C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01825" y="5174343"/>
              <a:ext cx="3733800" cy="23336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DF152DE-3DC7-49A6-B2E7-67DAF98214C1}"/>
                </a:ext>
              </a:extLst>
            </p:cNvPr>
            <p:cNvSpPr txBox="1"/>
            <p:nvPr/>
          </p:nvSpPr>
          <p:spPr>
            <a:xfrm>
              <a:off x="2716674" y="5499344"/>
              <a:ext cx="1631576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5400" b="1" i="1" dirty="0" err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</a:t>
              </a:r>
              <a:endParaRPr lang="vi-VN" sz="5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CBC927BA-194B-4C73-A98F-512E055E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4015255"/>
              <a:ext cx="4521101" cy="452110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8B96E6-6C28-4DD4-940C-0C88EEEC9FEC}"/>
              </a:ext>
            </a:extLst>
          </p:cNvPr>
          <p:cNvSpPr txBox="1"/>
          <p:nvPr/>
        </p:nvSpPr>
        <p:spPr>
          <a:xfrm>
            <a:off x="6210300" y="8572903"/>
            <a:ext cx="58674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7ABE6F-5C54-40A6-AFAB-207F35D82517}"/>
              </a:ext>
            </a:extLst>
          </p:cNvPr>
          <p:cNvGrpSpPr/>
          <p:nvPr/>
        </p:nvGrpSpPr>
        <p:grpSpPr>
          <a:xfrm>
            <a:off x="3498035" y="1958528"/>
            <a:ext cx="10159087" cy="4503243"/>
            <a:chOff x="3498035" y="1958528"/>
            <a:chExt cx="10159087" cy="450324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6C915058-0848-4F92-B787-A23A04418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498035" y="2852837"/>
              <a:ext cx="4343400" cy="2714626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2269B867-F043-4D07-9E5A-0E17B6B3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53879" y="1958528"/>
              <a:ext cx="4503243" cy="450324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5392877" y="6944172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5376835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7DDFF60-AC80-4173-B103-3EC08D44BCEF}"/>
              </a:ext>
            </a:extLst>
          </p:cNvPr>
          <p:cNvSpPr/>
          <p:nvPr/>
        </p:nvSpPr>
        <p:spPr>
          <a:xfrm>
            <a:off x="9220200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0445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731474" y="-1510774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9219226" y="3036298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9219226" y="30362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7DDFF60-AC80-4173-B103-3EC08D44BCEF}"/>
              </a:ext>
            </a:extLst>
          </p:cNvPr>
          <p:cNvSpPr/>
          <p:nvPr/>
        </p:nvSpPr>
        <p:spPr>
          <a:xfrm>
            <a:off x="13046549" y="305075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EC9DC4-8FEA-470F-B73E-2C1BB0E29C3F}"/>
              </a:ext>
            </a:extLst>
          </p:cNvPr>
          <p:cNvSpPr txBox="1"/>
          <p:nvPr/>
        </p:nvSpPr>
        <p:spPr>
          <a:xfrm>
            <a:off x="1901513" y="1104900"/>
            <a:ext cx="1448497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140BBB7-1F1D-49BC-B01D-20C0F8982A0C}"/>
              </a:ext>
            </a:extLst>
          </p:cNvPr>
          <p:cNvGrpSpPr/>
          <p:nvPr/>
        </p:nvGrpSpPr>
        <p:grpSpPr>
          <a:xfrm>
            <a:off x="1028700" y="2511411"/>
            <a:ext cx="7103592" cy="2912094"/>
            <a:chOff x="228102" y="2316867"/>
            <a:chExt cx="7103592" cy="2912094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4CC05464-6854-4C20-84C2-F64A5102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5400" y="2915664"/>
              <a:ext cx="2743200" cy="1714500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xmlns="" id="{9A9BA723-AB6D-4FD8-8FA9-F1E5198E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419600" y="2316867"/>
              <a:ext cx="2912094" cy="29120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FFA1A3F-4795-4333-84EF-2DD9C0C05936}"/>
                </a:ext>
              </a:extLst>
            </p:cNvPr>
            <p:cNvSpPr txBox="1"/>
            <p:nvPr/>
          </p:nvSpPr>
          <p:spPr>
            <a:xfrm>
              <a:off x="228102" y="315456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6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CCF683-C8C0-413C-9B2D-3A267510D77A}"/>
              </a:ext>
            </a:extLst>
          </p:cNvPr>
          <p:cNvGrpSpPr/>
          <p:nvPr/>
        </p:nvGrpSpPr>
        <p:grpSpPr>
          <a:xfrm>
            <a:off x="1028699" y="6286500"/>
            <a:ext cx="7103593" cy="2912094"/>
            <a:chOff x="1028699" y="6286500"/>
            <a:chExt cx="7103593" cy="2912094"/>
          </a:xfrm>
        </p:grpSpPr>
        <p:pic>
          <p:nvPicPr>
            <p:cNvPr id="23" name="Picture 25">
              <a:extLst>
                <a:ext uri="{FF2B5EF4-FFF2-40B4-BE49-F238E27FC236}">
                  <a16:creationId xmlns:a16="http://schemas.microsoft.com/office/drawing/2014/main" xmlns="" id="{4E96A5F3-1574-47BA-BB60-A2782D5E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5998" y="6885297"/>
              <a:ext cx="2743201" cy="1714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E2BF2B-6E61-4E49-833D-46539698E517}"/>
                </a:ext>
              </a:extLst>
            </p:cNvPr>
            <p:cNvSpPr txBox="1"/>
            <p:nvPr/>
          </p:nvSpPr>
          <p:spPr>
            <a:xfrm>
              <a:off x="1028699" y="70485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6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xmlns="" id="{A8B0F8B9-DB36-43D6-873B-61A200AE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20198" y="6286500"/>
              <a:ext cx="2912094" cy="291209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219226" y="6885297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219226" y="6885297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3046549" y="6899754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580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00000">
            <a:off x="16259631" y="-1091372"/>
            <a:ext cx="2224014" cy="4236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2058808-2D17-4896-80BE-883D1890B37D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BF5378-E7C8-421F-8C2A-D6CAD4E9B2A8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9EA0AA2F-1D3F-40FD-8F1D-E59B01CC9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20345" y="8372990"/>
            <a:ext cx="1647310" cy="164731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440CD58D-82F6-4675-856B-7C094563D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20345" y="4692022"/>
            <a:ext cx="1647310" cy="164731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44551CE2-DFED-4718-95EF-3F7ED40E4D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20344" y="6540598"/>
            <a:ext cx="1647310" cy="164731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74958F02-CC36-4133-98A9-11A75346E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320345" y="2843446"/>
            <a:ext cx="1647310" cy="16473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F3E881E-08B5-418D-AD54-62C4AF7103E5}"/>
              </a:ext>
            </a:extLst>
          </p:cNvPr>
          <p:cNvGrpSpPr/>
          <p:nvPr/>
        </p:nvGrpSpPr>
        <p:grpSpPr>
          <a:xfrm>
            <a:off x="1806986" y="2019300"/>
            <a:ext cx="5024509" cy="3847275"/>
            <a:chOff x="361490" y="3447327"/>
            <a:chExt cx="5024509" cy="3847275"/>
          </a:xfrm>
        </p:grpSpPr>
        <p:pic>
          <p:nvPicPr>
            <p:cNvPr id="11" name="Picture 10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xmlns="" id="{81060670-A9BF-43FF-8F18-1AAF54A2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580" y="3447327"/>
              <a:ext cx="4385606" cy="28876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11767C6-0EA7-478C-98C2-2CA26AF8EF48}"/>
                </a:ext>
              </a:extLst>
            </p:cNvPr>
            <p:cNvSpPr txBox="1"/>
            <p:nvPr/>
          </p:nvSpPr>
          <p:spPr>
            <a:xfrm>
              <a:off x="361490" y="6217384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5396A6-4854-4A6E-85C7-9110ECACFE21}"/>
              </a:ext>
            </a:extLst>
          </p:cNvPr>
          <p:cNvGrpSpPr/>
          <p:nvPr/>
        </p:nvGrpSpPr>
        <p:grpSpPr>
          <a:xfrm>
            <a:off x="1806984" y="5958078"/>
            <a:ext cx="5024509" cy="3947325"/>
            <a:chOff x="5171452" y="3284510"/>
            <a:chExt cx="5024509" cy="3947325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5CAB6F7D-674C-4C2B-86F6-4E67B84D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375" y="3284510"/>
              <a:ext cx="4590665" cy="31039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E853F8C-3DC4-49FD-9A14-EE6566982613}"/>
                </a:ext>
              </a:extLst>
            </p:cNvPr>
            <p:cNvSpPr txBox="1"/>
            <p:nvPr/>
          </p:nvSpPr>
          <p:spPr>
            <a:xfrm>
              <a:off x="5171452" y="6154617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biếu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17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8E5074-1FF3-42B4-8A1D-023BF364A7F0}"/>
              </a:ext>
            </a:extLst>
          </p:cNvPr>
          <p:cNvGrpSpPr/>
          <p:nvPr/>
        </p:nvGrpSpPr>
        <p:grpSpPr>
          <a:xfrm>
            <a:off x="11829210" y="1992400"/>
            <a:ext cx="5024509" cy="3820278"/>
            <a:chOff x="11829210" y="2288997"/>
            <a:chExt cx="5024509" cy="3820278"/>
          </a:xfrm>
        </p:grpSpPr>
        <p:pic>
          <p:nvPicPr>
            <p:cNvPr id="9" name="Picture 8" descr="A picture containing text, toy, clipart&#10;&#10;Description automatically generated">
              <a:extLst>
                <a:ext uri="{FF2B5EF4-FFF2-40B4-BE49-F238E27FC236}">
                  <a16:creationId xmlns:a16="http://schemas.microsoft.com/office/drawing/2014/main" xmlns="" id="{35443CA9-A37E-476E-AED7-AA3D36AC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9627" y="2288997"/>
              <a:ext cx="4051387" cy="32464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0340C51-E0BF-4EB0-86D2-B5D04ACEE187}"/>
                </a:ext>
              </a:extLst>
            </p:cNvPr>
            <p:cNvSpPr txBox="1"/>
            <p:nvPr/>
          </p:nvSpPr>
          <p:spPr>
            <a:xfrm>
              <a:off x="11829210" y="5524500"/>
              <a:ext cx="50245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A8B6A8D-B727-4BC6-BDEC-EB7E5A9A9EE1}"/>
              </a:ext>
            </a:extLst>
          </p:cNvPr>
          <p:cNvGrpSpPr/>
          <p:nvPr/>
        </p:nvGrpSpPr>
        <p:grpSpPr>
          <a:xfrm>
            <a:off x="11823413" y="5802400"/>
            <a:ext cx="5024509" cy="4217900"/>
            <a:chOff x="11823413" y="6197241"/>
            <a:chExt cx="5024509" cy="4217900"/>
          </a:xfrm>
        </p:grpSpPr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9DE4455F-B73C-499F-AEF2-6939ADE7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916" y="6197241"/>
              <a:ext cx="4279098" cy="31039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B52EAA8-5044-4519-85FC-73569C73ED7A}"/>
                </a:ext>
              </a:extLst>
            </p:cNvPr>
            <p:cNvSpPr txBox="1"/>
            <p:nvPr/>
          </p:nvSpPr>
          <p:spPr>
            <a:xfrm>
              <a:off x="11823413" y="9337923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E586B86-CA48-4554-A72B-D3A4F45C6AD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616682" y="3463138"/>
            <a:ext cx="2006784" cy="332967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B0D4262-9F9F-42C1-B8EC-66BE01759636}"/>
              </a:ext>
            </a:extLst>
          </p:cNvPr>
          <p:cNvCxnSpPr>
            <a:cxnSpLocks/>
          </p:cNvCxnSpPr>
          <p:nvPr/>
        </p:nvCxnSpPr>
        <p:spPr>
          <a:xfrm flipV="1">
            <a:off x="6614572" y="4218523"/>
            <a:ext cx="2008894" cy="3907646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3518DAA-FEE4-4556-B284-DD3410B81D36}"/>
              </a:ext>
            </a:extLst>
          </p:cNvPr>
          <p:cNvCxnSpPr>
            <a:cxnSpLocks/>
          </p:cNvCxnSpPr>
          <p:nvPr/>
        </p:nvCxnSpPr>
        <p:spPr>
          <a:xfrm flipH="1">
            <a:off x="9662705" y="3615638"/>
            <a:ext cx="2764812" cy="5033062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7C151C5D-E9CA-4788-9CE1-D715DCBB553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732290" y="6011068"/>
            <a:ext cx="2469626" cy="134329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831470">
            <a:off x="16140772" y="258087"/>
            <a:ext cx="3369839" cy="2132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D7B852-9DC2-4C95-9844-BC6CDC165331}"/>
              </a:ext>
            </a:extLst>
          </p:cNvPr>
          <p:cNvSpPr txBox="1"/>
          <p:nvPr/>
        </p:nvSpPr>
        <p:spPr>
          <a:xfrm>
            <a:off x="1713628" y="419100"/>
            <a:ext cx="16421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09CF8E1-62C1-4726-8CC3-9192C449EA65}"/>
              </a:ext>
            </a:extLst>
          </p:cNvPr>
          <p:cNvGrpSpPr/>
          <p:nvPr/>
        </p:nvGrpSpPr>
        <p:grpSpPr>
          <a:xfrm>
            <a:off x="12457009" y="5262207"/>
            <a:ext cx="5123746" cy="4605693"/>
            <a:chOff x="12457009" y="5262207"/>
            <a:chExt cx="5123746" cy="46056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C29F09D-E3FE-443C-8D58-257B88C36BA8}"/>
                </a:ext>
              </a:extLst>
            </p:cNvPr>
            <p:cNvGrpSpPr/>
            <p:nvPr/>
          </p:nvGrpSpPr>
          <p:grpSpPr>
            <a:xfrm>
              <a:off x="12556246" y="5650000"/>
              <a:ext cx="5024509" cy="4217900"/>
              <a:chOff x="11823413" y="6197241"/>
              <a:chExt cx="5024509" cy="4217900"/>
            </a:xfrm>
          </p:grpSpPr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6456DEF7-8488-4130-A916-AA8CD1E6B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01916" y="6197241"/>
                <a:ext cx="4279098" cy="310391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EA19B7B-4FAC-4362-B968-4E6D6CAB7EE7}"/>
                  </a:ext>
                </a:extLst>
              </p:cNvPr>
              <p:cNvSpPr txBox="1"/>
              <p:nvPr/>
            </p:nvSpPr>
            <p:spPr>
              <a:xfrm>
                <a:off x="11823413" y="9337923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xmlns="" id="{5657DC78-9CE0-4878-BF36-A4DFAB320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57009" y="5262207"/>
              <a:ext cx="1316736" cy="131673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F8F6604-4F01-4E38-959F-77A00C9D45A2}"/>
              </a:ext>
            </a:extLst>
          </p:cNvPr>
          <p:cNvGrpSpPr/>
          <p:nvPr/>
        </p:nvGrpSpPr>
        <p:grpSpPr>
          <a:xfrm>
            <a:off x="8670529" y="2265716"/>
            <a:ext cx="4709755" cy="4323694"/>
            <a:chOff x="8670529" y="2265716"/>
            <a:chExt cx="4709755" cy="4323694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xmlns="" id="{EE4D1A92-7741-4CCA-ACEA-01437845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63547" y="2447224"/>
              <a:ext cx="1316737" cy="13167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A8ED52F-04A3-4454-AEB1-3CCFC9CE382F}"/>
                </a:ext>
              </a:extLst>
            </p:cNvPr>
            <p:cNvGrpSpPr/>
            <p:nvPr/>
          </p:nvGrpSpPr>
          <p:grpSpPr>
            <a:xfrm>
              <a:off x="8670529" y="2265716"/>
              <a:ext cx="4051387" cy="4323694"/>
              <a:chOff x="12429627" y="2288997"/>
              <a:chExt cx="4051387" cy="4323694"/>
            </a:xfrm>
          </p:grpSpPr>
          <p:pic>
            <p:nvPicPr>
              <p:cNvPr id="19" name="Picture 18" descr="A picture containing text, toy, clipart&#10;&#10;Description automatically generated">
                <a:extLst>
                  <a:ext uri="{FF2B5EF4-FFF2-40B4-BE49-F238E27FC236}">
                    <a16:creationId xmlns:a16="http://schemas.microsoft.com/office/drawing/2014/main" xmlns="" id="{771803D7-95A1-46EF-BADE-77985F432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9627" y="2288997"/>
                <a:ext cx="4051387" cy="324647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3A916DF-507F-4AFD-B58F-F6C829B7BCB3}"/>
                  </a:ext>
                </a:extLst>
              </p:cNvPr>
              <p:cNvSpPr txBox="1"/>
              <p:nvPr/>
            </p:nvSpPr>
            <p:spPr>
              <a:xfrm>
                <a:off x="12823088" y="5535473"/>
                <a:ext cx="326446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đàn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4C7097D-1497-4600-9117-086D9CB0EC91}"/>
              </a:ext>
            </a:extLst>
          </p:cNvPr>
          <p:cNvGrpSpPr/>
          <p:nvPr/>
        </p:nvGrpSpPr>
        <p:grpSpPr>
          <a:xfrm>
            <a:off x="693500" y="2503251"/>
            <a:ext cx="5024509" cy="4124732"/>
            <a:chOff x="693500" y="2503251"/>
            <a:chExt cx="5024509" cy="4124732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3C6F4430-6F6A-443C-B3B2-37B2C668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2304" y="2503251"/>
              <a:ext cx="1316736" cy="1316736"/>
            </a:xfrm>
            <a:prstGeom prst="rect">
              <a:avLst/>
            </a:prstGeom>
          </p:spPr>
        </p:pic>
        <p:pic>
          <p:nvPicPr>
            <p:cNvPr id="13" name="Picture 12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xmlns="" id="{81CC72B7-F438-4692-BAC4-79488E134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90" y="2780708"/>
              <a:ext cx="4385606" cy="28876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AD16F1E-7C9F-4891-8717-E4E36B21F98F}"/>
                </a:ext>
              </a:extLst>
            </p:cNvPr>
            <p:cNvSpPr txBox="1"/>
            <p:nvPr/>
          </p:nvSpPr>
          <p:spPr>
            <a:xfrm>
              <a:off x="693500" y="5550765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FF5FBB1-0BB4-48CF-AC6D-0BAB0633A118}"/>
              </a:ext>
            </a:extLst>
          </p:cNvPr>
          <p:cNvGrpSpPr/>
          <p:nvPr/>
        </p:nvGrpSpPr>
        <p:grpSpPr>
          <a:xfrm>
            <a:off x="4418065" y="5920575"/>
            <a:ext cx="5024509" cy="3947325"/>
            <a:chOff x="4418065" y="5920575"/>
            <a:chExt cx="5024509" cy="39473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521F774-10FC-4898-A7E0-BB35D5635913}"/>
                </a:ext>
              </a:extLst>
            </p:cNvPr>
            <p:cNvGrpSpPr/>
            <p:nvPr/>
          </p:nvGrpSpPr>
          <p:grpSpPr>
            <a:xfrm>
              <a:off x="4418065" y="5920575"/>
              <a:ext cx="5024509" cy="3947325"/>
              <a:chOff x="5171452" y="3284510"/>
              <a:chExt cx="5024509" cy="3947325"/>
            </a:xfrm>
          </p:grpSpPr>
          <p:pic>
            <p:nvPicPr>
              <p:cNvPr id="16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F28B0F3F-A3EC-4C9B-950B-2979A524A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375" y="3284510"/>
                <a:ext cx="4590665" cy="310391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90767F9-4724-4EF2-AA74-F09C43BFD453}"/>
                  </a:ext>
                </a:extLst>
              </p:cNvPr>
              <p:cNvSpPr txBox="1"/>
              <p:nvPr/>
            </p:nvSpPr>
            <p:spPr>
              <a:xfrm>
                <a:off x="5171452" y="6154617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bánh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biếu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xmlns="" id="{5081F725-B91C-4E39-B1C0-B9B6E71E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892706" y="5920575"/>
              <a:ext cx="1316736" cy="131673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7712D164-B972-4C5C-B73B-B1180533938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FEEB48-961B-454A-B4E5-111BADF3D90A}"/>
              </a:ext>
            </a:extLst>
          </p:cNvPr>
          <p:cNvSpPr txBox="1"/>
          <p:nvPr/>
        </p:nvSpPr>
        <p:spPr>
          <a:xfrm>
            <a:off x="2362744" y="1183543"/>
            <a:ext cx="13639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A0712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TRÒ CHƠI </a:t>
            </a:r>
            <a:r>
              <a:rPr lang="nl-NL" sz="4800" b="1" i="1" dirty="0" smtClean="0">
                <a:solidFill>
                  <a:srgbClr val="A0712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“Ai nhanh ai đúng”</a:t>
            </a:r>
            <a:endParaRPr lang="vi-VN" sz="4800" b="1" i="1" dirty="0">
              <a:solidFill>
                <a:srgbClr val="A0712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5013C0-B6E1-4C7A-9DA9-AD7FFCD54C8A}"/>
              </a:ext>
            </a:extLst>
          </p:cNvPr>
          <p:cNvSpPr txBox="1"/>
          <p:nvPr/>
        </p:nvSpPr>
        <p:spPr>
          <a:xfrm>
            <a:off x="1730335" y="2249368"/>
            <a:ext cx="1482733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Lan,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E35079D-615E-4BFE-A434-E588E13CC133}"/>
              </a:ext>
            </a:extLst>
          </p:cNvPr>
          <p:cNvGrpSpPr/>
          <p:nvPr/>
        </p:nvGrpSpPr>
        <p:grpSpPr>
          <a:xfrm>
            <a:off x="1730335" y="4677322"/>
            <a:ext cx="1680890" cy="5266778"/>
            <a:chOff x="1730335" y="4677322"/>
            <a:chExt cx="1680890" cy="5266778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xmlns="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30335" y="4677322"/>
              <a:ext cx="1680889" cy="1680889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730335" y="8263211"/>
              <a:ext cx="1680889" cy="1680889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730336" y="6461662"/>
              <a:ext cx="1680889" cy="16808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953A882-11BA-4E4F-BE8F-9353012EF210}"/>
              </a:ext>
            </a:extLst>
          </p:cNvPr>
          <p:cNvGrpSpPr/>
          <p:nvPr/>
        </p:nvGrpSpPr>
        <p:grpSpPr>
          <a:xfrm>
            <a:off x="4224344" y="5224462"/>
            <a:ext cx="6062656" cy="2966940"/>
            <a:chOff x="4224344" y="5224462"/>
            <a:chExt cx="6062656" cy="2966940"/>
          </a:xfrm>
        </p:grpSpPr>
        <p:pic>
          <p:nvPicPr>
            <p:cNvPr id="25" name="Picture 2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4B158A38-CCE1-480F-A0DB-7802CF10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344" y="5224462"/>
              <a:ext cx="2876550" cy="23050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9767D52-4CB1-4540-9972-B5E6C7247C4C}"/>
                </a:ext>
              </a:extLst>
            </p:cNvPr>
            <p:cNvSpPr txBox="1"/>
            <p:nvPr/>
          </p:nvSpPr>
          <p:spPr>
            <a:xfrm>
              <a:off x="4968562" y="7483516"/>
              <a:ext cx="1066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Lan</a:t>
              </a:r>
              <a:endParaRPr lang="en-US" dirty="0"/>
            </a:p>
          </p:txBody>
        </p:sp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B1A2F557-6DE9-4B9F-96E7-2D6903425417}"/>
                </a:ext>
              </a:extLst>
            </p:cNvPr>
            <p:cNvSpPr/>
            <p:nvPr/>
          </p:nvSpPr>
          <p:spPr>
            <a:xfrm>
              <a:off x="6934200" y="5375280"/>
              <a:ext cx="3352800" cy="1279893"/>
            </a:xfrm>
            <a:prstGeom prst="wedgeEllipseCallout">
              <a:avLst>
                <a:gd name="adj1" fmla="val -59287"/>
                <a:gd name="adj2" fmla="val 6991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CE025C0-6894-4D73-9E12-ACF3212A127F}"/>
              </a:ext>
            </a:extLst>
          </p:cNvPr>
          <p:cNvGrpSpPr/>
          <p:nvPr/>
        </p:nvGrpSpPr>
        <p:grpSpPr>
          <a:xfrm>
            <a:off x="7592699" y="6561773"/>
            <a:ext cx="6047101" cy="3551931"/>
            <a:chOff x="7592699" y="6561773"/>
            <a:chExt cx="6047101" cy="3551931"/>
          </a:xfrm>
        </p:grpSpPr>
        <p:pic>
          <p:nvPicPr>
            <p:cNvPr id="21" name="Picture 20" descr="A close-up of a doll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F62C21D-2622-4977-8D22-0BCA4036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2699" y="7445416"/>
              <a:ext cx="3048000" cy="26193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DC60F9B-C680-48D7-8BAA-75DBCE67DC7C}"/>
                </a:ext>
              </a:extLst>
            </p:cNvPr>
            <p:cNvSpPr txBox="1"/>
            <p:nvPr/>
          </p:nvSpPr>
          <p:spPr>
            <a:xfrm>
              <a:off x="9961817" y="9405818"/>
              <a:ext cx="168088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Châu</a:t>
              </a:r>
              <a:endParaRPr lang="en-US" dirty="0"/>
            </a:p>
          </p:txBody>
        </p:sp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2C5D61B8-CF69-4D41-91F9-D158CED9B93D}"/>
                </a:ext>
              </a:extLst>
            </p:cNvPr>
            <p:cNvSpPr/>
            <p:nvPr/>
          </p:nvSpPr>
          <p:spPr>
            <a:xfrm>
              <a:off x="10287000" y="6561773"/>
              <a:ext cx="3352800" cy="1279893"/>
            </a:xfrm>
            <a:prstGeom prst="wedgeEllipseCallout">
              <a:avLst>
                <a:gd name="adj1" fmla="val -56105"/>
                <a:gd name="adj2" fmla="val 66527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924055C-FCCB-44D3-BF15-F612AAC54B84}"/>
              </a:ext>
            </a:extLst>
          </p:cNvPr>
          <p:cNvGrpSpPr/>
          <p:nvPr/>
        </p:nvGrpSpPr>
        <p:grpSpPr>
          <a:xfrm>
            <a:off x="11963400" y="5089695"/>
            <a:ext cx="5715000" cy="4316123"/>
            <a:chOff x="11963400" y="5089695"/>
            <a:chExt cx="5715000" cy="4316123"/>
          </a:xfrm>
        </p:grpSpPr>
        <p:pic>
          <p:nvPicPr>
            <p:cNvPr id="23" name="Picture 22" descr="A picture containing clipart, doll&#10;&#10;Description automatically generated">
              <a:extLst>
                <a:ext uri="{FF2B5EF4-FFF2-40B4-BE49-F238E27FC236}">
                  <a16:creationId xmlns:a16="http://schemas.microsoft.com/office/drawing/2014/main" xmlns="" id="{37B660D2-605B-4B6C-B9E5-D0155119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600" y="6257925"/>
              <a:ext cx="2762250" cy="25431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3D44B90-941F-4871-90DE-5A63EBC297A1}"/>
                </a:ext>
              </a:extLst>
            </p:cNvPr>
            <p:cNvSpPr txBox="1"/>
            <p:nvPr/>
          </p:nvSpPr>
          <p:spPr>
            <a:xfrm>
              <a:off x="15565470" y="8697932"/>
              <a:ext cx="15223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endParaRPr lang="en-US" dirty="0"/>
            </a:p>
          </p:txBody>
        </p:sp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xmlns="" id="{DF246FFA-A2F0-45EC-BE3C-3DCE0E12A513}"/>
                </a:ext>
              </a:extLst>
            </p:cNvPr>
            <p:cNvSpPr/>
            <p:nvPr/>
          </p:nvSpPr>
          <p:spPr>
            <a:xfrm>
              <a:off x="11963400" y="5089695"/>
              <a:ext cx="5715000" cy="1279893"/>
            </a:xfrm>
            <a:prstGeom prst="wedgeEllipseCallout">
              <a:avLst>
                <a:gd name="adj1" fmla="val 8234"/>
                <a:gd name="adj2" fmla="val 80815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 1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624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Playful Cream Blue Lesson Education Presentation</Template>
  <TotalTime>181</TotalTime>
  <Words>321</Words>
  <Application>Microsoft Office PowerPoint</Application>
  <PresentationFormat>Custom</PresentationFormat>
  <Paragraphs>50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맑은 고딕</vt:lpstr>
      <vt:lpstr>Times New Roman</vt:lpstr>
      <vt:lpstr>Aachen</vt:lpstr>
      <vt:lpstr>Office Theme</vt:lpstr>
      <vt:lpstr>2_Office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9</cp:revision>
  <dcterms:created xsi:type="dcterms:W3CDTF">2021-10-26T01:02:29Z</dcterms:created>
  <dcterms:modified xsi:type="dcterms:W3CDTF">2023-03-07T14:12:40Z</dcterms:modified>
  <dc:identifier>DAEtYS1vQsM</dc:identifier>
</cp:coreProperties>
</file>