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5"/>
  </p:notesMasterIdLst>
  <p:sldIdLst>
    <p:sldId id="303" r:id="rId3"/>
    <p:sldId id="270" r:id="rId4"/>
    <p:sldId id="282" r:id="rId5"/>
    <p:sldId id="283" r:id="rId6"/>
    <p:sldId id="311" r:id="rId7"/>
    <p:sldId id="635" r:id="rId8"/>
    <p:sldId id="561" r:id="rId9"/>
    <p:sldId id="636" r:id="rId10"/>
    <p:sldId id="260" r:id="rId11"/>
    <p:sldId id="304" r:id="rId12"/>
    <p:sldId id="285" r:id="rId13"/>
    <p:sldId id="286" r:id="rId14"/>
    <p:sldId id="306" r:id="rId15"/>
    <p:sldId id="290" r:id="rId16"/>
    <p:sldId id="288" r:id="rId17"/>
    <p:sldId id="307" r:id="rId18"/>
    <p:sldId id="308" r:id="rId19"/>
    <p:sldId id="309" r:id="rId20"/>
    <p:sldId id="284" r:id="rId21"/>
    <p:sldId id="310" r:id="rId22"/>
    <p:sldId id="269" r:id="rId23"/>
    <p:sldId id="637" r:id="rId24"/>
  </p:sldIdLst>
  <p:sldSz cx="9144000" cy="5143500" type="screen16x9"/>
  <p:notesSz cx="6858000" cy="9144000"/>
  <p:embeddedFontLst>
    <p:embeddedFont>
      <p:font typeface="DFPOP1-W9" charset="-128"/>
      <p:regular r:id="rId26"/>
    </p:embeddedFont>
    <p:embeddedFont>
      <p:font typeface="Calibri Light" pitchFamily="34" charset="0"/>
      <p:regular r:id="rId27"/>
      <p:italic r:id="rId28"/>
    </p:embeddedFont>
    <p:embeddedFont>
      <p:font typeface="宋体" pitchFamily="2" charset="-122"/>
      <p:regular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Montserrat" charset="0"/>
      <p:regular r:id="rId34"/>
      <p:bold r:id="rId35"/>
      <p:italic r:id="rId36"/>
      <p:boldItalic r:id="rId37"/>
    </p:embeddedFont>
    <p:embeddedFont>
      <p:font typeface="#9Slide03 AllRoundGothic" charset="0"/>
      <p:regular r:id="rId38"/>
    </p:embeddedFont>
  </p:embeddedFontLst>
  <p:custDataLst>
    <p:tags r:id="rId39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0000"/>
    <a:srgbClr val="C4D836"/>
    <a:srgbClr val="FF6600"/>
    <a:srgbClr val="8CB823"/>
    <a:srgbClr val="A9250B"/>
    <a:srgbClr val="F56636"/>
    <a:srgbClr val="EF2A19"/>
    <a:srgbClr val="679C31"/>
    <a:srgbClr val="4CA420"/>
    <a:srgbClr val="F14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55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1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2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890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723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98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389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650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1071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373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39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5C02AEFD-FEDB-4542-BE9E-D4DED9AFC90C}" type="slidenum">
              <a:rPr lang="en-US" smtClean="0">
                <a:solidFill>
                  <a:prstClr val="black"/>
                </a:solidFill>
              </a:rPr>
              <a:pPr defTabSz="914400"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530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70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79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315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31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81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794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1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6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4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0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241" y="-10563"/>
            <a:ext cx="917779" cy="78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3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2317479" y="80628"/>
            <a:ext cx="4484663" cy="1883543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>
              <a:fillRect/>
            </a:stretch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282801" y="3020344"/>
            <a:ext cx="727695" cy="1712977"/>
            <a:chOff x="1135318" y="3435861"/>
            <a:chExt cx="727695" cy="1297460"/>
          </a:xfrm>
        </p:grpSpPr>
        <p:sp>
          <p:nvSpPr>
            <p:cNvPr id="31" name="任意多边形 30"/>
            <p:cNvSpPr/>
            <p:nvPr/>
          </p:nvSpPr>
          <p:spPr>
            <a:xfrm>
              <a:off x="1198333" y="3435861"/>
              <a:ext cx="222543" cy="1297460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8CB8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 rot="2799594" flipH="1">
              <a:off x="1311940" y="3686900"/>
              <a:ext cx="374451" cy="727695"/>
              <a:chOff x="1403445" y="-3477919"/>
              <a:chExt cx="1048883" cy="2455261"/>
            </a:xfrm>
          </p:grpSpPr>
          <p:sp>
            <p:nvSpPr>
              <p:cNvPr id="44" name="任意多边形 43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8CB8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 rot="20914486">
            <a:off x="2156417" y="3458182"/>
            <a:ext cx="1650241" cy="1723412"/>
            <a:chOff x="2598800" y="3634808"/>
            <a:chExt cx="1083686" cy="1349498"/>
          </a:xfrm>
        </p:grpSpPr>
        <p:sp>
          <p:nvSpPr>
            <p:cNvPr id="32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47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9" name="组合 28"/>
          <p:cNvGrpSpPr/>
          <p:nvPr/>
        </p:nvGrpSpPr>
        <p:grpSpPr>
          <a:xfrm rot="575940">
            <a:off x="4912364" y="3128369"/>
            <a:ext cx="1694711" cy="2041673"/>
            <a:chOff x="5375189" y="3719384"/>
            <a:chExt cx="1148102" cy="1399280"/>
          </a:xfrm>
        </p:grpSpPr>
        <p:sp>
          <p:nvSpPr>
            <p:cNvPr id="34" name="任意多边形 33"/>
            <p:cNvSpPr/>
            <p:nvPr/>
          </p:nvSpPr>
          <p:spPr>
            <a:xfrm>
              <a:off x="5375189" y="3719384"/>
              <a:ext cx="260765" cy="1399280"/>
            </a:xfrm>
            <a:custGeom>
              <a:avLst/>
              <a:gdLst>
                <a:gd name="connsiteX0" fmla="*/ 0 w 260765"/>
                <a:gd name="connsiteY0" fmla="*/ 0 h 1399280"/>
                <a:gd name="connsiteX1" fmla="*/ 259492 w 260765"/>
                <a:gd name="connsiteY1" fmla="*/ 716692 h 1399280"/>
                <a:gd name="connsiteX2" fmla="*/ 98854 w 260765"/>
                <a:gd name="connsiteY2" fmla="*/ 1322173 h 1399280"/>
                <a:gd name="connsiteX3" fmla="*/ 86497 w 260765"/>
                <a:gd name="connsiteY3" fmla="*/ 1371600 h 139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0765" h="1399280">
                  <a:moveTo>
                    <a:pt x="0" y="0"/>
                  </a:moveTo>
                  <a:cubicBezTo>
                    <a:pt x="121508" y="248165"/>
                    <a:pt x="243016" y="496330"/>
                    <a:pt x="259492" y="716692"/>
                  </a:cubicBezTo>
                  <a:cubicBezTo>
                    <a:pt x="275968" y="937054"/>
                    <a:pt x="127687" y="1213022"/>
                    <a:pt x="98854" y="1322173"/>
                  </a:cubicBezTo>
                  <a:cubicBezTo>
                    <a:pt x="70022" y="1431324"/>
                    <a:pt x="78259" y="1401462"/>
                    <a:pt x="86497" y="137160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 rot="3943544" flipH="1">
              <a:off x="5801078" y="3839658"/>
              <a:ext cx="490740" cy="953686"/>
              <a:chOff x="1403445" y="-3477919"/>
              <a:chExt cx="1048883" cy="2455261"/>
            </a:xfrm>
          </p:grpSpPr>
          <p:sp>
            <p:nvSpPr>
              <p:cNvPr id="53" name="任意多边形 52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任意多边形 53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99143" y="-148384"/>
            <a:ext cx="5219846" cy="1548290"/>
            <a:chOff x="-504150" y="1638867"/>
            <a:chExt cx="5219846" cy="1026568"/>
          </a:xfrm>
        </p:grpSpPr>
        <p:sp>
          <p:nvSpPr>
            <p:cNvPr id="61" name="矩形 60"/>
            <p:cNvSpPr/>
            <p:nvPr/>
          </p:nvSpPr>
          <p:spPr>
            <a:xfrm>
              <a:off x="3242216" y="1638867"/>
              <a:ext cx="1473480" cy="6121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rgbClr val="920000"/>
                  </a:solidFill>
                  <a:latin typeface="#9Slide03 AllRoundGothic" panose="020B0703020202020104" pitchFamily="34" charset="0"/>
                  <a:cs typeface="+mn-ea"/>
                  <a:sym typeface="+mn-lt"/>
                </a:rPr>
                <a:t>Đọc</a:t>
              </a:r>
              <a:endParaRPr lang="zh-CN" altLang="en-US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20000"/>
                </a:solidFill>
                <a:latin typeface="#9Slide03 AllRoundGothic" panose="020B0703020202020104" pitchFamily="34" charset="0"/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-504150" y="1706324"/>
              <a:ext cx="2572564" cy="9591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400" b="1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Tiếng</a:t>
              </a:r>
              <a:r>
                <a:rPr lang="en-US" altLang="zh-CN" sz="44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400" b="1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việt</a:t>
              </a:r>
              <a:endParaRPr lang="en-US" altLang="zh-CN" sz="4400" b="1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  <a:p>
              <a:pPr algn="ctr"/>
              <a:r>
                <a:rPr lang="en-US" altLang="zh-CN" sz="4400" b="1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4400" b="1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 12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85770" y="1976235"/>
            <a:ext cx="1951221" cy="1692000"/>
            <a:chOff x="2713578" y="2460770"/>
            <a:chExt cx="1951221" cy="1692000"/>
          </a:xfrm>
        </p:grpSpPr>
        <p:grpSp>
          <p:nvGrpSpPr>
            <p:cNvPr id="17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9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3278215" y="3106168"/>
              <a:ext cx="796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  <a:cs typeface="+mn-ea"/>
                </a:defRPr>
              </a:lvl1pPr>
            </a:lstStyle>
            <a:p>
              <a:endParaRPr lang="zh-CN" altLang="en-US" sz="14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sym typeface="+mn-lt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113661" y="3017680"/>
              <a:ext cx="1099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6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  <a:sym typeface="+mn-lt"/>
                </a:rPr>
                <a:t>tre</a:t>
              </a:r>
              <a:endParaRPr lang="zh-CN" altLang="en-US" sz="36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279153" y="1722754"/>
            <a:ext cx="1951219" cy="1692000"/>
            <a:chOff x="4473414" y="2589861"/>
            <a:chExt cx="1951219" cy="1692000"/>
          </a:xfrm>
        </p:grpSpPr>
        <p:grpSp>
          <p:nvGrpSpPr>
            <p:cNvPr id="20" name="组合 19"/>
            <p:cNvGrpSpPr>
              <a:grpSpLocks noChangeAspect="1"/>
            </p:cNvGrpSpPr>
            <p:nvPr/>
          </p:nvGrpSpPr>
          <p:grpSpPr>
            <a:xfrm>
              <a:off x="4473414" y="2589861"/>
              <a:ext cx="1951219" cy="1692000"/>
              <a:chOff x="785114" y="-370703"/>
              <a:chExt cx="7225085" cy="6265224"/>
            </a:xfrm>
          </p:grpSpPr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22" name="椭圆 21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4" name="文本框 73"/>
            <p:cNvSpPr txBox="1"/>
            <p:nvPr/>
          </p:nvSpPr>
          <p:spPr>
            <a:xfrm>
              <a:off x="4909922" y="3024819"/>
              <a:ext cx="11133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4000" dirty="0" err="1">
                  <a:pattFill prst="ltDnDiag">
                    <a:fgClr>
                      <a:srgbClr val="FFC000"/>
                    </a:fgClr>
                    <a:bgClr>
                      <a:srgbClr val="FF6600"/>
                    </a:bgClr>
                  </a:pattFill>
                  <a:effectLst>
                    <a:outerShdw dist="38100" dir="2700000" algn="tl" rotWithShape="0">
                      <a:srgbClr val="A9250B"/>
                    </a:outerShdw>
                  </a:effectLst>
                  <a:cs typeface="+mn-ea"/>
                  <a:sym typeface="+mn-lt"/>
                </a:rPr>
                <a:t>đón</a:t>
              </a:r>
              <a:endParaRPr lang="zh-CN" altLang="en-US" sz="4000" dirty="0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77381" y="1460590"/>
            <a:ext cx="1951220" cy="1692000"/>
            <a:chOff x="549842" y="2124409"/>
            <a:chExt cx="1951220" cy="1692000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549842" y="2124409"/>
              <a:ext cx="1951220" cy="1692000"/>
              <a:chOff x="785114" y="-370703"/>
              <a:chExt cx="7225085" cy="626522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10" name="椭圆 9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1115769" y="2765971"/>
              <a:ext cx="7961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sx="101000" sy="101000" algn="tl" rotWithShape="0">
                      <a:srgbClr val="0070C0"/>
                    </a:outerShdw>
                  </a:effectLst>
                </a:defRPr>
              </a:lvl1pPr>
            </a:lstStyle>
            <a:p>
              <a:endParaRPr lang="zh-CN" altLang="en-US" sz="1400" dirty="0">
                <a:effectLst>
                  <a:outerShdw dist="38100" dir="2700000" algn="tl" rotWithShape="0">
                    <a:srgbClr val="0070C0"/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37641" y="2601243"/>
              <a:ext cx="8750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4400" dirty="0" err="1">
                  <a:cs typeface="+mn-ea"/>
                  <a:sym typeface="+mn-lt"/>
                </a:rPr>
                <a:t>Bờ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142" y="441475"/>
            <a:ext cx="2248544" cy="753135"/>
          </a:xfrm>
          <a:prstGeom prst="rect">
            <a:avLst/>
          </a:prstGeom>
        </p:spPr>
      </p:pic>
      <p:grpSp>
        <p:nvGrpSpPr>
          <p:cNvPr id="58" name="组合 27"/>
          <p:cNvGrpSpPr/>
          <p:nvPr/>
        </p:nvGrpSpPr>
        <p:grpSpPr>
          <a:xfrm>
            <a:off x="6238180" y="3546274"/>
            <a:ext cx="1083686" cy="1349498"/>
            <a:chOff x="2598800" y="3634808"/>
            <a:chExt cx="1083686" cy="1349498"/>
          </a:xfrm>
        </p:grpSpPr>
        <p:sp>
          <p:nvSpPr>
            <p:cNvPr id="59" name="任意多边形 31"/>
            <p:cNvSpPr/>
            <p:nvPr/>
          </p:nvSpPr>
          <p:spPr>
            <a:xfrm>
              <a:off x="3433800" y="3634808"/>
              <a:ext cx="248686" cy="1349498"/>
            </a:xfrm>
            <a:custGeom>
              <a:avLst/>
              <a:gdLst>
                <a:gd name="connsiteX0" fmla="*/ 222543 w 222543"/>
                <a:gd name="connsiteY0" fmla="*/ 0 h 1297460"/>
                <a:gd name="connsiteX1" fmla="*/ 121 w 222543"/>
                <a:gd name="connsiteY1" fmla="*/ 556054 h 1297460"/>
                <a:gd name="connsiteX2" fmla="*/ 197830 w 222543"/>
                <a:gd name="connsiteY2" fmla="*/ 1297460 h 129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543" h="1297460">
                  <a:moveTo>
                    <a:pt x="222543" y="0"/>
                  </a:moveTo>
                  <a:cubicBezTo>
                    <a:pt x="113391" y="169905"/>
                    <a:pt x="4240" y="339811"/>
                    <a:pt x="121" y="556054"/>
                  </a:cubicBezTo>
                  <a:cubicBezTo>
                    <a:pt x="-3998" y="772297"/>
                    <a:pt x="96916" y="1034878"/>
                    <a:pt x="197830" y="1297460"/>
                  </a:cubicBezTo>
                </a:path>
              </a:pathLst>
            </a:custGeom>
            <a:noFill/>
            <a:ln w="69850">
              <a:solidFill>
                <a:srgbClr val="679C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4" name="组合 45"/>
            <p:cNvGrpSpPr/>
            <p:nvPr/>
          </p:nvGrpSpPr>
          <p:grpSpPr>
            <a:xfrm rot="17656456">
              <a:off x="2830273" y="3854729"/>
              <a:ext cx="490740" cy="953686"/>
              <a:chOff x="1403445" y="-3477919"/>
              <a:chExt cx="1048883" cy="2455261"/>
            </a:xfrm>
          </p:grpSpPr>
          <p:sp>
            <p:nvSpPr>
              <p:cNvPr id="65" name="任意多边形 46"/>
              <p:cNvSpPr/>
              <p:nvPr/>
            </p:nvSpPr>
            <p:spPr>
              <a:xfrm rot="5044479" flipH="1">
                <a:off x="700256" y="-2774730"/>
                <a:ext cx="2455261" cy="1048883"/>
              </a:xfrm>
              <a:custGeom>
                <a:avLst/>
                <a:gdLst>
                  <a:gd name="connsiteX0" fmla="*/ 23668 w 4469938"/>
                  <a:gd name="connsiteY0" fmla="*/ 1217962 h 1909549"/>
                  <a:gd name="connsiteX1" fmla="*/ 526588 w 4469938"/>
                  <a:gd name="connsiteY1" fmla="*/ 635032 h 1909549"/>
                  <a:gd name="connsiteX2" fmla="*/ 1338118 w 4469938"/>
                  <a:gd name="connsiteY2" fmla="*/ 143542 h 1909549"/>
                  <a:gd name="connsiteX3" fmla="*/ 2435398 w 4469938"/>
                  <a:gd name="connsiteY3" fmla="*/ 6382 h 1909549"/>
                  <a:gd name="connsiteX4" fmla="*/ 3521248 w 4469938"/>
                  <a:gd name="connsiteY4" fmla="*/ 303562 h 1909549"/>
                  <a:gd name="connsiteX5" fmla="*/ 4298488 w 4469938"/>
                  <a:gd name="connsiteY5" fmla="*/ 726472 h 1909549"/>
                  <a:gd name="connsiteX6" fmla="*/ 4469938 w 4469938"/>
                  <a:gd name="connsiteY6" fmla="*/ 875062 h 1909549"/>
                  <a:gd name="connsiteX7" fmla="*/ 4389928 w 4469938"/>
                  <a:gd name="connsiteY7" fmla="*/ 852202 h 1909549"/>
                  <a:gd name="connsiteX8" fmla="*/ 4149898 w 4469938"/>
                  <a:gd name="connsiteY8" fmla="*/ 852202 h 1909549"/>
                  <a:gd name="connsiteX9" fmla="*/ 3201208 w 4469938"/>
                  <a:gd name="connsiteY9" fmla="*/ 1149382 h 1909549"/>
                  <a:gd name="connsiteX10" fmla="*/ 2618278 w 4469938"/>
                  <a:gd name="connsiteY10" fmla="*/ 1549432 h 1909549"/>
                  <a:gd name="connsiteX11" fmla="*/ 1875328 w 4469938"/>
                  <a:gd name="connsiteY11" fmla="*/ 1869472 h 1909549"/>
                  <a:gd name="connsiteX12" fmla="*/ 1246678 w 4469938"/>
                  <a:gd name="connsiteY12" fmla="*/ 1892332 h 1909549"/>
                  <a:gd name="connsiteX13" fmla="*/ 629458 w 4469938"/>
                  <a:gd name="connsiteY13" fmla="*/ 1755172 h 1909549"/>
                  <a:gd name="connsiteX14" fmla="*/ 137968 w 4469938"/>
                  <a:gd name="connsiteY14" fmla="*/ 1400842 h 1909549"/>
                  <a:gd name="connsiteX15" fmla="*/ 23668 w 4469938"/>
                  <a:gd name="connsiteY15" fmla="*/ 1217962 h 1909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69938" h="1909549">
                    <a:moveTo>
                      <a:pt x="23668" y="1217962"/>
                    </a:moveTo>
                    <a:cubicBezTo>
                      <a:pt x="88438" y="1090327"/>
                      <a:pt x="307513" y="814102"/>
                      <a:pt x="526588" y="635032"/>
                    </a:cubicBezTo>
                    <a:cubicBezTo>
                      <a:pt x="745663" y="455962"/>
                      <a:pt x="1019983" y="248317"/>
                      <a:pt x="1338118" y="143542"/>
                    </a:cubicBezTo>
                    <a:cubicBezTo>
                      <a:pt x="1656253" y="38767"/>
                      <a:pt x="2071543" y="-20288"/>
                      <a:pt x="2435398" y="6382"/>
                    </a:cubicBezTo>
                    <a:cubicBezTo>
                      <a:pt x="2799253" y="33052"/>
                      <a:pt x="3210733" y="183547"/>
                      <a:pt x="3521248" y="303562"/>
                    </a:cubicBezTo>
                    <a:cubicBezTo>
                      <a:pt x="3831763" y="423577"/>
                      <a:pt x="4140373" y="631222"/>
                      <a:pt x="4298488" y="726472"/>
                    </a:cubicBezTo>
                    <a:lnTo>
                      <a:pt x="4469938" y="875062"/>
                    </a:lnTo>
                    <a:cubicBezTo>
                      <a:pt x="4443268" y="867442"/>
                      <a:pt x="4443268" y="856012"/>
                      <a:pt x="4389928" y="852202"/>
                    </a:cubicBezTo>
                    <a:cubicBezTo>
                      <a:pt x="4336588" y="848392"/>
                      <a:pt x="4348018" y="802672"/>
                      <a:pt x="4149898" y="852202"/>
                    </a:cubicBezTo>
                    <a:cubicBezTo>
                      <a:pt x="3951778" y="901732"/>
                      <a:pt x="3456478" y="1033177"/>
                      <a:pt x="3201208" y="1149382"/>
                    </a:cubicBezTo>
                    <a:cubicBezTo>
                      <a:pt x="2945938" y="1265587"/>
                      <a:pt x="2839258" y="1429417"/>
                      <a:pt x="2618278" y="1549432"/>
                    </a:cubicBezTo>
                    <a:cubicBezTo>
                      <a:pt x="2397298" y="1669447"/>
                      <a:pt x="2103928" y="1812322"/>
                      <a:pt x="1875328" y="1869472"/>
                    </a:cubicBezTo>
                    <a:cubicBezTo>
                      <a:pt x="1646728" y="1926622"/>
                      <a:pt x="1454323" y="1911382"/>
                      <a:pt x="1246678" y="1892332"/>
                    </a:cubicBezTo>
                    <a:cubicBezTo>
                      <a:pt x="1039033" y="1873282"/>
                      <a:pt x="814243" y="1837087"/>
                      <a:pt x="629458" y="1755172"/>
                    </a:cubicBezTo>
                    <a:cubicBezTo>
                      <a:pt x="444673" y="1673257"/>
                      <a:pt x="238933" y="1484662"/>
                      <a:pt x="137968" y="1400842"/>
                    </a:cubicBezTo>
                    <a:cubicBezTo>
                      <a:pt x="37003" y="1317022"/>
                      <a:pt x="-41102" y="1345597"/>
                      <a:pt x="23668" y="1217962"/>
                    </a:cubicBezTo>
                    <a:close/>
                  </a:path>
                </a:pathLst>
              </a:custGeom>
              <a:solidFill>
                <a:srgbClr val="679C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 47"/>
              <p:cNvSpPr/>
              <p:nvPr/>
            </p:nvSpPr>
            <p:spPr>
              <a:xfrm rot="16200000">
                <a:off x="1314007" y="-2158857"/>
                <a:ext cx="1252628" cy="229291"/>
              </a:xfrm>
              <a:custGeom>
                <a:avLst/>
                <a:gdLst>
                  <a:gd name="connsiteX0" fmla="*/ 3334746 w 3334746"/>
                  <a:gd name="connsiteY0" fmla="*/ 198982 h 582088"/>
                  <a:gd name="connsiteX1" fmla="*/ 3334746 w 3334746"/>
                  <a:gd name="connsiteY1" fmla="*/ 383107 h 582088"/>
                  <a:gd name="connsiteX2" fmla="*/ 0 w 3334746"/>
                  <a:gd name="connsiteY2" fmla="*/ 383107 h 582088"/>
                  <a:gd name="connsiteX3" fmla="*/ 0 w 3334746"/>
                  <a:gd name="connsiteY3" fmla="*/ 198982 h 582088"/>
                  <a:gd name="connsiteX4" fmla="*/ 3334746 w 3334746"/>
                  <a:gd name="connsiteY4" fmla="*/ 198982 h 582088"/>
                  <a:gd name="connsiteX0-1" fmla="*/ 3334746 w 3334746"/>
                  <a:gd name="connsiteY0-2" fmla="*/ 272044 h 573089"/>
                  <a:gd name="connsiteX1-3" fmla="*/ 3334746 w 3334746"/>
                  <a:gd name="connsiteY1-4" fmla="*/ 374108 h 573089"/>
                  <a:gd name="connsiteX2-5" fmla="*/ 0 w 3334746"/>
                  <a:gd name="connsiteY2-6" fmla="*/ 374108 h 573089"/>
                  <a:gd name="connsiteX3-7" fmla="*/ 0 w 3334746"/>
                  <a:gd name="connsiteY3-8" fmla="*/ 189983 h 573089"/>
                  <a:gd name="connsiteX4-9" fmla="*/ 3334746 w 3334746"/>
                  <a:gd name="connsiteY4-10" fmla="*/ 272044 h 573089"/>
                  <a:gd name="connsiteX0-11" fmla="*/ 3334746 w 3334750"/>
                  <a:gd name="connsiteY0-12" fmla="*/ 272044 h 524894"/>
                  <a:gd name="connsiteX1-13" fmla="*/ 3334749 w 3334750"/>
                  <a:gd name="connsiteY1-14" fmla="*/ 319400 h 524894"/>
                  <a:gd name="connsiteX2-15" fmla="*/ 0 w 3334750"/>
                  <a:gd name="connsiteY2-16" fmla="*/ 374108 h 524894"/>
                  <a:gd name="connsiteX3-17" fmla="*/ 0 w 3334750"/>
                  <a:gd name="connsiteY3-18" fmla="*/ 189983 h 524894"/>
                  <a:gd name="connsiteX4-19" fmla="*/ 3334746 w 3334750"/>
                  <a:gd name="connsiteY4-20" fmla="*/ 272044 h 524894"/>
                  <a:gd name="connsiteX0-21" fmla="*/ 3334746 w 3334749"/>
                  <a:gd name="connsiteY0-22" fmla="*/ 272044 h 524894"/>
                  <a:gd name="connsiteX1-23" fmla="*/ 3334749 w 3334749"/>
                  <a:gd name="connsiteY1-24" fmla="*/ 319400 h 524894"/>
                  <a:gd name="connsiteX2-25" fmla="*/ 0 w 3334749"/>
                  <a:gd name="connsiteY2-26" fmla="*/ 374108 h 524894"/>
                  <a:gd name="connsiteX3-27" fmla="*/ 2540 w 3334749"/>
                  <a:gd name="connsiteY3-28" fmla="*/ 285603 h 524894"/>
                  <a:gd name="connsiteX4-29" fmla="*/ 0 w 3334749"/>
                  <a:gd name="connsiteY4-30" fmla="*/ 189983 h 524894"/>
                  <a:gd name="connsiteX5" fmla="*/ 3334746 w 3334749"/>
                  <a:gd name="connsiteY5" fmla="*/ 272044 h 524894"/>
                  <a:gd name="connsiteX0-31" fmla="*/ 3510007 w 3510010"/>
                  <a:gd name="connsiteY0-32" fmla="*/ 272044 h 524894"/>
                  <a:gd name="connsiteX1-33" fmla="*/ 3510010 w 3510010"/>
                  <a:gd name="connsiteY1-34" fmla="*/ 319400 h 524894"/>
                  <a:gd name="connsiteX2-35" fmla="*/ 175261 w 3510010"/>
                  <a:gd name="connsiteY2-36" fmla="*/ 374108 h 524894"/>
                  <a:gd name="connsiteX3-37" fmla="*/ 4 w 3510010"/>
                  <a:gd name="connsiteY3-38" fmla="*/ 434771 h 524894"/>
                  <a:gd name="connsiteX4-39" fmla="*/ 175261 w 3510010"/>
                  <a:gd name="connsiteY4-40" fmla="*/ 189983 h 524894"/>
                  <a:gd name="connsiteX5-41" fmla="*/ 3510007 w 3510010"/>
                  <a:gd name="connsiteY5-42" fmla="*/ 272044 h 5248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41" y="connsiteY5-42"/>
                  </a:cxn>
                </a:cxnLst>
                <a:rect l="l" t="t" r="r" b="b"/>
                <a:pathLst>
                  <a:path w="3510010" h="524894">
                    <a:moveTo>
                      <a:pt x="3510007" y="272044"/>
                    </a:moveTo>
                    <a:cubicBezTo>
                      <a:pt x="3510008" y="287829"/>
                      <a:pt x="3510009" y="303615"/>
                      <a:pt x="3510010" y="319400"/>
                    </a:cubicBezTo>
                    <a:cubicBezTo>
                      <a:pt x="2398428" y="1008691"/>
                      <a:pt x="1286843" y="-315184"/>
                      <a:pt x="175261" y="374108"/>
                    </a:cubicBezTo>
                    <a:cubicBezTo>
                      <a:pt x="176108" y="344606"/>
                      <a:pt x="-843" y="464273"/>
                      <a:pt x="4" y="434771"/>
                    </a:cubicBezTo>
                    <a:cubicBezTo>
                      <a:pt x="-843" y="402898"/>
                      <a:pt x="176108" y="221856"/>
                      <a:pt x="175261" y="189983"/>
                    </a:cubicBezTo>
                    <a:cubicBezTo>
                      <a:pt x="1286843" y="-499309"/>
                      <a:pt x="2398425" y="961335"/>
                      <a:pt x="3510007" y="2720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7" name="组合 4"/>
          <p:cNvGrpSpPr/>
          <p:nvPr/>
        </p:nvGrpSpPr>
        <p:grpSpPr>
          <a:xfrm>
            <a:off x="6525328" y="2199588"/>
            <a:ext cx="2127231" cy="1692000"/>
            <a:chOff x="2713578" y="2460770"/>
            <a:chExt cx="1951221" cy="1692000"/>
          </a:xfrm>
        </p:grpSpPr>
        <p:grpSp>
          <p:nvGrpSpPr>
            <p:cNvPr id="68" name="组合 16"/>
            <p:cNvGrpSpPr>
              <a:grpSpLocks noChangeAspect="1"/>
            </p:cNvGrpSpPr>
            <p:nvPr/>
          </p:nvGrpSpPr>
          <p:grpSpPr>
            <a:xfrm>
              <a:off x="2713578" y="2460770"/>
              <a:ext cx="1951221" cy="1692000"/>
              <a:chOff x="785114" y="-370703"/>
              <a:chExt cx="7225085" cy="6265224"/>
            </a:xfrm>
          </p:grpSpPr>
          <p:pic>
            <p:nvPicPr>
              <p:cNvPr id="71" name="图片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114" y="-370703"/>
                <a:ext cx="7225085" cy="6265224"/>
              </a:xfrm>
              <a:prstGeom prst="rect">
                <a:avLst/>
              </a:prstGeom>
            </p:spPr>
          </p:pic>
          <p:sp>
            <p:nvSpPr>
              <p:cNvPr id="72" name="椭圆 18"/>
              <p:cNvSpPr/>
              <p:nvPr/>
            </p:nvSpPr>
            <p:spPr>
              <a:xfrm>
                <a:off x="2516995" y="878528"/>
                <a:ext cx="3649026" cy="36490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70" name="文本框 72"/>
            <p:cNvSpPr txBox="1"/>
            <p:nvPr/>
          </p:nvSpPr>
          <p:spPr>
            <a:xfrm>
              <a:off x="3055829" y="3004936"/>
              <a:ext cx="13293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600" b="1">
                  <a:pattFill prst="ltDnDiag">
                    <a:fgClr>
                      <a:srgbClr val="00B0F0"/>
                    </a:fgClr>
                    <a:bgClr>
                      <a:srgbClr val="0070C0"/>
                    </a:bgClr>
                  </a:pattFill>
                  <a:effectLst>
                    <a:outerShdw dist="38100" dir="2700000" algn="tl" rotWithShape="0">
                      <a:srgbClr val="0070C0"/>
                    </a:outerShdw>
                  </a:effectLst>
                </a:defRPr>
              </a:lvl1pPr>
            </a:lstStyle>
            <a:p>
              <a:r>
                <a:rPr lang="en-US" altLang="zh-CN" sz="3600" dirty="0" err="1">
                  <a:pattFill prst="ltDnDiag">
                    <a:fgClr>
                      <a:srgbClr val="8CB823"/>
                    </a:fgClr>
                    <a:bgClr>
                      <a:srgbClr val="4CA420"/>
                    </a:bgClr>
                  </a:pattFill>
                  <a:effectLst>
                    <a:outerShdw dist="38100" dir="2700000" algn="tl" rotWithShape="0">
                      <a:srgbClr val="679C31"/>
                    </a:outerShdw>
                  </a:effectLst>
                  <a:cs typeface="+mn-ea"/>
                  <a:sym typeface="+mn-lt"/>
                </a:rPr>
                <a:t>khách</a:t>
              </a:r>
              <a:endParaRPr lang="zh-CN" altLang="en-US" sz="3600" dirty="0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76" name="矩形 60"/>
          <p:cNvSpPr/>
          <p:nvPr/>
        </p:nvSpPr>
        <p:spPr>
          <a:xfrm>
            <a:off x="2552077" y="3521953"/>
            <a:ext cx="297709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2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2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Tiết</a:t>
            </a:r>
            <a:r>
              <a:rPr lang="en-US" altLang="zh-CN" sz="5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92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1+2</a:t>
            </a:r>
          </a:p>
        </p:txBody>
      </p:sp>
      <p:pic>
        <p:nvPicPr>
          <p:cNvPr id="5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2232773" y="1399906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60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" presetClass="entr" presetSubtype="2" de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E83538-3788-4728-A3A4-1916CACF0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80571" y="-1661612"/>
            <a:ext cx="3700910" cy="80705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0"/>
            <a:ext cx="24198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4572000" y="3329150"/>
            <a:ext cx="785191" cy="488011"/>
          </a:xfrm>
          <a:prstGeom prst="straightConnector1">
            <a:avLst/>
          </a:prstGeom>
          <a:ln w="28575"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4548310" y="2990705"/>
            <a:ext cx="886902" cy="846265"/>
          </a:xfrm>
          <a:prstGeom prst="straightConnector1">
            <a:avLst/>
          </a:prstGeom>
          <a:ln w="28575"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D8BBC3E3-5A93-45DD-BD27-42D05E48796A}"/>
              </a:ext>
            </a:extLst>
          </p:cNvPr>
          <p:cNvCxnSpPr>
            <a:cxnSpLocks/>
          </p:cNvCxnSpPr>
          <p:nvPr/>
        </p:nvCxnSpPr>
        <p:spPr>
          <a:xfrm>
            <a:off x="4548310" y="1885663"/>
            <a:ext cx="920530" cy="488011"/>
          </a:xfrm>
          <a:prstGeom prst="straightConnector1">
            <a:avLst/>
          </a:prstGeom>
          <a:ln w="28575"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7AD7DF79-F601-4743-8FB3-59263667839A}"/>
              </a:ext>
            </a:extLst>
          </p:cNvPr>
          <p:cNvCxnSpPr>
            <a:cxnSpLocks/>
          </p:cNvCxnSpPr>
          <p:nvPr/>
        </p:nvCxnSpPr>
        <p:spPr>
          <a:xfrm>
            <a:off x="4514268" y="2487601"/>
            <a:ext cx="954572" cy="812310"/>
          </a:xfrm>
          <a:prstGeom prst="straightConnector1">
            <a:avLst/>
          </a:prstGeom>
          <a:ln w="28575"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F280DAC4-3493-4388-AA32-276DDEA742D5}"/>
              </a:ext>
            </a:extLst>
          </p:cNvPr>
          <p:cNvCxnSpPr>
            <a:cxnSpLocks/>
          </p:cNvCxnSpPr>
          <p:nvPr/>
        </p:nvCxnSpPr>
        <p:spPr>
          <a:xfrm flipV="1">
            <a:off x="4581938" y="2059772"/>
            <a:ext cx="886902" cy="846265"/>
          </a:xfrm>
          <a:prstGeom prst="straightConnector1">
            <a:avLst/>
          </a:prstGeom>
          <a:ln w="28575">
            <a:solidFill>
              <a:srgbClr val="92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4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4198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159054" y="523220"/>
            <a:ext cx="39340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3. Câu thơ nào thể hiện ni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m vui của bờ tre khi được đón khách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16819" y="261610"/>
            <a:ext cx="4679144" cy="4460382"/>
            <a:chOff x="4730567" y="89721"/>
            <a:chExt cx="4314825" cy="44603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文本框 9">
            <a:extLst>
              <a:ext uri="{FF2B5EF4-FFF2-40B4-BE49-F238E27FC236}">
                <a16:creationId xmlns:a16="http://schemas.microsoft.com/office/drawing/2014/main" xmlns="" id="{071704FF-901B-46CF-8FC2-F160850F714E}"/>
              </a:ext>
            </a:extLst>
          </p:cNvPr>
          <p:cNvSpPr txBox="1"/>
          <p:nvPr/>
        </p:nvSpPr>
        <p:spPr>
          <a:xfrm>
            <a:off x="159054" y="523220"/>
            <a:ext cx="3979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Câu thơ thể hiện 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ề</a:t>
            </a:r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m vui của bờ tre khi được đón khách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Tre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4198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191577" y="509647"/>
            <a:ext cx="40551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Câu 4. Tìm tiếng cùng v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n ở cuối 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c dòng thơ trong đoạn thơ thứ nhất.</a:t>
            </a:r>
            <a:endParaRPr lang="zh-CN" alt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27183" y="350875"/>
            <a:ext cx="5857942" cy="3343561"/>
            <a:chOff x="4354395" y="0"/>
            <a:chExt cx="4658486" cy="28384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54395" y="0"/>
              <a:ext cx="4658486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6592186" y="523220"/>
              <a:ext cx="2190307" cy="2071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06C52DE1-EBD6-41CF-9DA6-332D928CDD5C}"/>
              </a:ext>
            </a:extLst>
          </p:cNvPr>
          <p:cNvSpPr txBox="1"/>
          <p:nvPr/>
        </p:nvSpPr>
        <p:spPr>
          <a:xfrm>
            <a:off x="261654" y="497223"/>
            <a:ext cx="40551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Tiếng cùng v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n ở cuối c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c dòng thơ trong đoạn thơ thứ nhất.</a:t>
            </a:r>
            <a:r>
              <a:rPr lang="en-US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endParaRPr lang="en-US" sz="32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Mừng</a:t>
            </a:r>
            <a:r>
              <a:rPr lang="en-US" altLang="zh-CN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– </a:t>
            </a:r>
            <a:r>
              <a:rPr lang="en-US" altLang="zh-CN" sz="32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bừng</a:t>
            </a:r>
            <a:endParaRPr lang="zh-CN" altLang="en-US" sz="8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8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4198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381397" y="816883"/>
            <a:ext cx="3934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Bài thơ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16819" y="261610"/>
            <a:ext cx="4679144" cy="4460382"/>
            <a:chOff x="4730567" y="89721"/>
            <a:chExt cx="4314825" cy="44603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92068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601"/>
            <a:ext cx="9144000" cy="1017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0" t="29108" r="24994" b="28108"/>
          <a:stretch>
            <a:fillRect/>
          </a:stretch>
        </p:blipFill>
        <p:spPr>
          <a:xfrm flipH="1">
            <a:off x="1562267" y="1027605"/>
            <a:ext cx="799095" cy="5627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19891"/>
          <a:stretch>
            <a:fillRect/>
          </a:stretch>
        </p:blipFill>
        <p:spPr>
          <a:xfrm>
            <a:off x="1537373" y="1598961"/>
            <a:ext cx="5395638" cy="2769642"/>
          </a:xfrm>
          <a:prstGeom prst="rect">
            <a:avLst/>
          </a:prstGeom>
          <a:effectLst>
            <a:outerShdw blurRad="63500" dist="25400" dir="1920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20" y="965622"/>
            <a:ext cx="2307418" cy="9210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6016" y="881889"/>
            <a:ext cx="2307418" cy="9210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>
            <a:off x="5556180" y="1033961"/>
            <a:ext cx="268388" cy="6933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6" t="23834" r="41600" b="27717"/>
          <a:stretch>
            <a:fillRect/>
          </a:stretch>
        </p:blipFill>
        <p:spPr>
          <a:xfrm flipH="1">
            <a:off x="2638849" y="1161888"/>
            <a:ext cx="268388" cy="69333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40018" y="1743751"/>
            <a:ext cx="2403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altLang="zh-CN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zh-CN" alt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55946" y="2188901"/>
            <a:ext cx="49362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endParaRPr lang="zh-CN" altLang="en-US" sz="4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24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1966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19663" y="261610"/>
            <a:ext cx="5076300" cy="4460382"/>
            <a:chOff x="4730567" y="89721"/>
            <a:chExt cx="4314825" cy="446038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919663" y="104199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72063" y="1569193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72062" y="2090054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71030" y="31801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81169" y="37685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81346" y="1041393"/>
            <a:ext cx="1424970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0869" y="1286539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581346" y="1815632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96078" y="2626597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581346" y="3485719"/>
            <a:ext cx="1562942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623460" y="3768500"/>
            <a:ext cx="1616773" cy="19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1966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19663" y="261610"/>
            <a:ext cx="5076300" cy="4460382"/>
            <a:chOff x="4730567" y="89721"/>
            <a:chExt cx="4314825" cy="446038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919663" y="104199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72063" y="1569193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72062" y="209923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71030" y="31801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81169" y="37685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81346" y="1041393"/>
            <a:ext cx="1424970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0869" y="1286539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63807" y="2338516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96078" y="2626597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4371" y="3494592"/>
            <a:ext cx="1562942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10540" y="3781609"/>
            <a:ext cx="1616773" cy="19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99907" y="205907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03339" y="1846418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0716" y="3202938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05586" y="1859419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82218" y="347064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859314" y="1522912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3483" y="4072420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1966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919663" y="261610"/>
            <a:ext cx="5076300" cy="4460382"/>
            <a:chOff x="4730567" y="89721"/>
            <a:chExt cx="4314825" cy="446038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Rectangle 1"/>
          <p:cNvSpPr/>
          <p:nvPr/>
        </p:nvSpPr>
        <p:spPr>
          <a:xfrm>
            <a:off x="3919663" y="104199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07711" y="1206128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72062" y="211955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71029" y="3180099"/>
            <a:ext cx="1242547" cy="353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81169" y="37685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81346" y="1041393"/>
            <a:ext cx="1424970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0869" y="1286539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63807" y="2338516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96078" y="2626597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4371" y="3494592"/>
            <a:ext cx="1562942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10540" y="3781609"/>
            <a:ext cx="1616773" cy="19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99907" y="205907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03339" y="1846418"/>
            <a:ext cx="1510238" cy="293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0716" y="3202938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05586" y="1859419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82218" y="347064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38712" y="1166927"/>
            <a:ext cx="1510238" cy="14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3483" y="4072420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2127" y="3453071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81346" y="3467010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919663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9663" y="104199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907711" y="1206128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072062" y="2119550"/>
            <a:ext cx="2172793" cy="223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71030" y="31801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281169" y="3768500"/>
            <a:ext cx="1219408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581346" y="1041393"/>
            <a:ext cx="1424970" cy="22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080869" y="1286539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6963807" y="2338516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96078" y="2626597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64371" y="3494592"/>
            <a:ext cx="1562942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910540" y="3781609"/>
            <a:ext cx="1616773" cy="196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99907" y="205907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03339" y="1846418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160716" y="3202938"/>
            <a:ext cx="1510238" cy="21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005586" y="1859419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582218" y="3470641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38712" y="1166927"/>
            <a:ext cx="1510238" cy="1492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03483" y="4072420"/>
            <a:ext cx="1510238" cy="239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262127" y="3453071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81346" y="3467010"/>
            <a:ext cx="1982728" cy="8536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2879003"/>
            <a:ext cx="2264497" cy="2264497"/>
          </a:xfrm>
          <a:prstGeom prst="rect">
            <a:avLst/>
          </a:prstGeom>
        </p:spPr>
      </p:pic>
      <p:pic>
        <p:nvPicPr>
          <p:cNvPr id="40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1475714"/>
            <a:ext cx="2454621" cy="2454621"/>
          </a:xfrm>
          <a:prstGeom prst="rect">
            <a:avLst/>
          </a:prstGeom>
        </p:spPr>
      </p:pic>
      <p:pic>
        <p:nvPicPr>
          <p:cNvPr id="41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34" y="262549"/>
            <a:ext cx="4811961" cy="290219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659190" y="900092"/>
            <a:ext cx="3223959" cy="1477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  <a:spcAft>
                <a:spcPts val="800"/>
              </a:spcAft>
            </a:pP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46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24988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2879003"/>
            <a:ext cx="2264497" cy="226449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69" y="461665"/>
            <a:ext cx="5029200" cy="290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6782" y="1099367"/>
            <a:ext cx="37668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Tìm các từ ngữ trong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bài thể hiện niềm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 vui của các con vật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i="1" dirty="0">
                <a:latin typeface="Arial" panose="020B0604020202020204" pitchFamily="34" charset="0"/>
                <a:cs typeface="Arial" panose="020B0604020202020204" pitchFamily="34" charset="0"/>
              </a:rPr>
              <a:t> khi đến bờ tre.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49881" y="336038"/>
            <a:ext cx="4679144" cy="4460382"/>
            <a:chOff x="4730567" y="89721"/>
            <a:chExt cx="4314825" cy="44603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4" name="矩形 9"/>
          <p:cNvSpPr/>
          <p:nvPr/>
        </p:nvSpPr>
        <p:spPr>
          <a:xfrm>
            <a:off x="5157110" y="1632223"/>
            <a:ext cx="882183" cy="23910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9"/>
          <p:cNvSpPr/>
          <p:nvPr/>
        </p:nvSpPr>
        <p:spPr>
          <a:xfrm>
            <a:off x="4549235" y="3811293"/>
            <a:ext cx="1213612" cy="190274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9"/>
          <p:cNvSpPr/>
          <p:nvPr/>
        </p:nvSpPr>
        <p:spPr>
          <a:xfrm>
            <a:off x="6668658" y="3567320"/>
            <a:ext cx="1213612" cy="190274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96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2686" y="1577186"/>
            <a:ext cx="3588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KHỞI ĐỘNG</a:t>
            </a:r>
            <a:endParaRPr lang="zh-CN" altLang="en-US" sz="5400" dirty="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6.17284E-7 L -4.72222E-6 -0.07222 " pathEditMode="relative" rAng="0" ptsTypes="AA">
                                      <p:cBhvr>
                                        <p:cTn id="7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24988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34" y="2879003"/>
            <a:ext cx="2264497" cy="226449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69" y="461665"/>
            <a:ext cx="5029200" cy="290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52856" y="1305627"/>
            <a:ext cx="33066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Đặt 1 câu với từ ngữ tìm được.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49881" y="336038"/>
            <a:ext cx="4679144" cy="4460382"/>
            <a:chOff x="4730567" y="89721"/>
            <a:chExt cx="4314825" cy="44603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4" name="矩形 9"/>
          <p:cNvSpPr/>
          <p:nvPr/>
        </p:nvSpPr>
        <p:spPr>
          <a:xfrm>
            <a:off x="5157110" y="1632223"/>
            <a:ext cx="882183" cy="23910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9"/>
          <p:cNvSpPr/>
          <p:nvPr/>
        </p:nvSpPr>
        <p:spPr>
          <a:xfrm>
            <a:off x="4549235" y="3811292"/>
            <a:ext cx="1213612" cy="260457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9"/>
          <p:cNvSpPr/>
          <p:nvPr/>
        </p:nvSpPr>
        <p:spPr>
          <a:xfrm>
            <a:off x="6668658" y="3567320"/>
            <a:ext cx="1213612" cy="190274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0" tIns="34275" rIns="68550" bIns="34275" rtlCol="0" anchor="ctr"/>
          <a:lstStyle>
            <a:defPPr>
              <a:defRPr lang="zh-CN"/>
            </a:defPPr>
            <a:lvl1pPr marL="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6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732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597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463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328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195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060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926" algn="l" defTabSz="685732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785" y="1728237"/>
            <a:ext cx="2317799" cy="3352253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9" y="2815993"/>
            <a:ext cx="2264497" cy="2264497"/>
          </a:xfrm>
          <a:prstGeom prst="rect">
            <a:avLst/>
          </a:prstGeom>
        </p:spPr>
      </p:pic>
      <p:pic>
        <p:nvPicPr>
          <p:cNvPr id="9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9" y="1412704"/>
            <a:ext cx="2454621" cy="2454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071" y="0"/>
            <a:ext cx="5949863" cy="31790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0023" y="943407"/>
            <a:ext cx="31999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1977844" y="-2000250"/>
            <a:ext cx="5143500" cy="9144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3206544" y="1648419"/>
            <a:ext cx="3999032" cy="18466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 defTabSz="685783">
              <a:defRPr/>
            </a:pPr>
            <a:r>
              <a:rPr lang="en-US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 XÉT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77" y="-20857"/>
            <a:ext cx="1066800" cy="1066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4918166"/>
            <a:ext cx="9145882" cy="246191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099" y="2571751"/>
            <a:ext cx="1697471" cy="287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Con Chim Vành Khuyê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175712" y="127590"/>
            <a:ext cx="4679144" cy="4460382"/>
            <a:chOff x="4730567" y="89721"/>
            <a:chExt cx="4314825" cy="44603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049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54766" y="137529"/>
            <a:ext cx="6500191" cy="4394714"/>
            <a:chOff x="4730567" y="89721"/>
            <a:chExt cx="4314825" cy="44603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E1702DC-7761-4BBB-A3D2-4C65F0F88C58}"/>
              </a:ext>
            </a:extLst>
          </p:cNvPr>
          <p:cNvSpPr/>
          <p:nvPr/>
        </p:nvSpPr>
        <p:spPr>
          <a:xfrm>
            <a:off x="606287" y="576470"/>
            <a:ext cx="417443" cy="2965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2AB294E-AE49-436F-892F-F59E9A47E741}"/>
              </a:ext>
            </a:extLst>
          </p:cNvPr>
          <p:cNvSpPr/>
          <p:nvPr/>
        </p:nvSpPr>
        <p:spPr>
          <a:xfrm>
            <a:off x="3757551" y="594692"/>
            <a:ext cx="417443" cy="3793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A2F55B-E70B-4971-92CE-2D78CE86C8A5}"/>
              </a:ext>
            </a:extLst>
          </p:cNvPr>
          <p:cNvSpPr/>
          <p:nvPr/>
        </p:nvSpPr>
        <p:spPr>
          <a:xfrm>
            <a:off x="745435" y="2862470"/>
            <a:ext cx="417443" cy="427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D4DD354-1236-4349-9F8A-A4F61298BADF}"/>
              </a:ext>
            </a:extLst>
          </p:cNvPr>
          <p:cNvSpPr/>
          <p:nvPr/>
        </p:nvSpPr>
        <p:spPr>
          <a:xfrm>
            <a:off x="3827125" y="2953065"/>
            <a:ext cx="417443" cy="4273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2350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803684" y="372904"/>
            <a:ext cx="5211604" cy="55387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500" kern="0" dirty="0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kern="0" dirty="0" err="1">
                <a:solidFill>
                  <a:srgbClr val="F2F2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391" y="1204437"/>
            <a:ext cx="2852966" cy="7155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4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vi-VN" altLang="en-US" sz="405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70874" y="2349776"/>
            <a:ext cx="2996865" cy="7155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4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lang="vi-VN" altLang="en-US" sz="4050" dirty="0" err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0"/>
          <p:cNvSpPr txBox="1"/>
          <p:nvPr/>
        </p:nvSpPr>
        <p:spPr>
          <a:xfrm>
            <a:off x="4409599" y="1204437"/>
            <a:ext cx="2597488" cy="71558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endParaRPr lang="vi-VN" altLang="en-US" sz="4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1" animBg="1"/>
      <p:bldP spid="7" grpId="2" animBg="1"/>
      <p:bldP spid="2" grpId="1" animBg="1"/>
      <p:bldP spid="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86;p32"/>
          <p:cNvSpPr txBox="1"/>
          <p:nvPr/>
        </p:nvSpPr>
        <p:spPr>
          <a:xfrm>
            <a:off x="3026569" y="100012"/>
            <a:ext cx="3090386" cy="625793"/>
          </a:xfrm>
          <a:prstGeom prst="rect">
            <a:avLst/>
          </a:prstGeom>
          <a:gradFill>
            <a:gsLst>
              <a:gs pos="100000">
                <a:srgbClr val="14CD68">
                  <a:alpha val="46000"/>
                </a:srgbClr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55332" y="725805"/>
            <a:ext cx="33814" cy="44176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86;p32"/>
          <p:cNvSpPr txBox="1"/>
          <p:nvPr/>
        </p:nvSpPr>
        <p:spPr>
          <a:xfrm>
            <a:off x="104775" y="827247"/>
            <a:ext cx="4352449" cy="1046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3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86;p32"/>
          <p:cNvSpPr txBox="1"/>
          <p:nvPr/>
        </p:nvSpPr>
        <p:spPr>
          <a:xfrm>
            <a:off x="3496152" y="3301842"/>
            <a:ext cx="3125629" cy="74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en-US" sz="3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4686776" y="725805"/>
            <a:ext cx="4390073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085DF5-F1BB-400B-89AE-C270F029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9" y="1873568"/>
            <a:ext cx="4409360" cy="3169920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xmlns="" id="{C05E0C94-4A49-441B-BA2B-6899337587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6EABB8B-0C39-4D1A-B0F1-65CF6610B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069" y="1649134"/>
            <a:ext cx="4318156" cy="3494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386;p32"/>
          <p:cNvSpPr txBox="1"/>
          <p:nvPr/>
        </p:nvSpPr>
        <p:spPr>
          <a:xfrm>
            <a:off x="3026569" y="100012"/>
            <a:ext cx="3090386" cy="625793"/>
          </a:xfrm>
          <a:prstGeom prst="rect">
            <a:avLst/>
          </a:prstGeom>
          <a:gradFill>
            <a:gsLst>
              <a:gs pos="100000">
                <a:srgbClr val="14CD68">
                  <a:alpha val="46000"/>
                </a:srgbClr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55332" y="725805"/>
            <a:ext cx="33814" cy="44176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86;p32"/>
          <p:cNvSpPr txBox="1"/>
          <p:nvPr/>
        </p:nvSpPr>
        <p:spPr>
          <a:xfrm>
            <a:off x="104775" y="827247"/>
            <a:ext cx="4352449" cy="10463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l"/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Bói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chom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nhào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0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86;p32"/>
          <p:cNvSpPr txBox="1"/>
          <p:nvPr/>
        </p:nvSpPr>
        <p:spPr>
          <a:xfrm>
            <a:off x="3496152" y="3301842"/>
            <a:ext cx="3125629" cy="744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endParaRPr lang="en-US" sz="30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4653440" y="725805"/>
            <a:ext cx="4490560" cy="13388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vi-VN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cu: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vi-V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xmlns="" id="{20A16BA3-7555-4518-9467-21CE55DDF3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1873568"/>
            <a:ext cx="4555332" cy="3269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A3FFE87-8477-442D-9480-C6502AE6E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625" y="2064634"/>
            <a:ext cx="4490559" cy="3078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5233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2419830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44754" y="0"/>
            <a:ext cx="4679144" cy="4460382"/>
            <a:chOff x="4730567" y="89721"/>
            <a:chExt cx="4314825" cy="446038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9457" y="89721"/>
              <a:ext cx="4295775" cy="28384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30567" y="2721303"/>
              <a:ext cx="4314825" cy="18288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" name="Rectangle 3"/>
          <p:cNvSpPr/>
          <p:nvPr/>
        </p:nvSpPr>
        <p:spPr>
          <a:xfrm>
            <a:off x="331318" y="569980"/>
            <a:ext cx="3942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87777" y="1400977"/>
            <a:ext cx="3251679" cy="1922699"/>
            <a:chOff x="461063" y="1623283"/>
            <a:chExt cx="3251679" cy="1922699"/>
          </a:xfrm>
        </p:grpSpPr>
        <p:pic>
          <p:nvPicPr>
            <p:cNvPr id="8" name="Picture 6" descr="Cò bạch – Wikipedia tiếng Việ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063" y="1649324"/>
              <a:ext cx="1317114" cy="895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11135" y="1623283"/>
              <a:ext cx="1401607" cy="89132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1063" y="2673388"/>
              <a:ext cx="1317114" cy="872594"/>
            </a:xfrm>
            <a:prstGeom prst="rect">
              <a:avLst/>
            </a:prstGeom>
          </p:spPr>
        </p:pic>
        <p:pic>
          <p:nvPicPr>
            <p:cNvPr id="12" name="Picture 2" descr="Các loài chim cu gáy Việt Nam | Diễn đàn chim cá cảnh - Thiên Đường Cá Cảnh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8374" y="2618055"/>
              <a:ext cx="1398831" cy="882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999776" y="3381647"/>
            <a:ext cx="2657823" cy="1206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446</TotalTime>
  <Words>358</Words>
  <Application>Microsoft Office PowerPoint</Application>
  <PresentationFormat>On-screen Show (16:9)</PresentationFormat>
  <Paragraphs>71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DFPOP1-W9</vt:lpstr>
      <vt:lpstr>华康少女文字W5</vt:lpstr>
      <vt:lpstr>Nunito</vt:lpstr>
      <vt:lpstr>Calibri Light</vt:lpstr>
      <vt:lpstr>宋体</vt:lpstr>
      <vt:lpstr>Calibri</vt:lpstr>
      <vt:lpstr>Montserrat</vt:lpstr>
      <vt:lpstr>#9Slide03 AllRoundGothic</vt:lpstr>
      <vt:lpstr>Times New Roman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卡通欢乐假期PPT模板</dc:title>
  <dc:creator>Http://Dian1.taobao.com</dc:creator>
  <dc:description>Http://Dian1.taobao.com</dc:description>
  <cp:lastModifiedBy>Admin</cp:lastModifiedBy>
  <cp:revision>40</cp:revision>
  <dcterms:created xsi:type="dcterms:W3CDTF">2016-08-08T05:55:00Z</dcterms:created>
  <dcterms:modified xsi:type="dcterms:W3CDTF">2023-03-07T14:32:43Z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