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83" r:id="rId2"/>
    <p:sldId id="2007577189" r:id="rId3"/>
    <p:sldId id="2007577156" r:id="rId4"/>
    <p:sldId id="2007577157" r:id="rId5"/>
    <p:sldId id="2007577158" r:id="rId6"/>
    <p:sldId id="2007577160" r:id="rId7"/>
    <p:sldId id="2007577190" r:id="rId8"/>
    <p:sldId id="2007577142" r:id="rId9"/>
    <p:sldId id="2007577191" r:id="rId10"/>
    <p:sldId id="2007577135" r:id="rId11"/>
    <p:sldId id="2007577152" r:id="rId12"/>
    <p:sldId id="2007577153" r:id="rId13"/>
    <p:sldId id="342" r:id="rId14"/>
    <p:sldId id="343" r:id="rId15"/>
    <p:sldId id="344" r:id="rId16"/>
    <p:sldId id="345" r:id="rId17"/>
    <p:sldId id="346" r:id="rId18"/>
    <p:sldId id="347" r:id="rId19"/>
    <p:sldId id="348" r:id="rId20"/>
    <p:sldId id="281" r:id="rId21"/>
    <p:sldId id="417" r:id="rId22"/>
    <p:sldId id="256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0000CC"/>
    <a:srgbClr val="660066"/>
    <a:srgbClr val="FF0000"/>
    <a:srgbClr val="FF6600"/>
    <a:srgbClr val="FF3399"/>
    <a:srgbClr val="BF520A"/>
    <a:srgbClr val="000066"/>
    <a:srgbClr val="CC33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 autoAdjust="0"/>
  </p:normalViewPr>
  <p:slideViewPr>
    <p:cSldViewPr snapToGrid="0">
      <p:cViewPr varScale="1">
        <p:scale>
          <a:sx n="106" d="100"/>
          <a:sy n="106" d="100"/>
        </p:scale>
        <p:origin x="8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3/9/23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46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82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414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281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6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9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21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3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65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1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02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6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97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38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55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1020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78801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27448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935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6139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0673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556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62189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0767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16434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92730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5283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92289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3/9/23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5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3/9/23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0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62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1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2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3/9/23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649" r:id="rId6"/>
    <p:sldLayoutId id="2147483655" r:id="rId7"/>
    <p:sldLayoutId id="2147483715" r:id="rId8"/>
    <p:sldLayoutId id="2147483714" r:id="rId9"/>
    <p:sldLayoutId id="2147483712" r:id="rId10"/>
    <p:sldLayoutId id="2147483710" r:id="rId11"/>
    <p:sldLayoutId id="2147483708" r:id="rId12"/>
    <p:sldLayoutId id="2147483706" r:id="rId13"/>
    <p:sldLayoutId id="2147483664" r:id="rId14"/>
    <p:sldLayoutId id="2147483705" r:id="rId15"/>
    <p:sldLayoutId id="2147483704" r:id="rId16"/>
    <p:sldLayoutId id="2147483702" r:id="rId17"/>
    <p:sldLayoutId id="2147483700" r:id="rId18"/>
    <p:sldLayoutId id="2147483698" r:id="rId19"/>
    <p:sldLayoutId id="2147483696" r:id="rId20"/>
    <p:sldLayoutId id="2147483663" r:id="rId21"/>
    <p:sldLayoutId id="2147483661" r:id="rId22"/>
    <p:sldLayoutId id="2147483656" r:id="rId23"/>
    <p:sldLayoutId id="2147483658" r:id="rId24"/>
    <p:sldLayoutId id="2147483694" r:id="rId25"/>
    <p:sldLayoutId id="2147483692" r:id="rId26"/>
    <p:sldLayoutId id="2147483690" r:id="rId27"/>
    <p:sldLayoutId id="2147483688" r:id="rId28"/>
    <p:sldLayoutId id="2147483686" r:id="rId29"/>
    <p:sldLayoutId id="2147483684" r:id="rId30"/>
    <p:sldLayoutId id="2147483682" r:id="rId31"/>
    <p:sldLayoutId id="2147483680" r:id="rId32"/>
    <p:sldLayoutId id="2147483678" r:id="rId33"/>
    <p:sldLayoutId id="2147483676" r:id="rId34"/>
    <p:sldLayoutId id="2147483674" r:id="rId35"/>
    <p:sldLayoutId id="2147483672" r:id="rId36"/>
    <p:sldLayoutId id="2147483721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27.png"/><Relationship Id="rId12" Type="http://schemas.openxmlformats.org/officeDocument/2006/relationships/image" Target="../media/image4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969" y="1429906"/>
            <a:ext cx="121880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26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200" b="1">
                <a:solidFill>
                  <a:srgbClr val="FF0000"/>
                </a:solidFill>
                <a:latin typeface="UTM Avo" panose="02040603050506020204" pitchFamily="18" charset="0"/>
              </a:rPr>
              <a:t> 73: Các số trong phạm vi 1000 – Tiết 3</a:t>
            </a:r>
            <a:endParaRPr sz="4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Single Corner Rounded 62">
            <a:extLst>
              <a:ext uri="{FF2B5EF4-FFF2-40B4-BE49-F238E27FC236}">
                <a16:creationId xmlns:a16="http://schemas.microsoft.com/office/drawing/2014/main" id="{984BA840-2AAC-479B-812F-96BB1EB47AB6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2F2D9555-007D-4DD4-9D8E-DEB4B8D47A3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1937343" y="235741"/>
            <a:ext cx="7692432" cy="746812"/>
            <a:chOff x="1693121" y="130495"/>
            <a:chExt cx="7333220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7109320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tương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627449" cy="50048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8B7CE4A-69AC-4896-B9CB-4F2BBBF62710}"/>
              </a:ext>
            </a:extLst>
          </p:cNvPr>
          <p:cNvSpPr/>
          <p:nvPr/>
        </p:nvSpPr>
        <p:spPr>
          <a:xfrm>
            <a:off x="1804707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CB04DEC-8146-4845-8ADC-2953F7C54538}"/>
              </a:ext>
            </a:extLst>
          </p:cNvPr>
          <p:cNvSpPr/>
          <p:nvPr/>
        </p:nvSpPr>
        <p:spPr>
          <a:xfrm>
            <a:off x="1804707" y="3968924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536F67C-137B-4753-A10A-78065EE97614}"/>
              </a:ext>
            </a:extLst>
          </p:cNvPr>
          <p:cNvSpPr/>
          <p:nvPr/>
        </p:nvSpPr>
        <p:spPr>
          <a:xfrm>
            <a:off x="1804708" y="5177902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E7C729F-2D1E-4478-A381-A374C0883AF0}"/>
              </a:ext>
            </a:extLst>
          </p:cNvPr>
          <p:cNvSpPr/>
          <p:nvPr/>
        </p:nvSpPr>
        <p:spPr>
          <a:xfrm>
            <a:off x="6367144" y="2752753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2906C9D-2192-4E4F-9BD2-6E408BB922CF}"/>
              </a:ext>
            </a:extLst>
          </p:cNvPr>
          <p:cNvSpPr/>
          <p:nvPr/>
        </p:nvSpPr>
        <p:spPr>
          <a:xfrm>
            <a:off x="6367145" y="393349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ba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B36C055-A630-4458-B7BA-9B643D20398C}"/>
              </a:ext>
            </a:extLst>
          </p:cNvPr>
          <p:cNvSpPr/>
          <p:nvPr/>
        </p:nvSpPr>
        <p:spPr>
          <a:xfrm>
            <a:off x="6367146" y="5060170"/>
            <a:ext cx="3770969" cy="6116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anose="020B0604020202020204" pitchFamily="34" charset="0"/>
              </a:rPr>
              <a:t>tám</a:t>
            </a:r>
            <a:endParaRPr lang="en-US" sz="28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E323EA-5598-458C-A655-3B7BF388B8FE}"/>
              </a:ext>
            </a:extLst>
          </p:cNvPr>
          <p:cNvGrpSpPr/>
          <p:nvPr/>
        </p:nvGrpSpPr>
        <p:grpSpPr>
          <a:xfrm>
            <a:off x="1275991" y="1187272"/>
            <a:ext cx="1497689" cy="1283194"/>
            <a:chOff x="5255277" y="2853640"/>
            <a:chExt cx="1488479" cy="13221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0FE922C-0A5E-48EF-B701-AE95AFE21185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7A2B15E-F166-4B02-A8DB-3152A8902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0EC7A6-695B-4C9D-BB57-D1852DA83472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841B81-3017-45F2-A8F3-94B6777B1D37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110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7B9098-E1A4-4E72-8DA3-1D11B4D0156E}"/>
              </a:ext>
            </a:extLst>
          </p:cNvPr>
          <p:cNvGrpSpPr/>
          <p:nvPr/>
        </p:nvGrpSpPr>
        <p:grpSpPr>
          <a:xfrm>
            <a:off x="2855829" y="1187272"/>
            <a:ext cx="1497689" cy="1283194"/>
            <a:chOff x="5255277" y="2853640"/>
            <a:chExt cx="1488479" cy="132212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0C6CC22-F6FE-4056-8021-C39C6CB880F1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80D020C1-217F-4A04-BF97-574CDA8ACE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A5701D5-FB2B-41C0-8810-4415B38BEDBC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0F6718-050C-45FA-9881-CDC89D35799C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8A437A-4452-4942-9237-876D09C8D35D}"/>
              </a:ext>
            </a:extLst>
          </p:cNvPr>
          <p:cNvGrpSpPr/>
          <p:nvPr/>
        </p:nvGrpSpPr>
        <p:grpSpPr>
          <a:xfrm>
            <a:off x="4435667" y="1187272"/>
            <a:ext cx="1497689" cy="1283194"/>
            <a:chOff x="5255277" y="2853640"/>
            <a:chExt cx="1488479" cy="132212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F02BA3-0B53-45F8-9FD9-1C3FC0DC2067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2649D393-3041-4C6F-AAA7-FCE6E3F89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52C47CE-8DAA-43CB-9DA8-8AC2EFD165D0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C640858-008E-4F3A-9394-FCD93C398723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A1F67D8-839C-41C5-95C2-C4FA517D4FC7}"/>
              </a:ext>
            </a:extLst>
          </p:cNvPr>
          <p:cNvGrpSpPr/>
          <p:nvPr/>
        </p:nvGrpSpPr>
        <p:grpSpPr>
          <a:xfrm>
            <a:off x="6015505" y="1187272"/>
            <a:ext cx="1497689" cy="1283194"/>
            <a:chOff x="5255277" y="2853640"/>
            <a:chExt cx="1488479" cy="132212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CF0E7E-64AD-4DEB-B588-8704F4D79CC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6ABFE67-06F0-4FA1-84E0-A5237737A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6F13115F-91FF-405E-95F7-716A379E2359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0D3BE0-5F4D-4C75-B5ED-54DF39A500C0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108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1FC7461-08CB-4905-B27D-F2EBF5B063A3}"/>
              </a:ext>
            </a:extLst>
          </p:cNvPr>
          <p:cNvGrpSpPr/>
          <p:nvPr/>
        </p:nvGrpSpPr>
        <p:grpSpPr>
          <a:xfrm>
            <a:off x="7589130" y="1187272"/>
            <a:ext cx="1497689" cy="1283194"/>
            <a:chOff x="5255277" y="2853640"/>
            <a:chExt cx="1488479" cy="132212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75A4CF3-4ACA-4F0E-A389-3A128B6B8158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2F2993BC-6A7F-4614-BE88-26983A26BA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27A157A9-81A0-4831-BB11-C54140C65B16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1D09BC-FFA0-4DB0-AD92-CB93F62A51A2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8B40D03-0154-4554-9C94-B78B5053FBC7}"/>
              </a:ext>
            </a:extLst>
          </p:cNvPr>
          <p:cNvGrpSpPr/>
          <p:nvPr/>
        </p:nvGrpSpPr>
        <p:grpSpPr>
          <a:xfrm>
            <a:off x="9168968" y="1187272"/>
            <a:ext cx="1497689" cy="1283194"/>
            <a:chOff x="5255277" y="2853640"/>
            <a:chExt cx="1488479" cy="132212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DC4A4334-02BF-4B2C-AAF5-312302DF77DC}"/>
                </a:ext>
              </a:extLst>
            </p:cNvPr>
            <p:cNvGrpSpPr/>
            <p:nvPr/>
          </p:nvGrpSpPr>
          <p:grpSpPr>
            <a:xfrm>
              <a:off x="5255277" y="2853640"/>
              <a:ext cx="1488479" cy="1322120"/>
              <a:chOff x="5255277" y="2853640"/>
              <a:chExt cx="1488479" cy="132212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CC909FD-EA98-40D3-8849-3324CBBF3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609" b="89404" l="10000" r="90000">
                            <a14:foregroundMark x1="48824" y1="8609" x2="48824" y2="8609"/>
                            <a14:foregroundMark x1="13529" y1="45695" x2="13529" y2="45695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255277" y="2853640"/>
                <a:ext cx="1488479" cy="1322120"/>
              </a:xfrm>
              <a:prstGeom prst="rect">
                <a:avLst/>
              </a:prstGeom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B9758EA3-3B31-429E-AC95-F6E8C2126023}"/>
                  </a:ext>
                </a:extLst>
              </p:cNvPr>
              <p:cNvSpPr/>
              <p:nvPr/>
            </p:nvSpPr>
            <p:spPr>
              <a:xfrm>
                <a:off x="5610930" y="3144490"/>
                <a:ext cx="781006" cy="75694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6D823F-AD6F-407E-91E0-F56CAC8D9766}"/>
                </a:ext>
              </a:extLst>
            </p:cNvPr>
            <p:cNvSpPr txBox="1"/>
            <p:nvPr/>
          </p:nvSpPr>
          <p:spPr>
            <a:xfrm>
              <a:off x="5610930" y="3280503"/>
              <a:ext cx="840723" cy="539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latin typeface="UTM Avo" panose="02040603050506020204" pitchFamily="18" charset="0"/>
                </a:rPr>
                <a:t>106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16159 0.17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8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54987 0.3407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0.67943 0.518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71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0.67981 0.18055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4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9596 0.5020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2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552 0.3407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558800" y="619760"/>
            <a:ext cx="11115040" cy="532885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7E21E-50D6-4EB8-A618-65EA1101C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13" y="2333186"/>
            <a:ext cx="10690159" cy="12358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4608230" y="246354"/>
            <a:ext cx="1971016" cy="746812"/>
            <a:chOff x="1693121" y="130495"/>
            <a:chExt cx="1953309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1" y="130495"/>
              <a:ext cx="1729409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A7E9A6D-100A-4D90-B5EF-5A093D0BD3C8}"/>
              </a:ext>
            </a:extLst>
          </p:cNvPr>
          <p:cNvGrpSpPr/>
          <p:nvPr/>
        </p:nvGrpSpPr>
        <p:grpSpPr>
          <a:xfrm>
            <a:off x="3022095" y="2729706"/>
            <a:ext cx="964095" cy="630422"/>
            <a:chOff x="2883589" y="2718482"/>
            <a:chExt cx="964095" cy="63042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DCB0714-8749-4087-8D3E-23DE7476EB76}"/>
                </a:ext>
              </a:extLst>
            </p:cNvPr>
            <p:cNvSpPr/>
            <p:nvPr/>
          </p:nvSpPr>
          <p:spPr>
            <a:xfrm>
              <a:off x="2961581" y="2718482"/>
              <a:ext cx="636105" cy="630422"/>
            </a:xfrm>
            <a:prstGeom prst="roundRect">
              <a:avLst>
                <a:gd name="adj" fmla="val 9671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08F110-570A-4676-B961-1DB018FF2B8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F5721D-DC69-430C-833F-5A8B3EFDC28F}"/>
              </a:ext>
            </a:extLst>
          </p:cNvPr>
          <p:cNvGrpSpPr/>
          <p:nvPr/>
        </p:nvGrpSpPr>
        <p:grpSpPr>
          <a:xfrm>
            <a:off x="4030443" y="2726590"/>
            <a:ext cx="964095" cy="630422"/>
            <a:chOff x="2902639" y="2719065"/>
            <a:chExt cx="964095" cy="63042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F11A0AE-979E-47DA-A0DB-8583B64E1402}"/>
                </a:ext>
              </a:extLst>
            </p:cNvPr>
            <p:cNvSpPr/>
            <p:nvPr/>
          </p:nvSpPr>
          <p:spPr>
            <a:xfrm>
              <a:off x="2982180" y="2719065"/>
              <a:ext cx="636105" cy="630422"/>
            </a:xfrm>
            <a:prstGeom prst="roundRect">
              <a:avLst>
                <a:gd name="adj" fmla="val 12757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9753F81-D2F1-4C8E-B40A-7D53F7A39D4A}"/>
                </a:ext>
              </a:extLst>
            </p:cNvPr>
            <p:cNvSpPr txBox="1"/>
            <p:nvPr/>
          </p:nvSpPr>
          <p:spPr>
            <a:xfrm>
              <a:off x="29026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88EC3CF-2BFD-4F8A-8375-24C24EB001CE}"/>
              </a:ext>
            </a:extLst>
          </p:cNvPr>
          <p:cNvGrpSpPr/>
          <p:nvPr/>
        </p:nvGrpSpPr>
        <p:grpSpPr>
          <a:xfrm>
            <a:off x="6012346" y="2731907"/>
            <a:ext cx="964095" cy="630422"/>
            <a:chOff x="2864539" y="2719065"/>
            <a:chExt cx="964095" cy="63042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C3253DD-1E48-4CD6-8BA8-79E70FFEA1B5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735F5B-B499-4A50-8330-6B72BB098562}"/>
                </a:ext>
              </a:extLst>
            </p:cNvPr>
            <p:cNvSpPr txBox="1"/>
            <p:nvPr/>
          </p:nvSpPr>
          <p:spPr>
            <a:xfrm>
              <a:off x="286453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106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BD0327B-9AF0-4EE7-BC1C-60E489EFD88B}"/>
              </a:ext>
            </a:extLst>
          </p:cNvPr>
          <p:cNvGrpSpPr/>
          <p:nvPr/>
        </p:nvGrpSpPr>
        <p:grpSpPr>
          <a:xfrm>
            <a:off x="7045187" y="2731742"/>
            <a:ext cx="964095" cy="630422"/>
            <a:chOff x="2883589" y="2719065"/>
            <a:chExt cx="964095" cy="630422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E708ED78-28FC-49F4-B8F6-B7EB0E7163A4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567CB4F-0E61-465C-BCA6-43D4C6F3FB4F}"/>
                </a:ext>
              </a:extLst>
            </p:cNvPr>
            <p:cNvSpPr txBox="1"/>
            <p:nvPr/>
          </p:nvSpPr>
          <p:spPr>
            <a:xfrm>
              <a:off x="2883589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107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56927D-05AF-4A1C-A15B-DCA00912C81D}"/>
              </a:ext>
            </a:extLst>
          </p:cNvPr>
          <p:cNvGrpSpPr/>
          <p:nvPr/>
        </p:nvGrpSpPr>
        <p:grpSpPr>
          <a:xfrm>
            <a:off x="8041874" y="2721274"/>
            <a:ext cx="964095" cy="630422"/>
            <a:chOff x="2874064" y="2719065"/>
            <a:chExt cx="964095" cy="6304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93CEC07-0EEC-43FC-9782-93512271AA4D}"/>
                </a:ext>
              </a:extLst>
            </p:cNvPr>
            <p:cNvSpPr/>
            <p:nvPr/>
          </p:nvSpPr>
          <p:spPr>
            <a:xfrm>
              <a:off x="2961860" y="2719065"/>
              <a:ext cx="636105" cy="630422"/>
            </a:xfrm>
            <a:prstGeom prst="roundRect">
              <a:avLst>
                <a:gd name="adj" fmla="val 5042"/>
              </a:avLst>
            </a:prstGeom>
            <a:solidFill>
              <a:srgbClr val="FFFF00"/>
            </a:solidFill>
            <a:ln w="28575">
              <a:solidFill>
                <a:srgbClr val="FF3399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C1F89AA-67B6-4C9E-8D2E-068D7F34DA18}"/>
                </a:ext>
              </a:extLst>
            </p:cNvPr>
            <p:cNvSpPr txBox="1"/>
            <p:nvPr/>
          </p:nvSpPr>
          <p:spPr>
            <a:xfrm>
              <a:off x="2874064" y="2807349"/>
              <a:ext cx="9640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Single Corner Rounded 29">
            <a:extLst>
              <a:ext uri="{FF2B5EF4-FFF2-40B4-BE49-F238E27FC236}">
                <a16:creationId xmlns:a16="http://schemas.microsoft.com/office/drawing/2014/main" id="{D6A0769A-0EAC-476F-A20A-36F7CEE2399C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365D9FA-1AA4-4BB1-853B-82E374B956B8}"/>
              </a:ext>
            </a:extLst>
          </p:cNvPr>
          <p:cNvSpPr/>
          <p:nvPr/>
        </p:nvSpPr>
        <p:spPr>
          <a:xfrm>
            <a:off x="335979" y="633501"/>
            <a:ext cx="11520041" cy="5590997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3B2963-7DF5-431A-BB13-3F93C8662832}"/>
              </a:ext>
            </a:extLst>
          </p:cNvPr>
          <p:cNvGrpSpPr/>
          <p:nvPr/>
        </p:nvGrpSpPr>
        <p:grpSpPr>
          <a:xfrm>
            <a:off x="2675772" y="260095"/>
            <a:ext cx="6840454" cy="746812"/>
            <a:chOff x="1693121" y="130495"/>
            <a:chExt cx="6779001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6555102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chơi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“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Lấy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cho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đủ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lượng</a:t>
              </a:r>
              <a:r>
                <a:rPr lang="en-US" sz="26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”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687422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273E16B-AA23-44CF-88C8-C37FAD6A7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58" y="1483422"/>
            <a:ext cx="10379683" cy="389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1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377687"/>
            <a:ext cx="12192000" cy="6466665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reflection blurRad="6350" stA="60000" endA="900" endPos="60000" dist="60007" dir="5400000" sy="-100000" algn="bl" rotWithShape="0"/>
                </a:effectLst>
                <a:latin typeface="UTM American Sans" panose="02040603050506020204" pitchFamily="18" charset="0"/>
              </a:rPr>
              <a:t>ĐOÀN TÀU VUI VẺ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reflection blurRad="6350" stA="60000" endA="900" endPos="60000" dist="60007" dir="5400000" sy="-100000" algn="bl" rotWithShape="0"/>
              </a:effectLst>
              <a:latin typeface="UTM American San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036"/>
            <a:ext cx="12192000" cy="64539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ngắm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200" dirty="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chuyến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28506"/>
            <a:ext cx="12192000" cy="6409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linh</a:t>
              </a:r>
              <a:r>
                <a:rPr lang="en-US" sz="36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endParaRPr lang="en-US" sz="36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87626"/>
            <a:ext cx="12192000" cy="647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tám</a:t>
              </a:r>
              <a:r>
                <a:rPr lang="en-US" sz="32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mươi</a:t>
              </a:r>
              <a:endParaRPr lang="en-US" sz="32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B. 108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A. 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UTM Avo" panose="02040603050506020204" pitchFamily="18" charset="0"/>
              </a:rPr>
              <a:t>C. 180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428506"/>
            <a:ext cx="12192000" cy="6429494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428506"/>
            <a:ext cx="12192000" cy="6429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447260"/>
            <a:ext cx="12192000" cy="6410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Điền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hợp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chỗ</a:t>
              </a:r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chấm</a:t>
              </a:r>
              <a:endParaRPr lang="en-US" sz="2400" b="1" dirty="0">
                <a:solidFill>
                  <a:srgbClr val="0033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rgbClr val="0033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116780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308177" y="3487724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459179" y="3429000"/>
            <a:ext cx="72736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549849" y="273487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BF391C6-20F6-4982-8724-E214CBE3F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753360" y="2251973"/>
            <a:ext cx="567603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130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1229" y="1029725"/>
            <a:ext cx="2498387" cy="1661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8616" y="3745133"/>
            <a:ext cx="1808848" cy="182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748022-F5D5-472A-B70A-461D01422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836600"/>
            <a:ext cx="375134" cy="1638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4F877-F72E-4953-B7D3-189EABFB3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1556" y="3836600"/>
            <a:ext cx="375134" cy="1638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3C0F01-B4AD-44CB-911B-71D9AF69EC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690" y="3836600"/>
            <a:ext cx="375134" cy="1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1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3E97F50-2E20-4CB7-82EB-52E10A46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2834640" y="2251973"/>
            <a:ext cx="5594755" cy="1427461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đủ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180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khối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phương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6750282" y="1083718"/>
            <a:ext cx="2740432" cy="1821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7D4AF5-F46C-4026-8257-0049C5B15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5487" y="3856712"/>
            <a:ext cx="1808848" cy="18215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B44CA3-DD1A-4FA5-87D9-E10A57E3F10A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621FE7-8F57-4123-933C-DA50299B4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7173" y="3917672"/>
            <a:ext cx="375134" cy="1638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65F5F1-F562-4536-8715-73D50CBEF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2729" y="3917672"/>
            <a:ext cx="375134" cy="16386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41B732-2552-4A0E-87E5-34C3CF220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7863" y="3917672"/>
            <a:ext cx="375134" cy="16386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40567B-6FD2-4E54-8F64-61322B086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997" y="3917672"/>
            <a:ext cx="375134" cy="16386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07D3-76FB-48BE-9CAC-B1913DFB2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8553" y="3917672"/>
            <a:ext cx="375134" cy="16386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CD766B-821E-4689-B0F8-F7516C5C7F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3687" y="3917672"/>
            <a:ext cx="375134" cy="16386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F834C8-2560-4768-AEA5-4ABCF783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8821" y="3917672"/>
            <a:ext cx="375134" cy="16386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5D522-8924-4026-A6F9-DBABEB97A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377" y="3917672"/>
            <a:ext cx="375134" cy="1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2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875646-853C-4A9E-915A-70CA7A7EA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340" y="3079935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4997882" y="4924091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725" y="3146977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768" y="3146977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0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ECDEC6-4C1A-433B-B4B1-245D407F1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0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1FAB685-67D2-41B3-A9B9-C91290BB99E0}"/>
              </a:ext>
            </a:extLst>
          </p:cNvPr>
          <p:cNvSpPr/>
          <p:nvPr/>
        </p:nvSpPr>
        <p:spPr>
          <a:xfrm>
            <a:off x="1307765" y="352151"/>
            <a:ext cx="30171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ĐỐ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7707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BẠN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7707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5607FA-8042-4D4E-8182-75E9B77D9F9B}"/>
              </a:ext>
            </a:extLst>
          </p:cNvPr>
          <p:cNvSpPr/>
          <p:nvPr/>
        </p:nvSpPr>
        <p:spPr>
          <a:xfrm>
            <a:off x="3762605" y="2036373"/>
            <a:ext cx="4666790" cy="92323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tương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ứng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B1111F-0EC0-4C5E-AF5D-C15E4E09A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865271">
            <a:off x="5711414" y="488710"/>
            <a:ext cx="1634934" cy="18215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8226C-ED09-4D48-92D4-B6E27A3ACB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7483" y="3017521"/>
            <a:ext cx="1754985" cy="176734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F21A6D-2E9C-48FA-819D-6761665FEFEF}"/>
              </a:ext>
            </a:extLst>
          </p:cNvPr>
          <p:cNvSpPr/>
          <p:nvPr/>
        </p:nvSpPr>
        <p:spPr>
          <a:xfrm>
            <a:off x="5293852" y="4909822"/>
            <a:ext cx="1900758" cy="755349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FFB1E7-9F04-447A-A386-5FD601D992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0868" y="3084563"/>
            <a:ext cx="373363" cy="1607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346A44-6E97-4A5E-ABAB-148F03620B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3911" y="3084563"/>
            <a:ext cx="373363" cy="1607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EAB4D9-B9C8-4D9B-90B6-51A1D7EC2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9756" y="3084563"/>
            <a:ext cx="373363" cy="1607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1197FB-FE40-4170-98E1-EC853798B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2799" y="3084563"/>
            <a:ext cx="373363" cy="16079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05A460-E7A4-47C4-B645-A5DC063F3F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8644" y="3084563"/>
            <a:ext cx="373363" cy="160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6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346748"/>
            <a:ext cx="6234053" cy="216450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</a:t>
            </a:r>
            <a:r>
              <a:rPr lang="en-US" altLang="zh-CN" sz="4800" b="1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BD132585-F9FB-489D-9E51-F31282A78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13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4CCF6-B450-4879-866B-06881A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0497" y="577632"/>
            <a:ext cx="1808848" cy="182158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B996F3-2699-4989-82EF-4B7CF1F71A17}"/>
              </a:ext>
            </a:extLst>
          </p:cNvPr>
          <p:cNvSpPr/>
          <p:nvPr/>
        </p:nvSpPr>
        <p:spPr>
          <a:xfrm>
            <a:off x="1610497" y="2332970"/>
            <a:ext cx="1753540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6BEEA8-0EC4-4121-9007-AEADB1943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510" y="2076035"/>
            <a:ext cx="268010" cy="25693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F831826-7534-4FCB-B283-01BE93D01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0707" y="662346"/>
            <a:ext cx="1808848" cy="1821586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4E5252D-9EDD-45F0-8797-E5A9CB5BDD51}"/>
              </a:ext>
            </a:extLst>
          </p:cNvPr>
          <p:cNvSpPr/>
          <p:nvPr/>
        </p:nvSpPr>
        <p:spPr>
          <a:xfrm>
            <a:off x="4290878" y="2379379"/>
            <a:ext cx="3201974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101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637DB8C-3A79-420F-A480-34AB38E89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2076035"/>
            <a:ext cx="268010" cy="25693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AFAEDAA-85FB-407C-B6A6-132B61ADC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01402" y="662346"/>
            <a:ext cx="1808848" cy="18215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8BC834-3BE2-48F2-88B0-36776B5249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7205" y="1774550"/>
            <a:ext cx="268010" cy="256935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FF428E8-DA8E-49F5-9817-012B8AFBB184}"/>
              </a:ext>
            </a:extLst>
          </p:cNvPr>
          <p:cNvSpPr/>
          <p:nvPr/>
        </p:nvSpPr>
        <p:spPr>
          <a:xfrm>
            <a:off x="7735118" y="2399218"/>
            <a:ext cx="2983682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102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AB909AC-40FB-4A35-8D7B-42F612422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442" y="3429000"/>
            <a:ext cx="1808848" cy="182158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1A6EA94-933E-4838-9DA7-862E654B84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0812" y="4895355"/>
            <a:ext cx="232956" cy="22333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F35D111-D468-47D0-AAD2-593B26B5BF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1103" y="4742955"/>
            <a:ext cx="232956" cy="22333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7614A50B-2371-445D-A917-42E41FE2E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5459" y="4590555"/>
            <a:ext cx="232956" cy="22333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B57C255-397F-47D1-942E-72D5D25A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439420"/>
            <a:ext cx="232956" cy="22333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FB252EBF-3848-4A1C-AA5D-69248FC371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291025"/>
            <a:ext cx="232956" cy="22333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70D9FE5-5802-4635-A768-6819B51732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4142630"/>
            <a:ext cx="232956" cy="22333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731A205-1136-4316-A3F8-E77AC39B36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994235"/>
            <a:ext cx="232956" cy="22333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CC40E8A-96E6-48E0-A669-2AFFE346E3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845840"/>
            <a:ext cx="232956" cy="22333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169204AA-DA4E-4758-BBC1-114E0311F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34" b="88793" l="6612" r="88430">
                        <a14:foregroundMark x1="7438" y1="30172" x2="30579" y2="25000"/>
                        <a14:foregroundMark x1="14876" y1="18966" x2="31405" y2="12069"/>
                        <a14:foregroundMark x1="32231" y1="8621" x2="40496" y2="6034"/>
                        <a14:foregroundMark x1="31405" y1="7759" x2="7438" y2="23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9655" y="3697445"/>
            <a:ext cx="232956" cy="223330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6348F93-3BBC-494E-B5A7-61BD0EDD346C}"/>
              </a:ext>
            </a:extLst>
          </p:cNvPr>
          <p:cNvSpPr/>
          <p:nvPr/>
        </p:nvSpPr>
        <p:spPr>
          <a:xfrm>
            <a:off x="2981024" y="5286140"/>
            <a:ext cx="31149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linh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109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F45B973-4CB5-40C4-9E27-E16CD0127D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25636" y="3522897"/>
            <a:ext cx="375134" cy="163865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0F653DB3-2286-4E7F-BE4B-742FD34A5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94" b="88811" l="9155" r="89437">
                        <a14:foregroundMark x1="15493" y1="7692" x2="67606" y2="7692"/>
                        <a14:foregroundMark x1="87324" y1="10490" x2="85211" y2="59441"/>
                        <a14:foregroundMark x1="83099" y1="88112" x2="40141" y2="89510"/>
                        <a14:foregroundMark x1="40141" y1="89510" x2="40141" y2="89510"/>
                        <a14:foregroundMark x1="13380" y1="89510" x2="32394" y2="88811"/>
                        <a14:foregroundMark x1="32394" y1="88811" x2="37324" y2="88811"/>
                        <a14:foregroundMark x1="9155" y1="7692" x2="9155" y2="7692"/>
                        <a14:foregroundMark x1="71831" y1="6294" x2="71831" y2="6294"/>
                        <a14:foregroundMark x1="80282" y1="5594" x2="80282" y2="55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0394" y="3464554"/>
            <a:ext cx="1808848" cy="1821586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E14BE3F-24CA-4930-A496-3C91BE372EA4}"/>
              </a:ext>
            </a:extLst>
          </p:cNvPr>
          <p:cNvSpPr/>
          <p:nvPr/>
        </p:nvSpPr>
        <p:spPr>
          <a:xfrm>
            <a:off x="6826365" y="5219892"/>
            <a:ext cx="2558375" cy="674871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995807" y="2217258"/>
            <a:ext cx="6234053" cy="242348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463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106587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3611</TotalTime>
  <Words>298</Words>
  <Application>Microsoft Macintosh PowerPoint</Application>
  <PresentationFormat>Widescreen</PresentationFormat>
  <Paragraphs>84</Paragraphs>
  <Slides>22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UTM American Sans</vt:lpstr>
      <vt:lpstr>UTM Avo</vt:lpstr>
      <vt:lpstr>Office Theme</vt:lpstr>
      <vt:lpstr>Tuần 26 Bài 73: Các số trong phạm vi 1000 – Tiết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Microsoft Office User</cp:lastModifiedBy>
  <cp:revision>384</cp:revision>
  <dcterms:created xsi:type="dcterms:W3CDTF">2021-07-12T03:44:38Z</dcterms:created>
  <dcterms:modified xsi:type="dcterms:W3CDTF">2023-03-09T13:54:31Z</dcterms:modified>
</cp:coreProperties>
</file>