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83" r:id="rId2"/>
    <p:sldId id="2007577189" r:id="rId3"/>
    <p:sldId id="2007577157" r:id="rId4"/>
    <p:sldId id="2007577158" r:id="rId5"/>
    <p:sldId id="2007577159" r:id="rId6"/>
    <p:sldId id="2007577160" r:id="rId7"/>
    <p:sldId id="2007577162" r:id="rId8"/>
    <p:sldId id="2007577161" r:id="rId9"/>
    <p:sldId id="2007577190" r:id="rId10"/>
    <p:sldId id="2007577142" r:id="rId11"/>
    <p:sldId id="2007577154" r:id="rId12"/>
    <p:sldId id="2007577155" r:id="rId13"/>
    <p:sldId id="2007577156" r:id="rId14"/>
    <p:sldId id="2007577191" r:id="rId15"/>
    <p:sldId id="2007577152" r:id="rId16"/>
    <p:sldId id="2007577135" r:id="rId17"/>
    <p:sldId id="275" r:id="rId18"/>
    <p:sldId id="276" r:id="rId19"/>
    <p:sldId id="277" r:id="rId20"/>
    <p:sldId id="278" r:id="rId21"/>
    <p:sldId id="279" r:id="rId22"/>
    <p:sldId id="280" r:id="rId23"/>
    <p:sldId id="2007577153" r:id="rId24"/>
    <p:sldId id="281" r:id="rId25"/>
    <p:sldId id="417" r:id="rId26"/>
    <p:sldId id="256" r:id="rId27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707"/>
    <a:srgbClr val="0000CC"/>
    <a:srgbClr val="660066"/>
    <a:srgbClr val="FF0000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4615" autoAdjust="0"/>
  </p:normalViewPr>
  <p:slideViewPr>
    <p:cSldViewPr snapToGrid="0">
      <p:cViewPr varScale="1">
        <p:scale>
          <a:sx n="106" d="100"/>
          <a:sy n="106" d="100"/>
        </p:scale>
        <p:origin x="8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18" Type="http://schemas.openxmlformats.org/officeDocument/2006/relationships/slide" Target="slide23.xml"/><Relationship Id="rId26" Type="http://schemas.openxmlformats.org/officeDocument/2006/relationships/image" Target="../media/image50.png"/><Relationship Id="rId3" Type="http://schemas.openxmlformats.org/officeDocument/2006/relationships/image" Target="../media/image32.png"/><Relationship Id="rId21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slide" Target="slide22.xml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24" Type="http://schemas.openxmlformats.org/officeDocument/2006/relationships/image" Target="../media/image48.png"/><Relationship Id="rId5" Type="http://schemas.openxmlformats.org/officeDocument/2006/relationships/image" Target="../media/image40.png"/><Relationship Id="rId15" Type="http://schemas.openxmlformats.org/officeDocument/2006/relationships/slide" Target="slide20.xml"/><Relationship Id="rId23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3.png"/><Relationship Id="rId22" Type="http://schemas.openxmlformats.org/officeDocument/2006/relationships/image" Target="../media/image46.png"/><Relationship Id="rId27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slide" Target="slide18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640218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74: Các số có ba chữ số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155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244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569613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EM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KHỎI</a:t>
            </a:r>
            <a:endParaRPr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CHÁY</a:t>
            </a:r>
            <a:endParaRPr sz="4400" b="1" cap="none" dirty="0">
              <a:solidFill>
                <a:srgbClr val="0000CC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71ACC-F013-4CCA-BFDE-B08C5D9CB81A}"/>
              </a:ext>
            </a:extLst>
          </p:cNvPr>
          <p:cNvSpPr/>
          <p:nvPr/>
        </p:nvSpPr>
        <p:spPr>
          <a:xfrm>
            <a:off x="2703169" y="3774159"/>
            <a:ext cx="6260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AI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– AI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2027" y="2595427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618488" y="168891"/>
            <a:ext cx="98206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101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6CEEC-E7C5-4F7B-B920-8F920A8E6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1053"/>
          <a:stretch/>
        </p:blipFill>
        <p:spPr>
          <a:xfrm>
            <a:off x="4218432" y="935705"/>
            <a:ext cx="3755136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101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8C27C-7A91-4D44-9A29-DB3274631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6635" y="1055718"/>
            <a:ext cx="7498730" cy="5120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78034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107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2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56A6A-23E5-4EFA-A73A-00F6CF1F1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476" y="992304"/>
            <a:ext cx="7498730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107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71533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112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833AAA-B016-4461-8052-C8ED91180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6958" y="977360"/>
            <a:ext cx="7468247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112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78034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3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8F24F-86B8-4E65-9DF3-5E5515161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6636" y="977360"/>
            <a:ext cx="7498730" cy="527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6D8A3-D811-44EF-A96E-6A22DF2A847E}"/>
              </a:ext>
            </a:extLst>
          </p:cNvPr>
          <p:cNvSpPr/>
          <p:nvPr/>
        </p:nvSpPr>
        <p:spPr>
          <a:xfrm>
            <a:off x="1420368" y="100197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104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4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1C3791-8AF0-4CA7-8F1D-1BA72DF6B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640" y="977361"/>
            <a:ext cx="7495863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B5AD1-28E7-4C2E-99EB-23F6FE0074B5}"/>
              </a:ext>
            </a:extLst>
          </p:cNvPr>
          <p:cNvSpPr/>
          <p:nvPr/>
        </p:nvSpPr>
        <p:spPr>
          <a:xfrm>
            <a:off x="1420368" y="178035"/>
            <a:ext cx="9351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104</a:t>
            </a:r>
            <a:endParaRPr lang="en-US" sz="32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3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312</Words>
  <Application>Microsoft Macintosh PowerPoint</Application>
  <PresentationFormat>Widescreen</PresentationFormat>
  <Paragraphs>78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.VnVogueH</vt:lpstr>
      <vt:lpstr>Arial</vt:lpstr>
      <vt:lpstr>Calibri</vt:lpstr>
      <vt:lpstr>Calibri Light</vt:lpstr>
      <vt:lpstr>Times New Roman</vt:lpstr>
      <vt:lpstr>UTM Avo</vt:lpstr>
      <vt:lpstr>Office Theme</vt:lpstr>
      <vt:lpstr>Tuần 26 Bài 74: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Office User</cp:lastModifiedBy>
  <cp:revision>398</cp:revision>
  <dcterms:created xsi:type="dcterms:W3CDTF">2021-07-12T03:44:38Z</dcterms:created>
  <dcterms:modified xsi:type="dcterms:W3CDTF">2023-03-09T13:55:45Z</dcterms:modified>
</cp:coreProperties>
</file>