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83" r:id="rId2"/>
    <p:sldId id="2007577189" r:id="rId3"/>
    <p:sldId id="2007577164" r:id="rId4"/>
    <p:sldId id="2007577165" r:id="rId5"/>
    <p:sldId id="2007577190" r:id="rId6"/>
    <p:sldId id="2007577142" r:id="rId7"/>
    <p:sldId id="2007577154" r:id="rId8"/>
    <p:sldId id="2007577168" r:id="rId9"/>
    <p:sldId id="2007577191" r:id="rId10"/>
    <p:sldId id="2007577152" r:id="rId11"/>
    <p:sldId id="2007577163" r:id="rId12"/>
    <p:sldId id="2007577135" r:id="rId13"/>
    <p:sldId id="2007577169" r:id="rId14"/>
    <p:sldId id="281" r:id="rId15"/>
    <p:sldId id="417" r:id="rId16"/>
    <p:sldId id="256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66FF"/>
    <a:srgbClr val="FF7707"/>
    <a:srgbClr val="FF3399"/>
    <a:srgbClr val="0000CC"/>
    <a:srgbClr val="CC3300"/>
    <a:srgbClr val="009900"/>
    <a:srgbClr val="660066"/>
    <a:srgbClr val="FF0000"/>
    <a:srgbClr val="BF5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15" autoAdjust="0"/>
  </p:normalViewPr>
  <p:slideViewPr>
    <p:cSldViewPr snapToGrid="0">
      <p:cViewPr varScale="1">
        <p:scale>
          <a:sx n="106" d="100"/>
          <a:sy n="106" d="100"/>
        </p:scale>
        <p:origin x="83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EDD2E5-0D8A-4A8D-8909-0ADBE24C6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52B0-06FE-4D06-AF04-0AFAB788CD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F3C40-2518-40C8-9B4B-890C01C9792B}" type="datetimeFigureOut">
              <a:rPr lang="en-US" smtClean="0"/>
              <a:t>3/9/23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7E7BB-5640-45B2-9CA2-3D37C620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FD340-69EA-4DBD-924F-4AA1B499DF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2AC87-2D85-4639-B643-12916462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0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3/9/23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7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3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37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2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730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3/9/23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3/9/23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8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55" r:id="rId6"/>
    <p:sldLayoutId id="2147483656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8.xml"/><Relationship Id="rId13" Type="http://schemas.openxmlformats.org/officeDocument/2006/relationships/control" Target="../activeX/activeX13.xml"/><Relationship Id="rId18" Type="http://schemas.openxmlformats.org/officeDocument/2006/relationships/image" Target="../media/image20.png"/><Relationship Id="rId26" Type="http://schemas.openxmlformats.org/officeDocument/2006/relationships/image" Target="../media/image30.wmf"/><Relationship Id="rId3" Type="http://schemas.openxmlformats.org/officeDocument/2006/relationships/control" Target="../activeX/activeX3.xml"/><Relationship Id="rId21" Type="http://schemas.microsoft.com/office/2007/relationships/hdphoto" Target="../media/hdphoto3.wdp"/><Relationship Id="rId7" Type="http://schemas.openxmlformats.org/officeDocument/2006/relationships/control" Target="../activeX/activeX7.xml"/><Relationship Id="rId12" Type="http://schemas.openxmlformats.org/officeDocument/2006/relationships/control" Target="../activeX/activeX12.xml"/><Relationship Id="rId17" Type="http://schemas.openxmlformats.org/officeDocument/2006/relationships/image" Target="../media/image23.png"/><Relationship Id="rId25" Type="http://schemas.openxmlformats.org/officeDocument/2006/relationships/image" Target="../media/image29.png"/><Relationship Id="rId2" Type="http://schemas.openxmlformats.org/officeDocument/2006/relationships/control" Target="../activeX/activeX2.xml"/><Relationship Id="rId16" Type="http://schemas.openxmlformats.org/officeDocument/2006/relationships/slideLayout" Target="../slideLayouts/slideLayout4.xml"/><Relationship Id="rId20" Type="http://schemas.openxmlformats.org/officeDocument/2006/relationships/image" Target="../media/image21.png"/><Relationship Id="rId1" Type="http://schemas.openxmlformats.org/officeDocument/2006/relationships/control" Target="../activeX/activeX1.xml"/><Relationship Id="rId6" Type="http://schemas.openxmlformats.org/officeDocument/2006/relationships/control" Target="../activeX/activeX6.xml"/><Relationship Id="rId11" Type="http://schemas.openxmlformats.org/officeDocument/2006/relationships/control" Target="../activeX/activeX11.xml"/><Relationship Id="rId24" Type="http://schemas.openxmlformats.org/officeDocument/2006/relationships/image" Target="../media/image28.png"/><Relationship Id="rId5" Type="http://schemas.openxmlformats.org/officeDocument/2006/relationships/control" Target="../activeX/activeX5.xml"/><Relationship Id="rId15" Type="http://schemas.openxmlformats.org/officeDocument/2006/relationships/control" Target="../activeX/activeX15.xml"/><Relationship Id="rId23" Type="http://schemas.openxmlformats.org/officeDocument/2006/relationships/image" Target="../media/image27.png"/><Relationship Id="rId28" Type="http://schemas.openxmlformats.org/officeDocument/2006/relationships/image" Target="../media/image32.wmf"/><Relationship Id="rId10" Type="http://schemas.openxmlformats.org/officeDocument/2006/relationships/control" Target="../activeX/activeX10.xml"/><Relationship Id="rId19" Type="http://schemas.microsoft.com/office/2007/relationships/hdphoto" Target="../media/hdphoto2.wdp"/><Relationship Id="rId4" Type="http://schemas.openxmlformats.org/officeDocument/2006/relationships/control" Target="../activeX/activeX4.xml"/><Relationship Id="rId9" Type="http://schemas.openxmlformats.org/officeDocument/2006/relationships/control" Target="../activeX/activeX9.xml"/><Relationship Id="rId14" Type="http://schemas.openxmlformats.org/officeDocument/2006/relationships/control" Target="../activeX/activeX14.xml"/><Relationship Id="rId22" Type="http://schemas.openxmlformats.org/officeDocument/2006/relationships/image" Target="../media/image22.png"/><Relationship Id="rId27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24.jpg"/><Relationship Id="rId10" Type="http://schemas.microsoft.com/office/2007/relationships/hdphoto" Target="../media/hdphoto5.wdp"/><Relationship Id="rId4" Type="http://schemas.openxmlformats.org/officeDocument/2006/relationships/image" Target="../media/image23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391263" y="1611189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26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47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700" b="1">
                <a:solidFill>
                  <a:srgbClr val="FF0000"/>
                </a:solidFill>
                <a:latin typeface="UTM Avo" panose="02040603050506020204" pitchFamily="18" charset="0"/>
              </a:rPr>
              <a:t> 75: Các số có ba chữ số (tiếp theo)</a:t>
            </a:r>
            <a:endParaRPr sz="47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299720" y="304800"/>
            <a:ext cx="11556999" cy="5974080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4628550" y="124026"/>
            <a:ext cx="1971016" cy="746812"/>
            <a:chOff x="1693121" y="130495"/>
            <a:chExt cx="1953309" cy="67494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917021" y="130495"/>
              <a:ext cx="1729409" cy="674946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93121" y="165675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0368C41-2EFC-47C8-94EC-2AEC2E8A06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945"/>
          <a:stretch/>
        </p:blipFill>
        <p:spPr>
          <a:xfrm>
            <a:off x="708467" y="976941"/>
            <a:ext cx="3920083" cy="2494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D6B7A6-E95A-4681-92A6-05317BD20D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3" b="3018"/>
          <a:stretch/>
        </p:blipFill>
        <p:spPr>
          <a:xfrm>
            <a:off x="558799" y="3633608"/>
            <a:ext cx="5461001" cy="249447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FBD0327B-9AF0-4EE7-BC1C-60E489EFD88B}"/>
              </a:ext>
            </a:extLst>
          </p:cNvPr>
          <p:cNvGrpSpPr/>
          <p:nvPr/>
        </p:nvGrpSpPr>
        <p:grpSpPr>
          <a:xfrm>
            <a:off x="2543054" y="2839755"/>
            <a:ext cx="964095" cy="568925"/>
            <a:chOff x="2897650" y="2719065"/>
            <a:chExt cx="964095" cy="568925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708ED78-28FC-49F4-B8F6-B7EB0E7163A4}"/>
                </a:ext>
              </a:extLst>
            </p:cNvPr>
            <p:cNvSpPr/>
            <p:nvPr/>
          </p:nvSpPr>
          <p:spPr>
            <a:xfrm>
              <a:off x="2961861" y="2719065"/>
              <a:ext cx="593136" cy="568925"/>
            </a:xfrm>
            <a:prstGeom prst="roundRect">
              <a:avLst>
                <a:gd name="adj" fmla="val 5042"/>
              </a:avLst>
            </a:prstGeom>
            <a:solidFill>
              <a:srgbClr val="FFFF00"/>
            </a:solidFill>
            <a:ln w="28575">
              <a:solidFill>
                <a:srgbClr val="FF33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567CB4F-0E61-465C-BCA6-43D4C6F3FB4F}"/>
                </a:ext>
              </a:extLst>
            </p:cNvPr>
            <p:cNvSpPr txBox="1"/>
            <p:nvPr/>
          </p:nvSpPr>
          <p:spPr>
            <a:xfrm>
              <a:off x="2897650" y="2807349"/>
              <a:ext cx="964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263</a:t>
              </a:r>
            </a:p>
          </p:txBody>
        </p:sp>
      </p:grpSp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73FD2C8D-274F-4FA2-85B4-0DE817A02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414524"/>
              </p:ext>
            </p:extLst>
          </p:nvPr>
        </p:nvGraphicFramePr>
        <p:xfrm>
          <a:off x="6172202" y="1190661"/>
          <a:ext cx="5110479" cy="121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493">
                  <a:extLst>
                    <a:ext uri="{9D8B030D-6E8A-4147-A177-3AD203B41FA5}">
                      <a16:colId xmlns:a16="http://schemas.microsoft.com/office/drawing/2014/main" val="2287856156"/>
                    </a:ext>
                  </a:extLst>
                </a:gridCol>
                <a:gridCol w="1703493">
                  <a:extLst>
                    <a:ext uri="{9D8B030D-6E8A-4147-A177-3AD203B41FA5}">
                      <a16:colId xmlns:a16="http://schemas.microsoft.com/office/drawing/2014/main" val="3705855493"/>
                    </a:ext>
                  </a:extLst>
                </a:gridCol>
                <a:gridCol w="1703493">
                  <a:extLst>
                    <a:ext uri="{9D8B030D-6E8A-4147-A177-3AD203B41FA5}">
                      <a16:colId xmlns:a16="http://schemas.microsoft.com/office/drawing/2014/main" val="2253892837"/>
                    </a:ext>
                  </a:extLst>
                </a:gridCol>
              </a:tblGrid>
              <a:tr h="5498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89832"/>
                  </a:ext>
                </a:extLst>
              </a:tr>
              <a:tr h="66607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09863"/>
                  </a:ext>
                </a:extLst>
              </a:tr>
            </a:tbl>
          </a:graphicData>
        </a:graphic>
      </p:graphicFrame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4DBC0A-011C-489E-AA99-6E8922A810E4}"/>
              </a:ext>
            </a:extLst>
          </p:cNvPr>
          <p:cNvSpPr/>
          <p:nvPr/>
        </p:nvSpPr>
        <p:spPr>
          <a:xfrm>
            <a:off x="6462409" y="1795687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DD7497F-9CEC-45AE-86BA-9A077D25A355}"/>
              </a:ext>
            </a:extLst>
          </p:cNvPr>
          <p:cNvSpPr/>
          <p:nvPr/>
        </p:nvSpPr>
        <p:spPr>
          <a:xfrm>
            <a:off x="8133241" y="1759429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1BFE9F5-FA78-4328-AA90-BB37CE382BD5}"/>
              </a:ext>
            </a:extLst>
          </p:cNvPr>
          <p:cNvSpPr/>
          <p:nvPr/>
        </p:nvSpPr>
        <p:spPr>
          <a:xfrm>
            <a:off x="9788663" y="1754939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28" name="Table 6">
            <a:extLst>
              <a:ext uri="{FF2B5EF4-FFF2-40B4-BE49-F238E27FC236}">
                <a16:creationId xmlns:a16="http://schemas.microsoft.com/office/drawing/2014/main" id="{40C91C73-79A2-4A61-BB00-3C1F0B158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96533"/>
              </p:ext>
            </p:extLst>
          </p:nvPr>
        </p:nvGraphicFramePr>
        <p:xfrm>
          <a:off x="6248401" y="3946632"/>
          <a:ext cx="5110479" cy="121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493">
                  <a:extLst>
                    <a:ext uri="{9D8B030D-6E8A-4147-A177-3AD203B41FA5}">
                      <a16:colId xmlns:a16="http://schemas.microsoft.com/office/drawing/2014/main" val="2287856156"/>
                    </a:ext>
                  </a:extLst>
                </a:gridCol>
                <a:gridCol w="1703493">
                  <a:extLst>
                    <a:ext uri="{9D8B030D-6E8A-4147-A177-3AD203B41FA5}">
                      <a16:colId xmlns:a16="http://schemas.microsoft.com/office/drawing/2014/main" val="3705855493"/>
                    </a:ext>
                  </a:extLst>
                </a:gridCol>
                <a:gridCol w="1703493">
                  <a:extLst>
                    <a:ext uri="{9D8B030D-6E8A-4147-A177-3AD203B41FA5}">
                      <a16:colId xmlns:a16="http://schemas.microsoft.com/office/drawing/2014/main" val="2253892837"/>
                    </a:ext>
                  </a:extLst>
                </a:gridCol>
              </a:tblGrid>
              <a:tr h="5498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89832"/>
                  </a:ext>
                </a:extLst>
              </a:tr>
              <a:tr h="66607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09863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BEDFF695-C021-405B-A70D-896936D2095F}"/>
              </a:ext>
            </a:extLst>
          </p:cNvPr>
          <p:cNvGrpSpPr/>
          <p:nvPr/>
        </p:nvGrpSpPr>
        <p:grpSpPr>
          <a:xfrm>
            <a:off x="3080255" y="5510951"/>
            <a:ext cx="964095" cy="568925"/>
            <a:chOff x="2912164" y="2719065"/>
            <a:chExt cx="964095" cy="568925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7591D5E-620A-4092-A230-A427749C5418}"/>
                </a:ext>
              </a:extLst>
            </p:cNvPr>
            <p:cNvSpPr/>
            <p:nvPr/>
          </p:nvSpPr>
          <p:spPr>
            <a:xfrm>
              <a:off x="2961861" y="2719065"/>
              <a:ext cx="593136" cy="568925"/>
            </a:xfrm>
            <a:prstGeom prst="roundRect">
              <a:avLst>
                <a:gd name="adj" fmla="val 5042"/>
              </a:avLst>
            </a:prstGeom>
            <a:solidFill>
              <a:srgbClr val="FFFF00"/>
            </a:solidFill>
            <a:ln w="28575">
              <a:solidFill>
                <a:srgbClr val="FF33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728090-211B-470B-843F-3A550364771A}"/>
                </a:ext>
              </a:extLst>
            </p:cNvPr>
            <p:cNvSpPr txBox="1"/>
            <p:nvPr/>
          </p:nvSpPr>
          <p:spPr>
            <a:xfrm>
              <a:off x="2912164" y="2807349"/>
              <a:ext cx="964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620</a:t>
              </a: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DBA3F45-4D3A-4F36-ACC6-F3D245C606A0}"/>
              </a:ext>
            </a:extLst>
          </p:cNvPr>
          <p:cNvSpPr/>
          <p:nvPr/>
        </p:nvSpPr>
        <p:spPr>
          <a:xfrm>
            <a:off x="6522058" y="4547166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48DE198-421F-41C1-B611-F22B7EF4C7A0}"/>
              </a:ext>
            </a:extLst>
          </p:cNvPr>
          <p:cNvSpPr/>
          <p:nvPr/>
        </p:nvSpPr>
        <p:spPr>
          <a:xfrm>
            <a:off x="8192890" y="4510908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72A989-8A47-4D0F-9604-592F3037853A}"/>
              </a:ext>
            </a:extLst>
          </p:cNvPr>
          <p:cNvSpPr/>
          <p:nvPr/>
        </p:nvSpPr>
        <p:spPr>
          <a:xfrm>
            <a:off x="9848312" y="4506418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4477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3775110" y="224694"/>
            <a:ext cx="5383404" cy="707886"/>
            <a:chOff x="1693121" y="165675"/>
            <a:chExt cx="4887702" cy="63976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896884" y="202043"/>
              <a:ext cx="4683939" cy="567030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93121" y="165675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4E44B90-C443-4132-BC1C-F129FC779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507862"/>
              </p:ext>
            </p:extLst>
          </p:nvPr>
        </p:nvGraphicFramePr>
        <p:xfrm>
          <a:off x="396238" y="1229976"/>
          <a:ext cx="11399524" cy="473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474">
                  <a:extLst>
                    <a:ext uri="{9D8B030D-6E8A-4147-A177-3AD203B41FA5}">
                      <a16:colId xmlns:a16="http://schemas.microsoft.com/office/drawing/2014/main" val="630004934"/>
                    </a:ext>
                  </a:extLst>
                </a:gridCol>
                <a:gridCol w="1003888">
                  <a:extLst>
                    <a:ext uri="{9D8B030D-6E8A-4147-A177-3AD203B41FA5}">
                      <a16:colId xmlns:a16="http://schemas.microsoft.com/office/drawing/2014/main" val="2198519238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365870334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426479403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815769238"/>
                    </a:ext>
                  </a:extLst>
                </a:gridCol>
                <a:gridCol w="3637282">
                  <a:extLst>
                    <a:ext uri="{9D8B030D-6E8A-4147-A177-3AD203B41FA5}">
                      <a16:colId xmlns:a16="http://schemas.microsoft.com/office/drawing/2014/main" val="652169079"/>
                    </a:ext>
                  </a:extLst>
                </a:gridCol>
              </a:tblGrid>
              <a:tr h="68072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326505"/>
                  </a:ext>
                </a:extLst>
              </a:tr>
              <a:tr h="9773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141812"/>
                  </a:ext>
                </a:extLst>
              </a:tr>
              <a:tr h="9773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368971"/>
                  </a:ext>
                </a:extLst>
              </a:tr>
              <a:tr h="9773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73411"/>
                  </a:ext>
                </a:extLst>
              </a:tr>
              <a:tr h="9773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543111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66C41858-6A5F-41BE-A733-4C1E5AFFB4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015" y="2092960"/>
            <a:ext cx="877336" cy="8835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98737C-C1FC-46C8-A89B-22CEB1E1F5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933" y="2153920"/>
            <a:ext cx="877336" cy="88351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0A9104-11B4-4C8B-8C38-79AAD8E8358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7269" y="2159000"/>
            <a:ext cx="159457" cy="8123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676A068-0E6A-46F1-8C34-214B16B1C19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6726" y="2159000"/>
            <a:ext cx="159457" cy="81239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742E075-A292-44FF-99AF-4DA7F9AB1BA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6183" y="2159000"/>
            <a:ext cx="159457" cy="8123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1D0C571-0641-4DAA-8A35-E1650A3C24FD}"/>
              </a:ext>
            </a:extLst>
          </p:cNvPr>
          <p:cNvGrpSpPr/>
          <p:nvPr/>
        </p:nvGrpSpPr>
        <p:grpSpPr>
          <a:xfrm>
            <a:off x="2337735" y="2320574"/>
            <a:ext cx="117362" cy="598397"/>
            <a:chOff x="1936699" y="392006"/>
            <a:chExt cx="140590" cy="67535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7A3A573-65C8-456F-8231-F5F18EFFC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936699" y="932580"/>
              <a:ext cx="140590" cy="13478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397480E-3FD6-4260-A4BD-9B1744E97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936699" y="824948"/>
              <a:ext cx="140590" cy="13478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668C2BD-BCB5-4E75-92C3-893CF55DB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936699" y="717316"/>
              <a:ext cx="140590" cy="13478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ECD2AA6-F319-48A1-8FDE-99AE0B16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936699" y="609684"/>
              <a:ext cx="140590" cy="13478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5C2F69C-6D2D-4E11-A326-526CC703A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936699" y="502052"/>
              <a:ext cx="140590" cy="13478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0214F73-6EA8-4164-815E-FEFAC33F2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936699" y="392006"/>
              <a:ext cx="140590" cy="134780"/>
            </a:xfrm>
            <a:prstGeom prst="rect">
              <a:avLst/>
            </a:prstGeom>
          </p:spPr>
        </p:pic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83FF044-404F-4772-AB8F-8C160C29F4AB}"/>
              </a:ext>
            </a:extLst>
          </p:cNvPr>
          <p:cNvSpPr/>
          <p:nvPr/>
        </p:nvSpPr>
        <p:spPr>
          <a:xfrm>
            <a:off x="4160888" y="2175599"/>
            <a:ext cx="70596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428DDDB-1BBF-401A-A4E4-ED8C1633D0A2}"/>
              </a:ext>
            </a:extLst>
          </p:cNvPr>
          <p:cNvSpPr/>
          <p:nvPr/>
        </p:nvSpPr>
        <p:spPr>
          <a:xfrm>
            <a:off x="5214472" y="2176481"/>
            <a:ext cx="70596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A628271-EF5F-4B2A-8C84-8A819FDA8D82}"/>
              </a:ext>
            </a:extLst>
          </p:cNvPr>
          <p:cNvSpPr/>
          <p:nvPr/>
        </p:nvSpPr>
        <p:spPr>
          <a:xfrm>
            <a:off x="6269813" y="2176480"/>
            <a:ext cx="70596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2A76A52-0A26-490E-A527-1E5CAA5F4A00}"/>
              </a:ext>
            </a:extLst>
          </p:cNvPr>
          <p:cNvSpPr/>
          <p:nvPr/>
        </p:nvSpPr>
        <p:spPr>
          <a:xfrm>
            <a:off x="7070278" y="2175599"/>
            <a:ext cx="1053585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236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6847946-1D03-43A1-9A66-52426D3B3934}"/>
              </a:ext>
            </a:extLst>
          </p:cNvPr>
          <p:cNvSpPr/>
          <p:nvPr/>
        </p:nvSpPr>
        <p:spPr>
          <a:xfrm>
            <a:off x="8120446" y="2153920"/>
            <a:ext cx="3622450" cy="6688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 </a:t>
            </a:r>
            <a:r>
              <a:rPr lang="en-US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endParaRPr lang="en-US" sz="2000" b="1" dirty="0">
              <a:solidFill>
                <a:srgbClr val="0000CC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992AC6-1CB6-4822-9E74-B9B9F77324E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4511" y="3085095"/>
            <a:ext cx="2265516" cy="897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93E638-7C40-47FF-83E4-8C177886CC1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4511" y="4061992"/>
            <a:ext cx="1820842" cy="8318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0C0579-23F1-4816-9C30-76F007BBEE6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76015" y="5035975"/>
            <a:ext cx="3083464" cy="89292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r:id="rId1" imgW="495360" imgH="485640"/>
        </mc:Choice>
        <mc:Fallback>
          <p:control r:id="rId1" imgW="495360" imgH="48564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id="{A0A8D209-0584-43EF-9822-A9CD0C98592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01633" y="3279393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495360" imgH="485640"/>
        </mc:Choice>
        <mc:Fallback>
          <p:control r:id="rId2" imgW="495360" imgH="485640">
            <p:pic>
              <p:nvPicPr>
                <p:cNvPr id="55" name="TextBox2">
                  <a:extLst>
                    <a:ext uri="{FF2B5EF4-FFF2-40B4-BE49-F238E27FC236}">
                      <a16:creationId xmlns:a16="http://schemas.microsoft.com/office/drawing/2014/main" id="{1EF64612-6481-4D05-97C3-EE85824ADC2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14472" y="3281157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3" imgW="495360" imgH="485640"/>
        </mc:Choice>
        <mc:Fallback>
          <p:control r:id="rId3" imgW="495360" imgH="485640">
            <p:pic>
              <p:nvPicPr>
                <p:cNvPr id="56" name="TextBox3">
                  <a:extLst>
                    <a:ext uri="{FF2B5EF4-FFF2-40B4-BE49-F238E27FC236}">
                      <a16:creationId xmlns:a16="http://schemas.microsoft.com/office/drawing/2014/main" id="{A40368AB-727A-4EF3-9369-06F71D9F17B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27311" y="3281155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4" imgW="790560" imgH="485640"/>
        </mc:Choice>
        <mc:Fallback>
          <p:control r:id="rId4" imgW="790560" imgH="485640">
            <p:pic>
              <p:nvPicPr>
                <p:cNvPr id="57" name="TextBox4">
                  <a:extLst>
                    <a:ext uri="{FF2B5EF4-FFF2-40B4-BE49-F238E27FC236}">
                      <a16:creationId xmlns:a16="http://schemas.microsoft.com/office/drawing/2014/main" id="{645D361E-4314-464B-8346-D3B8DED324F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77653" y="3281153"/>
                  <a:ext cx="795293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5" imgW="3429000" imgH="485640"/>
        </mc:Choice>
        <mc:Fallback>
          <p:control r:id="rId5" imgW="3429000" imgH="485640">
            <p:pic>
              <p:nvPicPr>
                <p:cNvPr id="58" name="TextBox5">
                  <a:extLst>
                    <a:ext uri="{FF2B5EF4-FFF2-40B4-BE49-F238E27FC236}">
                      <a16:creationId xmlns:a16="http://schemas.microsoft.com/office/drawing/2014/main" id="{182E2778-DCAD-4B31-A717-0B6EA20B413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75742" y="3279393"/>
                  <a:ext cx="3425058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6" imgW="495360" imgH="485640"/>
        </mc:Choice>
        <mc:Fallback>
          <p:control r:id="rId6" imgW="495360" imgH="485640">
            <p:pic>
              <p:nvPicPr>
                <p:cNvPr id="59" name="TextBox6">
                  <a:extLst>
                    <a:ext uri="{FF2B5EF4-FFF2-40B4-BE49-F238E27FC236}">
                      <a16:creationId xmlns:a16="http://schemas.microsoft.com/office/drawing/2014/main" id="{708173B3-05DC-4CE3-BEB5-4052B8210EF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01633" y="4225765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7" imgW="495360" imgH="485640"/>
        </mc:Choice>
        <mc:Fallback>
          <p:control r:id="rId7" imgW="495360" imgH="485640">
            <p:pic>
              <p:nvPicPr>
                <p:cNvPr id="60" name="TextBox7">
                  <a:extLst>
                    <a:ext uri="{FF2B5EF4-FFF2-40B4-BE49-F238E27FC236}">
                      <a16:creationId xmlns:a16="http://schemas.microsoft.com/office/drawing/2014/main" id="{F194D588-14D8-469E-A056-C18786B5DC9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14472" y="4225763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8" imgW="495360" imgH="485640"/>
        </mc:Choice>
        <mc:Fallback>
          <p:control r:id="rId8" imgW="495360" imgH="485640">
            <p:pic>
              <p:nvPicPr>
                <p:cNvPr id="61" name="TextBox8">
                  <a:extLst>
                    <a:ext uri="{FF2B5EF4-FFF2-40B4-BE49-F238E27FC236}">
                      <a16:creationId xmlns:a16="http://schemas.microsoft.com/office/drawing/2014/main" id="{D075BCD5-0A70-470E-9141-D76DE3ACC27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27311" y="4225761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9" imgW="790560" imgH="485640"/>
        </mc:Choice>
        <mc:Fallback>
          <p:control r:id="rId9" imgW="790560" imgH="485640">
            <p:pic>
              <p:nvPicPr>
                <p:cNvPr id="62" name="TextBox9">
                  <a:extLst>
                    <a:ext uri="{FF2B5EF4-FFF2-40B4-BE49-F238E27FC236}">
                      <a16:creationId xmlns:a16="http://schemas.microsoft.com/office/drawing/2014/main" id="{7D740D8D-1D28-4E9A-97C8-AB1EAE2EE5F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77653" y="4225759"/>
                  <a:ext cx="795293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10" imgW="3429000" imgH="485640"/>
        </mc:Choice>
        <mc:Fallback>
          <p:control r:id="rId10" imgW="3429000" imgH="485640">
            <p:pic>
              <p:nvPicPr>
                <p:cNvPr id="63" name="TextBox10">
                  <a:extLst>
                    <a:ext uri="{FF2B5EF4-FFF2-40B4-BE49-F238E27FC236}">
                      <a16:creationId xmlns:a16="http://schemas.microsoft.com/office/drawing/2014/main" id="{07917517-E2BE-45A2-8C69-1B1E6CD6272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75742" y="4223999"/>
                  <a:ext cx="3425058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11" imgW="495360" imgH="485640"/>
        </mc:Choice>
        <mc:Fallback>
          <p:control r:id="rId11" imgW="495360" imgH="485640">
            <p:pic>
              <p:nvPicPr>
                <p:cNvPr id="64" name="TextBox11">
                  <a:extLst>
                    <a:ext uri="{FF2B5EF4-FFF2-40B4-BE49-F238E27FC236}">
                      <a16:creationId xmlns:a16="http://schemas.microsoft.com/office/drawing/2014/main" id="{FDDE74E5-F035-404E-B389-3576D21EBDC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01633" y="5170371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12" imgW="495360" imgH="485640"/>
        </mc:Choice>
        <mc:Fallback>
          <p:control r:id="rId12" imgW="495360" imgH="485640">
            <p:pic>
              <p:nvPicPr>
                <p:cNvPr id="65" name="TextBox12">
                  <a:extLst>
                    <a:ext uri="{FF2B5EF4-FFF2-40B4-BE49-F238E27FC236}">
                      <a16:creationId xmlns:a16="http://schemas.microsoft.com/office/drawing/2014/main" id="{EE3379C6-DC50-44B1-BEE6-06BAAC6C7E0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14472" y="5170369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13" imgW="495360" imgH="485640"/>
        </mc:Choice>
        <mc:Fallback>
          <p:control r:id="rId13" imgW="495360" imgH="485640">
            <p:pic>
              <p:nvPicPr>
                <p:cNvPr id="66" name="TextBox13">
                  <a:extLst>
                    <a:ext uri="{FF2B5EF4-FFF2-40B4-BE49-F238E27FC236}">
                      <a16:creationId xmlns:a16="http://schemas.microsoft.com/office/drawing/2014/main" id="{6B30C33C-8B03-441B-B7B8-BC43E2B423F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27311" y="5170367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14" imgW="790560" imgH="485640"/>
        </mc:Choice>
        <mc:Fallback>
          <p:control r:id="rId14" imgW="790560" imgH="485640">
            <p:pic>
              <p:nvPicPr>
                <p:cNvPr id="67" name="TextBox14">
                  <a:extLst>
                    <a:ext uri="{FF2B5EF4-FFF2-40B4-BE49-F238E27FC236}">
                      <a16:creationId xmlns:a16="http://schemas.microsoft.com/office/drawing/2014/main" id="{FFB2E93F-2F05-43BD-9E91-15D6746F7A2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77653" y="5170365"/>
                  <a:ext cx="795293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15" imgW="3429000" imgH="485640"/>
        </mc:Choice>
        <mc:Fallback>
          <p:control r:id="rId15" imgW="3429000" imgH="485640">
            <p:pic>
              <p:nvPicPr>
                <p:cNvPr id="68" name="TextBox15">
                  <a:extLst>
                    <a:ext uri="{FF2B5EF4-FFF2-40B4-BE49-F238E27FC236}">
                      <a16:creationId xmlns:a16="http://schemas.microsoft.com/office/drawing/2014/main" id="{6059C1A8-9EDB-4F5E-8526-948FEA4D925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75742" y="5168605"/>
                  <a:ext cx="3425058" cy="48895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3335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Single Corner Rounded 62">
            <a:extLst>
              <a:ext uri="{FF2B5EF4-FFF2-40B4-BE49-F238E27FC236}">
                <a16:creationId xmlns:a16="http://schemas.microsoft.com/office/drawing/2014/main" id="{984BA840-2AAC-479B-812F-96BB1EB47AB6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F2D9555-007D-4DD4-9D8E-DEB4B8D47A38}"/>
              </a:ext>
            </a:extLst>
          </p:cNvPr>
          <p:cNvSpPr/>
          <p:nvPr/>
        </p:nvSpPr>
        <p:spPr>
          <a:xfrm>
            <a:off x="719909" y="187991"/>
            <a:ext cx="11023600" cy="5749426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3950971" y="196117"/>
            <a:ext cx="3996013" cy="746812"/>
            <a:chOff x="1693121" y="130495"/>
            <a:chExt cx="3960114" cy="67494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17021" y="130495"/>
              <a:ext cx="3736214" cy="674946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693121" y="165675"/>
              <a:ext cx="645656" cy="575900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CE4125-0ED1-40C5-AEA7-B026B705B5B8}"/>
              </a:ext>
            </a:extLst>
          </p:cNvPr>
          <p:cNvSpPr/>
          <p:nvPr/>
        </p:nvSpPr>
        <p:spPr>
          <a:xfrm>
            <a:off x="2795165" y="1310682"/>
            <a:ext cx="6562920" cy="637220"/>
          </a:xfrm>
          <a:prstGeom prst="roundRect">
            <a:avLst>
              <a:gd name="adj" fmla="val 50000"/>
            </a:avLst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4C1638F-9283-404E-BDB2-18212EE98CD3}"/>
              </a:ext>
            </a:extLst>
          </p:cNvPr>
          <p:cNvSpPr/>
          <p:nvPr/>
        </p:nvSpPr>
        <p:spPr>
          <a:xfrm>
            <a:off x="3044793" y="1302547"/>
            <a:ext cx="988963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236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FC9AF37-33DA-42B5-9D55-B5E00F79FF72}"/>
              </a:ext>
            </a:extLst>
          </p:cNvPr>
          <p:cNvSpPr/>
          <p:nvPr/>
        </p:nvSpPr>
        <p:spPr>
          <a:xfrm>
            <a:off x="3662202" y="1298155"/>
            <a:ext cx="5565257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gồm 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A63B21B-033E-469B-B47C-CEBF81408892}"/>
              </a:ext>
            </a:extLst>
          </p:cNvPr>
          <p:cNvSpPr/>
          <p:nvPr/>
        </p:nvSpPr>
        <p:spPr>
          <a:xfrm>
            <a:off x="1513094" y="2235012"/>
            <a:ext cx="9437229" cy="269154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8" algn="ctr">
              <a:lnSpc>
                <a:spcPct val="200000"/>
              </a:lnSpc>
            </a:pP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514350" indent="-514350" algn="ctr">
              <a:lnSpc>
                <a:spcPct val="200000"/>
              </a:lnSpc>
              <a:buAutoNum type="alphaLcParenR"/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127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514350" indent="-514350" algn="ctr">
              <a:lnSpc>
                <a:spcPct val="200000"/>
              </a:lnSpc>
              <a:buFontTx/>
              <a:buAutoNum type="alphaLcParenR"/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360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514350" indent="-514350" algn="ctr">
              <a:lnSpc>
                <a:spcPct val="200000"/>
              </a:lnSpc>
              <a:buFontTx/>
              <a:buAutoNum type="alphaLcParenR"/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802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71FB0F-E2D7-4C58-BB7E-E0899EACDED0}"/>
              </a:ext>
            </a:extLst>
          </p:cNvPr>
          <p:cNvSpPr/>
          <p:nvPr/>
        </p:nvSpPr>
        <p:spPr>
          <a:xfrm>
            <a:off x="4511040" y="2574557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49820A3-BF78-449C-9927-712FEF3885FD}"/>
              </a:ext>
            </a:extLst>
          </p:cNvPr>
          <p:cNvSpPr/>
          <p:nvPr/>
        </p:nvSpPr>
        <p:spPr>
          <a:xfrm>
            <a:off x="6337062" y="2543290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58F9DE84-0D55-4B13-8DD5-FC0D460D484D}"/>
              </a:ext>
            </a:extLst>
          </p:cNvPr>
          <p:cNvSpPr/>
          <p:nvPr/>
        </p:nvSpPr>
        <p:spPr>
          <a:xfrm>
            <a:off x="8613688" y="2538816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2C0FEB4-E5A5-447E-8E6D-C2AFAC1A8EB0}"/>
              </a:ext>
            </a:extLst>
          </p:cNvPr>
          <p:cNvSpPr/>
          <p:nvPr/>
        </p:nvSpPr>
        <p:spPr>
          <a:xfrm>
            <a:off x="4518422" y="3548161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9AF1CDF-C027-4116-A4DE-5F51164D0806}"/>
              </a:ext>
            </a:extLst>
          </p:cNvPr>
          <p:cNvSpPr/>
          <p:nvPr/>
        </p:nvSpPr>
        <p:spPr>
          <a:xfrm>
            <a:off x="6344444" y="3516894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DCB57413-D153-44D4-934E-C5D888906C08}"/>
              </a:ext>
            </a:extLst>
          </p:cNvPr>
          <p:cNvSpPr/>
          <p:nvPr/>
        </p:nvSpPr>
        <p:spPr>
          <a:xfrm>
            <a:off x="8621070" y="3512420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ADE72E1-B344-4FB5-B932-4197CAF90F3D}"/>
              </a:ext>
            </a:extLst>
          </p:cNvPr>
          <p:cNvSpPr/>
          <p:nvPr/>
        </p:nvSpPr>
        <p:spPr>
          <a:xfrm>
            <a:off x="4525804" y="4508292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B75411A8-6FC4-4FD9-8088-EC25483347F4}"/>
              </a:ext>
            </a:extLst>
          </p:cNvPr>
          <p:cNvSpPr/>
          <p:nvPr/>
        </p:nvSpPr>
        <p:spPr>
          <a:xfrm>
            <a:off x="6351826" y="4490498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17989E92-6BEA-4795-82EB-3BF2A0F94434}"/>
              </a:ext>
            </a:extLst>
          </p:cNvPr>
          <p:cNvSpPr/>
          <p:nvPr/>
        </p:nvSpPr>
        <p:spPr>
          <a:xfrm>
            <a:off x="8628452" y="4486024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E258FC30-70E9-4C3A-94CB-ACE18BF62E9C}"/>
              </a:ext>
            </a:extLst>
          </p:cNvPr>
          <p:cNvSpPr/>
          <p:nvPr/>
        </p:nvSpPr>
        <p:spPr>
          <a:xfrm>
            <a:off x="4511040" y="2570877"/>
            <a:ext cx="538480" cy="537310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56ED5FAA-D48D-4B76-A5BE-62F0F75A88D8}"/>
              </a:ext>
            </a:extLst>
          </p:cNvPr>
          <p:cNvSpPr/>
          <p:nvPr/>
        </p:nvSpPr>
        <p:spPr>
          <a:xfrm>
            <a:off x="6341666" y="2539830"/>
            <a:ext cx="533876" cy="568357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66B7C21C-A9A9-4848-8423-9C273E9F834B}"/>
              </a:ext>
            </a:extLst>
          </p:cNvPr>
          <p:cNvSpPr/>
          <p:nvPr/>
        </p:nvSpPr>
        <p:spPr>
          <a:xfrm>
            <a:off x="8625674" y="2520684"/>
            <a:ext cx="533876" cy="568357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27FCF41-F2DB-4AFB-B1EE-FE4B366E852E}"/>
              </a:ext>
            </a:extLst>
          </p:cNvPr>
          <p:cNvSpPr/>
          <p:nvPr/>
        </p:nvSpPr>
        <p:spPr>
          <a:xfrm>
            <a:off x="4518422" y="3536040"/>
            <a:ext cx="538480" cy="537310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959709A-644C-4C5A-ABFB-0ED708D0868A}"/>
              </a:ext>
            </a:extLst>
          </p:cNvPr>
          <p:cNvSpPr/>
          <p:nvPr/>
        </p:nvSpPr>
        <p:spPr>
          <a:xfrm>
            <a:off x="6351826" y="3504993"/>
            <a:ext cx="533876" cy="568357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C813719A-C96B-41B6-AA8A-8029B3704A7C}"/>
              </a:ext>
            </a:extLst>
          </p:cNvPr>
          <p:cNvSpPr/>
          <p:nvPr/>
        </p:nvSpPr>
        <p:spPr>
          <a:xfrm>
            <a:off x="8635834" y="3485847"/>
            <a:ext cx="533876" cy="568357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CA3F7D09-7139-476F-9FBC-F414B463E543}"/>
              </a:ext>
            </a:extLst>
          </p:cNvPr>
          <p:cNvSpPr/>
          <p:nvPr/>
        </p:nvSpPr>
        <p:spPr>
          <a:xfrm>
            <a:off x="4521200" y="4511363"/>
            <a:ext cx="538480" cy="537310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78D38E2F-D733-4442-8192-1A8517B2DEB1}"/>
              </a:ext>
            </a:extLst>
          </p:cNvPr>
          <p:cNvSpPr/>
          <p:nvPr/>
        </p:nvSpPr>
        <p:spPr>
          <a:xfrm>
            <a:off x="6351826" y="4480316"/>
            <a:ext cx="533876" cy="568357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86224017-1608-435D-9FD2-0556BFCA0772}"/>
              </a:ext>
            </a:extLst>
          </p:cNvPr>
          <p:cNvSpPr/>
          <p:nvPr/>
        </p:nvSpPr>
        <p:spPr>
          <a:xfrm>
            <a:off x="8635834" y="4461170"/>
            <a:ext cx="533876" cy="568357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18075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7" grpId="0"/>
      <p:bldP spid="6" grpId="0" animBg="1"/>
      <p:bldP spid="68" grpId="0" animBg="1"/>
      <p:bldP spid="69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17500" y="380899"/>
            <a:ext cx="11556999" cy="5974080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2342549" y="35508"/>
            <a:ext cx="7860993" cy="746812"/>
            <a:chOff x="1693121" y="130495"/>
            <a:chExt cx="7253854" cy="67494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917021" y="130495"/>
              <a:ext cx="7029954" cy="674946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đứng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trước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đáp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án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93121" y="165675"/>
              <a:ext cx="678975" cy="56894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255F4AF-9819-4CD3-BEE4-9E5DA4C00A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167" t="39336" b="5989"/>
          <a:stretch/>
        </p:blipFill>
        <p:spPr>
          <a:xfrm>
            <a:off x="5445759" y="2652918"/>
            <a:ext cx="5850091" cy="236666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6F4E165-4AC2-4B95-93CD-787D315593CA}"/>
              </a:ext>
            </a:extLst>
          </p:cNvPr>
          <p:cNvSpPr txBox="1"/>
          <p:nvPr/>
        </p:nvSpPr>
        <p:spPr>
          <a:xfrm>
            <a:off x="744422" y="1047786"/>
            <a:ext cx="107417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đình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nuôi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9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 con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ngỗng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đình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nuôi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ngỗng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D5BC1D-D030-4F10-8434-1BE11B085768}"/>
              </a:ext>
            </a:extLst>
          </p:cNvPr>
          <p:cNvSpPr/>
          <p:nvPr/>
        </p:nvSpPr>
        <p:spPr>
          <a:xfrm>
            <a:off x="2242821" y="2758605"/>
            <a:ext cx="1609690" cy="62191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A. 389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2DF8FC-C43B-4D2E-87BB-AF793A55BE63}"/>
              </a:ext>
            </a:extLst>
          </p:cNvPr>
          <p:cNvSpPr/>
          <p:nvPr/>
        </p:nvSpPr>
        <p:spPr>
          <a:xfrm>
            <a:off x="2242821" y="3688959"/>
            <a:ext cx="1609690" cy="62191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B. 398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322A1AB-77EA-4DFA-9B52-C6321D05C880}"/>
              </a:ext>
            </a:extLst>
          </p:cNvPr>
          <p:cNvSpPr/>
          <p:nvPr/>
        </p:nvSpPr>
        <p:spPr>
          <a:xfrm>
            <a:off x="2222835" y="4632936"/>
            <a:ext cx="1609690" cy="62191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C. 938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293293B-C2B7-4B23-B872-C29865B023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3946033" y="2784379"/>
            <a:ext cx="631337" cy="62191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559AD05-1856-4A08-A401-D2902C9AD3C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3946033" y="3638192"/>
            <a:ext cx="674654" cy="6348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433280D-362E-4D4D-825F-52D59E6838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3996039" y="4653897"/>
            <a:ext cx="631337" cy="62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4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5" grpId="0"/>
      <p:bldP spid="9" grpId="0" animBg="1"/>
      <p:bldP spid="9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258370" y="3667292"/>
            <a:ext cx="745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409372" y="3608568"/>
            <a:ext cx="745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4019609" y="2732151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CB8C7-C387-4929-9586-99A3BEC9D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865433" y="2650110"/>
            <a:ext cx="6461133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171ACC-F013-4CCA-BFDE-B08C5D9CB81A}"/>
              </a:ext>
            </a:extLst>
          </p:cNvPr>
          <p:cNvSpPr/>
          <p:nvPr/>
        </p:nvSpPr>
        <p:spPr>
          <a:xfrm>
            <a:off x="4585095" y="3774159"/>
            <a:ext cx="24961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 BẠN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60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A31BDB-2F2C-49F0-8004-FD91FAB1C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1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8AA9D-C5AE-4D87-B5DD-7EF49A4853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 flipH="1">
            <a:off x="1452880" y="2037124"/>
            <a:ext cx="2641600" cy="350112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CD1587F-610C-417A-A037-74E335147DAC}"/>
              </a:ext>
            </a:extLst>
          </p:cNvPr>
          <p:cNvSpPr/>
          <p:nvPr/>
        </p:nvSpPr>
        <p:spPr>
          <a:xfrm>
            <a:off x="4216399" y="1319755"/>
            <a:ext cx="3528321" cy="1159285"/>
          </a:xfrm>
          <a:prstGeom prst="wedgeRoundRectCallout">
            <a:avLst>
              <a:gd name="adj1" fmla="val -60567"/>
              <a:gd name="adj2" fmla="val 52086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: 764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6FFBAAA-06C3-4269-92AF-BF3A6908D0F7}"/>
              </a:ext>
            </a:extLst>
          </p:cNvPr>
          <p:cNvSpPr/>
          <p:nvPr/>
        </p:nvSpPr>
        <p:spPr>
          <a:xfrm>
            <a:off x="3769359" y="807720"/>
            <a:ext cx="6156961" cy="1671320"/>
          </a:xfrm>
          <a:prstGeom prst="wedgeRoundRectCallout">
            <a:avLst>
              <a:gd name="adj1" fmla="val -55451"/>
              <a:gd name="adj2" fmla="val 47831"/>
              <a:gd name="adj3" fmla="val 16667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Ba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mốt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FB10E97-58DD-4537-8DD8-DC62B400287B}"/>
              </a:ext>
            </a:extLst>
          </p:cNvPr>
          <p:cNvSpPr/>
          <p:nvPr/>
        </p:nvSpPr>
        <p:spPr>
          <a:xfrm>
            <a:off x="4789037" y="1433010"/>
            <a:ext cx="3528321" cy="1159285"/>
          </a:xfrm>
          <a:prstGeom prst="wedgeRoundRectCallout">
            <a:avLst>
              <a:gd name="adj1" fmla="val -60567"/>
              <a:gd name="adj2" fmla="val 52086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: 501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5A6A7B2-0C70-4CC0-9FC8-27C272701E49}"/>
              </a:ext>
            </a:extLst>
          </p:cNvPr>
          <p:cNvSpPr/>
          <p:nvPr/>
        </p:nvSpPr>
        <p:spPr>
          <a:xfrm>
            <a:off x="3769358" y="920975"/>
            <a:ext cx="6156961" cy="1671320"/>
          </a:xfrm>
          <a:prstGeom prst="wedgeRoundRectCallout">
            <a:avLst>
              <a:gd name="adj1" fmla="val -55451"/>
              <a:gd name="adj2" fmla="val 47831"/>
              <a:gd name="adj3" fmla="val 16667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Tám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mười</a:t>
            </a:r>
            <a:endParaRPr lang="en-US" sz="36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D70AD78-1370-4B50-BA49-139E2AE1025A}"/>
              </a:ext>
            </a:extLst>
          </p:cNvPr>
          <p:cNvSpPr/>
          <p:nvPr/>
        </p:nvSpPr>
        <p:spPr>
          <a:xfrm>
            <a:off x="5020879" y="1319754"/>
            <a:ext cx="3528321" cy="1159285"/>
          </a:xfrm>
          <a:prstGeom prst="wedgeRoundRectCallout">
            <a:avLst>
              <a:gd name="adj1" fmla="val -60567"/>
              <a:gd name="adj2" fmla="val 52086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: 350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B279FE4-D592-4B57-88C7-56AD2CB39916}"/>
              </a:ext>
            </a:extLst>
          </p:cNvPr>
          <p:cNvSpPr/>
          <p:nvPr/>
        </p:nvSpPr>
        <p:spPr>
          <a:xfrm>
            <a:off x="5083677" y="1319754"/>
            <a:ext cx="3528321" cy="1159285"/>
          </a:xfrm>
          <a:prstGeom prst="wedgeRoundRectCallout">
            <a:avLst>
              <a:gd name="adj1" fmla="val -60567"/>
              <a:gd name="adj2" fmla="val 52086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: 110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48E494E-D0AD-4A49-B9A3-F7ADE81C0E16}"/>
              </a:ext>
            </a:extLst>
          </p:cNvPr>
          <p:cNvSpPr/>
          <p:nvPr/>
        </p:nvSpPr>
        <p:spPr>
          <a:xfrm>
            <a:off x="3840478" y="922470"/>
            <a:ext cx="6156961" cy="1671320"/>
          </a:xfrm>
          <a:prstGeom prst="wedgeRoundRectCallout">
            <a:avLst>
              <a:gd name="adj1" fmla="val -55451"/>
              <a:gd name="adj2" fmla="val 47831"/>
              <a:gd name="adj3" fmla="val 16667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Hai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mười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lăm</a:t>
            </a:r>
            <a:endParaRPr lang="en-US" sz="36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31EBF7-FE7F-4FF2-943C-1FBA83CD4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16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DD74F-349B-46AA-8201-C7CCC47BD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080" y="596911"/>
            <a:ext cx="9654589" cy="4411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8AA9D-C5AE-4D87-B5DD-7EF49A4853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 flipH="1">
            <a:off x="291839" y="3718508"/>
            <a:ext cx="2055121" cy="272381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CD1587F-610C-417A-A037-74E335147DAC}"/>
              </a:ext>
            </a:extLst>
          </p:cNvPr>
          <p:cNvSpPr/>
          <p:nvPr/>
        </p:nvSpPr>
        <p:spPr>
          <a:xfrm>
            <a:off x="2661920" y="5181600"/>
            <a:ext cx="7284720" cy="889441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Hai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bức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968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346748"/>
            <a:ext cx="6234053" cy="216450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KIẾN TH</a:t>
            </a:r>
            <a:r>
              <a:rPr lang="en-US" altLang="zh-CN" sz="4800" b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ỨC MỚI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4749306-E58E-4558-A4C1-F6B385050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3500"/>
          </a:xfrm>
          <a:prstGeom prst="rect">
            <a:avLst/>
          </a:prstGeom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DBDFE01-F002-4BE4-AFA0-F07A740092C4}"/>
              </a:ext>
            </a:extLst>
          </p:cNvPr>
          <p:cNvSpPr/>
          <p:nvPr/>
        </p:nvSpPr>
        <p:spPr>
          <a:xfrm>
            <a:off x="965520" y="2814492"/>
            <a:ext cx="4789862" cy="86283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345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bốn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lăm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4F439-3BC9-4949-BBBB-889872A9E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304" y="726440"/>
            <a:ext cx="4092295" cy="198137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3994BB1-677C-4D17-A611-2CF74562CA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10140575" y="2133599"/>
            <a:ext cx="2142865" cy="2833833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6B951CC0-F706-4017-B67C-7E5BD6DBDF7B}"/>
              </a:ext>
            </a:extLst>
          </p:cNvPr>
          <p:cNvSpPr/>
          <p:nvPr/>
        </p:nvSpPr>
        <p:spPr>
          <a:xfrm>
            <a:off x="5953759" y="1386926"/>
            <a:ext cx="4641669" cy="1320886"/>
          </a:xfrm>
          <a:prstGeom prst="wedgeRoundRectCallout">
            <a:avLst>
              <a:gd name="adj1" fmla="val 46986"/>
              <a:gd name="adj2" fmla="val 94260"/>
              <a:gd name="adj3" fmla="val 16667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345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3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4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5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28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FC135B5-2087-481A-95EA-AA5829270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056417"/>
              </p:ext>
            </p:extLst>
          </p:nvPr>
        </p:nvGraphicFramePr>
        <p:xfrm>
          <a:off x="2560320" y="4225752"/>
          <a:ext cx="7172961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987">
                  <a:extLst>
                    <a:ext uri="{9D8B030D-6E8A-4147-A177-3AD203B41FA5}">
                      <a16:colId xmlns:a16="http://schemas.microsoft.com/office/drawing/2014/main" val="2287856156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3705855493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2253892837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8983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09863"/>
                  </a:ext>
                </a:extLst>
              </a:tr>
            </a:tbl>
          </a:graphicData>
        </a:graphic>
      </p:graphicFrame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38BC885-B092-4A5E-80C7-7A6193670434}"/>
              </a:ext>
            </a:extLst>
          </p:cNvPr>
          <p:cNvSpPr/>
          <p:nvPr/>
        </p:nvSpPr>
        <p:spPr>
          <a:xfrm>
            <a:off x="3160080" y="5077823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DD68CA9-9988-4D43-99B9-AD29D97F3A24}"/>
              </a:ext>
            </a:extLst>
          </p:cNvPr>
          <p:cNvSpPr/>
          <p:nvPr/>
        </p:nvSpPr>
        <p:spPr>
          <a:xfrm>
            <a:off x="5552600" y="5077822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D97BA7C-3AE7-417B-9DB0-A60FD059FA3F}"/>
              </a:ext>
            </a:extLst>
          </p:cNvPr>
          <p:cNvSpPr/>
          <p:nvPr/>
        </p:nvSpPr>
        <p:spPr>
          <a:xfrm>
            <a:off x="8016240" y="4981752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267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81B90A1-6021-48F7-B64E-3736E6B1F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8D096EC-CC5A-4B7B-B4E6-F194236A8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7349" y="785483"/>
            <a:ext cx="1754571" cy="176692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A2FDF27-5C87-4EEC-8415-F644559488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8763" y="837703"/>
            <a:ext cx="326314" cy="16624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06F3A5-D9F8-4C44-9D5C-4BC50E9D2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8074" y="837703"/>
            <a:ext cx="326314" cy="166248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26D6232-01C1-462B-AD0C-B2F503FC9E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7385" y="837703"/>
            <a:ext cx="326314" cy="16624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3DFF748-5450-41EC-8E9E-2F673DB70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6696" y="837703"/>
            <a:ext cx="326314" cy="166248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DA8E9BB-70CA-401A-A41D-625339C57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7554" y="837703"/>
            <a:ext cx="326314" cy="166248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54A260F-7AFF-4943-9457-B51E5C8187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0789" y="2206623"/>
            <a:ext cx="228518" cy="21907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E156318-EDFD-4D6D-96E2-D926C38BA2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0789" y="1987548"/>
            <a:ext cx="228518" cy="219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F98E785-C644-4377-9243-ABBEF9AB7E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9106" y="1768473"/>
            <a:ext cx="228518" cy="21907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C1A6589-2A1F-48A6-B269-38F84F4FC6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9106" y="1549398"/>
            <a:ext cx="228518" cy="21907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F2616FE-C2DF-446C-9139-34FC63A0CF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3868" y="1307669"/>
            <a:ext cx="228518" cy="2190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6D6918-E35A-4590-9544-13A96FB132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724" y="1046695"/>
            <a:ext cx="228518" cy="21907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868A1E7-0BF6-4F1A-91AB-75C439E2BD6C}"/>
              </a:ext>
            </a:extLst>
          </p:cNvPr>
          <p:cNvSpPr/>
          <p:nvPr/>
        </p:nvSpPr>
        <p:spPr>
          <a:xfrm>
            <a:off x="934952" y="2500188"/>
            <a:ext cx="4789862" cy="86283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156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6">
            <a:extLst>
              <a:ext uri="{FF2B5EF4-FFF2-40B4-BE49-F238E27FC236}">
                <a16:creationId xmlns:a16="http://schemas.microsoft.com/office/drawing/2014/main" id="{3BDB5178-4032-4A4D-95B0-1FD4C7953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230836"/>
              </p:ext>
            </p:extLst>
          </p:nvPr>
        </p:nvGraphicFramePr>
        <p:xfrm>
          <a:off x="2560320" y="4225752"/>
          <a:ext cx="7172961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987">
                  <a:extLst>
                    <a:ext uri="{9D8B030D-6E8A-4147-A177-3AD203B41FA5}">
                      <a16:colId xmlns:a16="http://schemas.microsoft.com/office/drawing/2014/main" val="2287856156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3705855493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2253892837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8983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09863"/>
                  </a:ext>
                </a:extLst>
              </a:tr>
            </a:tbl>
          </a:graphicData>
        </a:graphic>
      </p:graphicFrame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B9659C0-0198-4D70-B928-54DF532F4998}"/>
              </a:ext>
            </a:extLst>
          </p:cNvPr>
          <p:cNvSpPr/>
          <p:nvPr/>
        </p:nvSpPr>
        <p:spPr>
          <a:xfrm>
            <a:off x="3160080" y="5077823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F55641E-787F-40C8-83AC-D9B8ED0DD9EF}"/>
              </a:ext>
            </a:extLst>
          </p:cNvPr>
          <p:cNvSpPr/>
          <p:nvPr/>
        </p:nvSpPr>
        <p:spPr>
          <a:xfrm>
            <a:off x="5552600" y="5077822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12ADAE-3A00-46CF-9EEE-2A1B62B6B3C7}"/>
              </a:ext>
            </a:extLst>
          </p:cNvPr>
          <p:cNvSpPr/>
          <p:nvPr/>
        </p:nvSpPr>
        <p:spPr>
          <a:xfrm>
            <a:off x="8016240" y="4981752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C1A2517-AA73-40B2-8C64-96EB5EC913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10213152" y="1637806"/>
            <a:ext cx="2142865" cy="2833833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CDB785A3-6367-4117-8116-43EC13ABC6B6}"/>
              </a:ext>
            </a:extLst>
          </p:cNvPr>
          <p:cNvSpPr/>
          <p:nvPr/>
        </p:nvSpPr>
        <p:spPr>
          <a:xfrm>
            <a:off x="5808723" y="1104812"/>
            <a:ext cx="4715927" cy="1320886"/>
          </a:xfrm>
          <a:prstGeom prst="wedgeRoundRectCallout">
            <a:avLst>
              <a:gd name="adj1" fmla="val 52674"/>
              <a:gd name="adj2" fmla="val 88766"/>
              <a:gd name="adj3" fmla="val 16667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156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1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5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6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28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6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3613B91-DE66-44C9-85E3-A562FB7CD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8D096EC-CC5A-4B7B-B4E6-F194236A8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5405" y="692356"/>
            <a:ext cx="1531652" cy="15424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A2FDF27-5C87-4EEC-8415-F644559488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8414" y="822716"/>
            <a:ext cx="284856" cy="14512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06F3A5-D9F8-4C44-9D5C-4BC50E9D2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1259" y="850592"/>
            <a:ext cx="284856" cy="14512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26D6232-01C1-462B-AD0C-B2F503FC9E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3085" y="849584"/>
            <a:ext cx="284856" cy="145126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3DFF748-5450-41EC-8E9E-2F673DB70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066" y="835607"/>
            <a:ext cx="284856" cy="145126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DA8E9BB-70CA-401A-A41D-625339C57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5665" y="842011"/>
            <a:ext cx="284856" cy="145126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54A260F-7AFF-4943-9457-B51E5C8187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9182" y="2043553"/>
            <a:ext cx="199484" cy="19124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E156318-EDFD-4D6D-96E2-D926C38BA2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9182" y="1824478"/>
            <a:ext cx="199484" cy="191241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868A1E7-0BF6-4F1A-91AB-75C439E2BD6C}"/>
              </a:ext>
            </a:extLst>
          </p:cNvPr>
          <p:cNvSpPr/>
          <p:nvPr/>
        </p:nvSpPr>
        <p:spPr>
          <a:xfrm>
            <a:off x="934952" y="2500188"/>
            <a:ext cx="4789862" cy="86283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462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Bốn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6">
            <a:extLst>
              <a:ext uri="{FF2B5EF4-FFF2-40B4-BE49-F238E27FC236}">
                <a16:creationId xmlns:a16="http://schemas.microsoft.com/office/drawing/2014/main" id="{3BDB5178-4032-4A4D-95B0-1FD4C7953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208973"/>
              </p:ext>
            </p:extLst>
          </p:nvPr>
        </p:nvGraphicFramePr>
        <p:xfrm>
          <a:off x="2560320" y="4225752"/>
          <a:ext cx="7172961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987">
                  <a:extLst>
                    <a:ext uri="{9D8B030D-6E8A-4147-A177-3AD203B41FA5}">
                      <a16:colId xmlns:a16="http://schemas.microsoft.com/office/drawing/2014/main" val="2287856156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3705855493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2253892837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8983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09863"/>
                  </a:ext>
                </a:extLst>
              </a:tr>
            </a:tbl>
          </a:graphicData>
        </a:graphic>
      </p:graphicFrame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B9659C0-0198-4D70-B928-54DF532F4998}"/>
              </a:ext>
            </a:extLst>
          </p:cNvPr>
          <p:cNvSpPr/>
          <p:nvPr/>
        </p:nvSpPr>
        <p:spPr>
          <a:xfrm>
            <a:off x="3160080" y="5077823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F55641E-787F-40C8-83AC-D9B8ED0DD9EF}"/>
              </a:ext>
            </a:extLst>
          </p:cNvPr>
          <p:cNvSpPr/>
          <p:nvPr/>
        </p:nvSpPr>
        <p:spPr>
          <a:xfrm>
            <a:off x="5552600" y="5077822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12ADAE-3A00-46CF-9EEE-2A1B62B6B3C7}"/>
              </a:ext>
            </a:extLst>
          </p:cNvPr>
          <p:cNvSpPr/>
          <p:nvPr/>
        </p:nvSpPr>
        <p:spPr>
          <a:xfrm>
            <a:off x="8016240" y="5077822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C1A2517-AA73-40B2-8C64-96EB5EC913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10213152" y="1637806"/>
            <a:ext cx="2142865" cy="2833833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CDB785A3-6367-4117-8116-43EC13ABC6B6}"/>
              </a:ext>
            </a:extLst>
          </p:cNvPr>
          <p:cNvSpPr/>
          <p:nvPr/>
        </p:nvSpPr>
        <p:spPr>
          <a:xfrm>
            <a:off x="6720981" y="643320"/>
            <a:ext cx="4714722" cy="1320886"/>
          </a:xfrm>
          <a:prstGeom prst="wedgeRoundRectCallout">
            <a:avLst>
              <a:gd name="adj1" fmla="val 33894"/>
              <a:gd name="adj2" fmla="val 81075"/>
              <a:gd name="adj3" fmla="val 16667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462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4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6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2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28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6B9175-829A-4783-9781-C3AFB69CC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393" y="906389"/>
            <a:ext cx="1531652" cy="15424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5FC7D9-C481-4442-8643-18AAE980A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6521" y="680182"/>
            <a:ext cx="1531652" cy="15424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971DF0-8A2A-4706-A85F-107F36481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9509" y="894215"/>
            <a:ext cx="1531652" cy="15424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64B140-69E9-4E96-A624-5CE326051E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8985" y="829202"/>
            <a:ext cx="284856" cy="14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995807" y="2217258"/>
            <a:ext cx="6234053" cy="242348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6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65819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4001</TotalTime>
  <Words>338</Words>
  <Application>Microsoft Macintosh PowerPoint</Application>
  <PresentationFormat>Widescreen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UTM Avo</vt:lpstr>
      <vt:lpstr>Office Theme</vt:lpstr>
      <vt:lpstr>Tuần 26 Bài 75: Các số có ba chữ số (tiếp theo)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Microsoft Office User</cp:lastModifiedBy>
  <cp:revision>425</cp:revision>
  <dcterms:created xsi:type="dcterms:W3CDTF">2021-07-12T03:44:38Z</dcterms:created>
  <dcterms:modified xsi:type="dcterms:W3CDTF">2023-03-09T13:57:02Z</dcterms:modified>
</cp:coreProperties>
</file>