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3" r:id="rId2"/>
    <p:sldMasterId id="2147483656" r:id="rId3"/>
  </p:sldMasterIdLst>
  <p:notesMasterIdLst>
    <p:notesMasterId r:id="rId19"/>
  </p:notesMasterIdLst>
  <p:sldIdLst>
    <p:sldId id="280" r:id="rId4"/>
    <p:sldId id="257" r:id="rId5"/>
    <p:sldId id="275" r:id="rId6"/>
    <p:sldId id="265" r:id="rId7"/>
    <p:sldId id="270" r:id="rId8"/>
    <p:sldId id="272" r:id="rId9"/>
    <p:sldId id="271" r:id="rId10"/>
    <p:sldId id="273" r:id="rId11"/>
    <p:sldId id="278" r:id="rId12"/>
    <p:sldId id="277" r:id="rId13"/>
    <p:sldId id="276" r:id="rId14"/>
    <p:sldId id="274" r:id="rId15"/>
    <p:sldId id="266" r:id="rId16"/>
    <p:sldId id="267" r:id="rId17"/>
    <p:sldId id="279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=""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E1489-81B2-4F63-B664-777FF729F527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3BC95-DB2B-4D5A-9FC5-6F9AE25B4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0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0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1851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7805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408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14046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8945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7260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5401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447321"/>
      </p:ext>
    </p:extLst>
  </p:cSld>
  <p:clrMapOvr>
    <a:masterClrMapping/>
  </p:clrMapOvr>
  <p:transition spd="slow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1"/>
            <a:ext cx="12192000" cy="6874531"/>
          </a:xfrm>
          <a:prstGeom prst="rect">
            <a:avLst/>
          </a:prstGeom>
        </p:spPr>
      </p:pic>
      <p:sp>
        <p:nvSpPr>
          <p:cNvPr id="2" name="圆角矩形 1"/>
          <p:cNvSpPr/>
          <p:nvPr userDrawn="1"/>
        </p:nvSpPr>
        <p:spPr>
          <a:xfrm>
            <a:off x="237067" y="745067"/>
            <a:ext cx="11751733" cy="5875867"/>
          </a:xfrm>
          <a:prstGeom prst="roundRect">
            <a:avLst>
              <a:gd name="adj" fmla="val 19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37068" y="211587"/>
            <a:ext cx="3708702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defTabSz="914377"/>
            <a:r>
              <a:rPr lang="zh-CN" altLang="en-US" sz="2700" b="1" dirty="0">
                <a:solidFill>
                  <a:srgbClr val="FFFFFF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916990221"/>
      </p:ext>
    </p:extLst>
  </p:cSld>
  <p:clrMapOvr>
    <a:masterClrMapping/>
  </p:clrMapOvr>
  <p:transition spd="slow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2370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0763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7874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8987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96040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91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ransition spd="slow" advTm="3000">
    <p:fade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4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ransition>
    <p:sndAc>
      <p:stSnd>
        <p:snd r:embed="rId14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26637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quyên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góp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ủng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hộ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người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gặp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khó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khăn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2.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trồng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hai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đúng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ngày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bạn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đến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chơi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3. </a:t>
            </a:r>
            <a:r>
              <a:rPr lang="en-US" sz="3200" dirty="0" err="1" smtClean="0">
                <a:solidFill>
                  <a:schemeClr val="accent4"/>
                </a:solidFill>
              </a:rPr>
              <a:t>Lớp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bà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mẹ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Việt</a:t>
            </a:r>
            <a:r>
              <a:rPr lang="en-US" sz="3200" dirty="0" smtClean="0">
                <a:solidFill>
                  <a:schemeClr val="accent4"/>
                </a:solidFill>
              </a:rPr>
              <a:t> Nam </a:t>
            </a:r>
            <a:r>
              <a:rPr lang="en-US" sz="3200" dirty="0" err="1" smtClean="0">
                <a:solidFill>
                  <a:schemeClr val="accent4"/>
                </a:solidFill>
              </a:rPr>
              <a:t>anh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hùng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>
            <a:spLocks/>
          </p:cNvSpPr>
          <p:nvPr/>
        </p:nvSpPr>
        <p:spPr bwMode="auto">
          <a:xfrm>
            <a:off x="4163782" y="1937163"/>
            <a:ext cx="4071191" cy="2036519"/>
          </a:xfrm>
          <a:custGeom>
            <a:avLst/>
            <a:gdLst>
              <a:gd name="T0" fmla="*/ 1748631 w 3744416"/>
              <a:gd name="T1" fmla="*/ 0 h 1872208"/>
              <a:gd name="T2" fmla="*/ 3497262 w 3744416"/>
              <a:gd name="T3" fmla="*/ 1749425 h 1872208"/>
              <a:gd name="T4" fmla="*/ 0 w 3744416"/>
              <a:gd name="T5" fmla="*/ 1749425 h 1872208"/>
              <a:gd name="T6" fmla="*/ 1748631 w 3744416"/>
              <a:gd name="T7" fmla="*/ 0 h 18722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44416" h="1872208">
                <a:moveTo>
                  <a:pt x="1872208" y="0"/>
                </a:moveTo>
                <a:cubicBezTo>
                  <a:pt x="2906200" y="0"/>
                  <a:pt x="3744416" y="838216"/>
                  <a:pt x="3744416" y="1872208"/>
                </a:cubicBezTo>
                <a:lnTo>
                  <a:pt x="0" y="1872208"/>
                </a:lnTo>
                <a:cubicBezTo>
                  <a:pt x="0" y="838216"/>
                  <a:pt x="838216" y="0"/>
                  <a:pt x="1872208" y="0"/>
                </a:cubicBezTo>
                <a:close/>
              </a:path>
            </a:pathLst>
          </a:custGeom>
          <a:noFill/>
          <a:ln w="38100" cap="flat" cmpd="sng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4" tIns="60957" rIns="121914" bIns="60957" anchor="ctr"/>
          <a:lstStyle/>
          <a:p>
            <a:pPr defTabSz="914354"/>
            <a:endParaRPr lang="zh-CN" altLang="en-US" sz="1900">
              <a:solidFill>
                <a:srgbClr val="280014"/>
              </a:solidFill>
            </a:endParaRPr>
          </a:p>
        </p:txBody>
      </p:sp>
      <p:sp>
        <p:nvSpPr>
          <p:cNvPr id="4" name="MH_Other_2"/>
          <p:cNvSpPr>
            <a:spLocks noChangeArrowheads="1"/>
          </p:cNvSpPr>
          <p:nvPr/>
        </p:nvSpPr>
        <p:spPr bwMode="auto">
          <a:xfrm>
            <a:off x="4442833" y="2280895"/>
            <a:ext cx="3444711" cy="34447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90166" tIns="46988" rIns="90166" bIns="46988" anchor="ctr"/>
          <a:lstStyle/>
          <a:p>
            <a:pPr algn="ctr" defTabSz="914354" latinLnBrk="1"/>
            <a:endParaRPr lang="zh-CN" altLang="en-US" sz="1300">
              <a:solidFill>
                <a:srgbClr val="FFFFFF"/>
              </a:solidFill>
              <a:latin typeface="微软雅黑 Light" charset="-122"/>
              <a:ea typeface="微软雅黑 Light" charset="-122"/>
            </a:endParaRPr>
          </a:p>
        </p:txBody>
      </p:sp>
      <p:pic>
        <p:nvPicPr>
          <p:cNvPr id="11" name="Picture 2" descr="C:\Users\Administrator\Desktop\suc\512个各行各业背景透明人物头像png图标素材\image5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66" y="2400988"/>
            <a:ext cx="3145385" cy="314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F66A6D-BEA9-4082-A325-0BFAF506F977}"/>
              </a:ext>
            </a:extLst>
          </p:cNvPr>
          <p:cNvSpPr/>
          <p:nvPr/>
        </p:nvSpPr>
        <p:spPr>
          <a:xfrm>
            <a:off x="251792" y="238540"/>
            <a:ext cx="11688419" cy="4915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endParaRPr lang="vi-VN" sz="190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C36D56-41F6-4CA9-BF33-6F08ED5DCDD7}"/>
              </a:ext>
            </a:extLst>
          </p:cNvPr>
          <p:cNvSpPr txBox="1"/>
          <p:nvPr/>
        </p:nvSpPr>
        <p:spPr>
          <a:xfrm>
            <a:off x="765672" y="3539776"/>
            <a:ext cx="5433705" cy="553997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defTabSz="914354"/>
            <a:r>
              <a:rPr lang="en-US" sz="2800" b="1" dirty="0">
                <a:solidFill>
                  <a:srgbClr val="FF0000"/>
                </a:solidFill>
              </a:rPr>
              <a:t>TẠM BIỆT, HẸN GẶP LẠI</a:t>
            </a: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AD38FB8A-3E90-45EA-9AD2-233101333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793" y="84437"/>
            <a:ext cx="2464655" cy="19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07519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 smtClean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EM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ê Hương Tươi Đẹp - Nhạc Thiếu Nhi H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183" y="0"/>
            <a:ext cx="11735513" cy="660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8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Vứt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rác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bừa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di </a:t>
            </a:r>
            <a:r>
              <a:rPr lang="en-US" sz="2400" dirty="0" err="1" smtClean="0">
                <a:solidFill>
                  <a:schemeClr val="accent4"/>
                </a:solidFill>
              </a:rPr>
              <a:t>tích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bãi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hương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quyên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góp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ủng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hộ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người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gặp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khó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khăn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2.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trồng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hai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đúng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ngày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bạn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đến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chơi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3. </a:t>
            </a:r>
            <a:r>
              <a:rPr lang="en-US" sz="3200" dirty="0" err="1" smtClean="0">
                <a:solidFill>
                  <a:schemeClr val="accent4"/>
                </a:solidFill>
              </a:rPr>
              <a:t>Lớp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bà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mẹ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Việt</a:t>
            </a:r>
            <a:r>
              <a:rPr lang="en-US" sz="3200" dirty="0" smtClean="0">
                <a:solidFill>
                  <a:schemeClr val="accent4"/>
                </a:solidFill>
              </a:rPr>
              <a:t> Nam </a:t>
            </a:r>
            <a:r>
              <a:rPr lang="en-US" sz="3200" dirty="0" err="1" smtClean="0">
                <a:solidFill>
                  <a:schemeClr val="accent4"/>
                </a:solidFill>
              </a:rPr>
              <a:t>anh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hùng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396</Words>
  <Application>Microsoft Office PowerPoint</Application>
  <PresentationFormat>Custom</PresentationFormat>
  <Paragraphs>59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Cute Sticker by Slidesgo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38</cp:revision>
  <dcterms:created xsi:type="dcterms:W3CDTF">2021-06-11T02:39:36Z</dcterms:created>
  <dcterms:modified xsi:type="dcterms:W3CDTF">2023-03-07T14:08:34Z</dcterms:modified>
</cp:coreProperties>
</file>