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1" r:id="rId8"/>
    <p:sldMasterId id="2147483733" r:id="rId9"/>
    <p:sldMasterId id="2147483754" r:id="rId10"/>
  </p:sldMasterIdLst>
  <p:notesMasterIdLst>
    <p:notesMasterId r:id="rId41"/>
  </p:notesMasterIdLst>
  <p:sldIdLst>
    <p:sldId id="777" r:id="rId11"/>
    <p:sldId id="744" r:id="rId12"/>
    <p:sldId id="523" r:id="rId13"/>
    <p:sldId id="850" r:id="rId14"/>
    <p:sldId id="847" r:id="rId15"/>
    <p:sldId id="745" r:id="rId16"/>
    <p:sldId id="888" r:id="rId17"/>
    <p:sldId id="524" r:id="rId18"/>
    <p:sldId id="746" r:id="rId19"/>
    <p:sldId id="525" r:id="rId20"/>
    <p:sldId id="848" r:id="rId21"/>
    <p:sldId id="747" r:id="rId22"/>
    <p:sldId id="526" r:id="rId23"/>
    <p:sldId id="849" r:id="rId24"/>
    <p:sldId id="772" r:id="rId25"/>
    <p:sldId id="801" r:id="rId26"/>
    <p:sldId id="802" r:id="rId27"/>
    <p:sldId id="836" r:id="rId28"/>
    <p:sldId id="803" r:id="rId29"/>
    <p:sldId id="875" r:id="rId30"/>
    <p:sldId id="804" r:id="rId31"/>
    <p:sldId id="807" r:id="rId32"/>
    <p:sldId id="808" r:id="rId33"/>
    <p:sldId id="887" r:id="rId34"/>
    <p:sldId id="886" r:id="rId35"/>
    <p:sldId id="809" r:id="rId36"/>
    <p:sldId id="814" r:id="rId37"/>
    <p:sldId id="833" r:id="rId38"/>
    <p:sldId id="815" r:id="rId39"/>
    <p:sldId id="775" r:id="rId40"/>
    <p:sldId id="77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852" y="-108"/>
      </p:cViewPr>
      <p:guideLst>
        <p:guide orient="horz" pos="2146"/>
        <p:guide pos="37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1.xml"/><Relationship Id="rId41" Type="http://schemas.openxmlformats.org/officeDocument/2006/relationships/notesMaster" Target="notesMasters/notesMaster1.xml"/><Relationship Id="rId40" Type="http://schemas.openxmlformats.org/officeDocument/2006/relationships/slide" Target="slides/slide30.xml"/><Relationship Id="rId4" Type="http://schemas.openxmlformats.org/officeDocument/2006/relationships/slideMaster" Target="slideMasters/slideMaster3.xml"/><Relationship Id="rId39" Type="http://schemas.openxmlformats.org/officeDocument/2006/relationships/slide" Target="slides/slide29.xml"/><Relationship Id="rId38" Type="http://schemas.openxmlformats.org/officeDocument/2006/relationships/slide" Target="slides/slide28.xml"/><Relationship Id="rId37" Type="http://schemas.openxmlformats.org/officeDocument/2006/relationships/slide" Target="slides/slide27.xml"/><Relationship Id="rId36" Type="http://schemas.openxmlformats.org/officeDocument/2006/relationships/slide" Target="slides/slide26.xml"/><Relationship Id="rId35" Type="http://schemas.openxmlformats.org/officeDocument/2006/relationships/slide" Target="slides/slide25.xml"/><Relationship Id="rId34" Type="http://schemas.openxmlformats.org/officeDocument/2006/relationships/slide" Target="slides/slide24.xml"/><Relationship Id="rId33" Type="http://schemas.openxmlformats.org/officeDocument/2006/relationships/slide" Target="slides/slide23.xml"/><Relationship Id="rId32" Type="http://schemas.openxmlformats.org/officeDocument/2006/relationships/slide" Target="slides/slide22.xml"/><Relationship Id="rId31" Type="http://schemas.openxmlformats.org/officeDocument/2006/relationships/slide" Target="slides/slide21.xml"/><Relationship Id="rId30" Type="http://schemas.openxmlformats.org/officeDocument/2006/relationships/slide" Target="slides/slide20.xml"/><Relationship Id="rId3" Type="http://schemas.openxmlformats.org/officeDocument/2006/relationships/slideMaster" Target="slideMasters/slideMaster2.xml"/><Relationship Id="rId29" Type="http://schemas.openxmlformats.org/officeDocument/2006/relationships/slide" Target="slides/slide19.xml"/><Relationship Id="rId28" Type="http://schemas.openxmlformats.org/officeDocument/2006/relationships/slide" Target="slides/slide18.xml"/><Relationship Id="rId27" Type="http://schemas.openxmlformats.org/officeDocument/2006/relationships/slide" Target="slides/slide17.xml"/><Relationship Id="rId26" Type="http://schemas.openxmlformats.org/officeDocument/2006/relationships/slide" Target="slides/slide16.xml"/><Relationship Id="rId25" Type="http://schemas.openxmlformats.org/officeDocument/2006/relationships/slide" Target="slides/slide15.xml"/><Relationship Id="rId24" Type="http://schemas.openxmlformats.org/officeDocument/2006/relationships/slide" Target="slides/slide14.xml"/><Relationship Id="rId23" Type="http://schemas.openxmlformats.org/officeDocument/2006/relationships/slide" Target="slides/slide13.xml"/><Relationship Id="rId22" Type="http://schemas.openxmlformats.org/officeDocument/2006/relationships/slide" Target="slides/slide12.xml"/><Relationship Id="rId21" Type="http://schemas.openxmlformats.org/officeDocument/2006/relationships/slide" Target="slides/slide11.xml"/><Relationship Id="rId20" Type="http://schemas.openxmlformats.org/officeDocument/2006/relationships/slide" Target="slides/slide10.xml"/><Relationship Id="rId2" Type="http://schemas.openxmlformats.org/officeDocument/2006/relationships/theme" Target="theme/theme1.xml"/><Relationship Id="rId19" Type="http://schemas.openxmlformats.org/officeDocument/2006/relationships/slide" Target="slides/slide9.xml"/><Relationship Id="rId18" Type="http://schemas.openxmlformats.org/officeDocument/2006/relationships/slide" Target="slides/slide8.xml"/><Relationship Id="rId17" Type="http://schemas.openxmlformats.org/officeDocument/2006/relationships/slide" Target="slides/slide7.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13" Type="http://schemas.openxmlformats.org/officeDocument/2006/relationships/slide" Target="slides/slide3.xml"/><Relationship Id="rId12" Type="http://schemas.openxmlformats.org/officeDocument/2006/relationships/slide" Target="slides/slide2.xml"/><Relationship Id="rId11" Type="http://schemas.openxmlformats.org/officeDocument/2006/relationships/slide" Target="slides/slide1.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6D15AD-035E-462C-A42F-5F4A3C48D9F1}"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980E4-22DD-401B-A2AA-4A8AE3A58636}"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5" Type="http://schemas.openxmlformats.org/officeDocument/2006/relationships/slide" Target="../slides/slide9.xml"/><Relationship Id="rId4" Type="http://schemas.openxmlformats.org/officeDocument/2006/relationships/slide" Target="../slides/slide1.xml"/><Relationship Id="rId3" Type="http://schemas.openxmlformats.org/officeDocument/2006/relationships/slide" Target="../slides/slide12.xml"/><Relationship Id="rId2" Type="http://schemas.openxmlformats.org/officeDocument/2006/relationships/slide" Target="../slides/slide6.xml"/><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Content Placeholder 4"/>
          <p:cNvSpPr>
            <a:spLocks noGrp="1"/>
          </p:cNvSpPr>
          <p:nvPr>
            <p:ph sz="quarter" idx="3"/>
          </p:nvPr>
        </p:nvSpPr>
        <p:spPr>
          <a:xfrm>
            <a:off x="6197600" y="3938588"/>
            <a:ext cx="5384800" cy="218757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Date Placeholder 5"/>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Footer Placeholder 6"/>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Slide Number Placeholder 7"/>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36198989-A731-496E-BD00-1B572F9B16A3}"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9DCF743-77FE-4295-86F2-DF5802E18586}" type="slidenum">
              <a:rPr lang="zh-CN" altLang="en-US"/>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36198989-A731-496E-BD00-1B572F9B16A3}"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7F0E46F-94F2-4093-B1D6-C96B093B7047}"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36198989-A731-496E-BD00-1B572F9B16A3}"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38EAB12-8AAF-4706-902C-83397A852306}" type="slidenum">
              <a:rPr lang="zh-CN" altLang="en-US"/>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36198989-A731-496E-BD00-1B572F9B16A3}" type="datetime1">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6FA7E41-51A3-4EE2-A4EB-AE2935AE5659}" type="slidenum">
              <a:rPr lang="zh-CN" altLang="en-US"/>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9"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1"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36198989-A731-496E-BD00-1B572F9B16A3}" type="datetime1">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E3172513-4490-4FA0-B48B-E0234263496D}" type="slidenum">
              <a:rPr lang="zh-CN" altLang="en-US"/>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36198989-A731-496E-BD00-1B572F9B16A3}" type="datetime1">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0F4E1043-A728-48FC-AD2D-822EA37A2883}" type="slidenum">
              <a:rPr lang="zh-CN" altLang="en-US"/>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36198989-A731-496E-BD00-1B572F9B16A3}" type="datetime1">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0A69E25-2459-44F7-A726-F4A7EE3E3BFC}" type="slidenum">
              <a:rPr lang="zh-CN" altLang="en-US"/>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36198989-A731-496E-BD00-1B572F9B16A3}" type="datetime1">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8F1E210-533E-4EFC-897E-FE10844877C3}" type="slidenum">
              <a:rPr lang="zh-CN" altLang="en-US"/>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36198989-A731-496E-BD00-1B572F9B16A3}" type="datetime1">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8FEE2C6-E1CE-484F-8758-853DEBC07EFE}" type="slidenum">
              <a:rPr lang="zh-CN" altLang="en-US"/>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36198989-A731-496E-BD00-1B572F9B16A3}"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56D891A-5660-4E69-B364-22072C899334}" type="slidenum">
              <a:rPr lang="zh-CN" altLang="en-US"/>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36198989-A731-496E-BD00-1B572F9B16A3}"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813041D-2446-4F72-A317-1F6F21F12A54}" type="slidenum">
              <a:rPr lang="zh-CN" altLang="en-US"/>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matchingName="Title slide">
  <p:cSld name="Title slid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6939271" y="-88900"/>
            <a:ext cx="5364909" cy="3219387"/>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1" name="Google Shape;11;p2"/>
          <p:cNvSpPr/>
          <p:nvPr/>
        </p:nvSpPr>
        <p:spPr>
          <a:xfrm rot="-237697">
            <a:off x="6197197" y="5265597"/>
            <a:ext cx="5987384" cy="1996513"/>
          </a:xfrm>
          <a:custGeom>
            <a:avLst/>
            <a:gdLst/>
            <a:ahLst/>
            <a:cxnLst/>
            <a:rect l="l" t="t" r="r" b="b"/>
            <a:pathLst>
              <a:path w="241434" h="80507" extrusionOk="0">
                <a:moveTo>
                  <a:pt x="104522" y="1"/>
                </a:moveTo>
                <a:cubicBezTo>
                  <a:pt x="96504" y="1"/>
                  <a:pt x="89374" y="2129"/>
                  <a:pt x="83801" y="7496"/>
                </a:cubicBezTo>
                <a:cubicBezTo>
                  <a:pt x="57448" y="32876"/>
                  <a:pt x="0" y="26159"/>
                  <a:pt x="5836" y="57162"/>
                </a:cubicBezTo>
                <a:lnTo>
                  <a:pt x="241433" y="80506"/>
                </a:lnTo>
                <a:cubicBezTo>
                  <a:pt x="241433" y="80506"/>
                  <a:pt x="221767" y="33454"/>
                  <a:pt x="196478" y="31235"/>
                </a:cubicBezTo>
                <a:cubicBezTo>
                  <a:pt x="176543" y="29510"/>
                  <a:pt x="134376" y="1"/>
                  <a:pt x="10452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2" name="Google Shape;12;p2"/>
          <p:cNvSpPr/>
          <p:nvPr/>
        </p:nvSpPr>
        <p:spPr>
          <a:xfrm>
            <a:off x="51722" y="-88902"/>
            <a:ext cx="3818084" cy="1551909"/>
          </a:xfrm>
          <a:custGeom>
            <a:avLst/>
            <a:gdLst/>
            <a:ahLst/>
            <a:cxnLst/>
            <a:rect l="l" t="t" r="r" b="b"/>
            <a:pathLst>
              <a:path w="153955" h="62577" extrusionOk="0">
                <a:moveTo>
                  <a:pt x="153955" y="0"/>
                </a:moveTo>
                <a:lnTo>
                  <a:pt x="1" y="2797"/>
                </a:lnTo>
                <a:cubicBezTo>
                  <a:pt x="1" y="2797"/>
                  <a:pt x="21977" y="48694"/>
                  <a:pt x="72586" y="61156"/>
                </a:cubicBezTo>
                <a:cubicBezTo>
                  <a:pt x="76533" y="62129"/>
                  <a:pt x="80359" y="62577"/>
                  <a:pt x="84060" y="62577"/>
                </a:cubicBezTo>
                <a:cubicBezTo>
                  <a:pt x="127782" y="62577"/>
                  <a:pt x="153955" y="0"/>
                  <a:pt x="1539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3" name="Google Shape;13;p2"/>
          <p:cNvSpPr/>
          <p:nvPr/>
        </p:nvSpPr>
        <p:spPr>
          <a:xfrm>
            <a:off x="369467" y="3992558"/>
            <a:ext cx="3182609" cy="2959459"/>
          </a:xfrm>
          <a:custGeom>
            <a:avLst/>
            <a:gdLst/>
            <a:ahLst/>
            <a:cxnLst/>
            <a:rect l="l" t="t" r="r" b="b"/>
            <a:pathLst>
              <a:path w="128331" h="119333" extrusionOk="0">
                <a:moveTo>
                  <a:pt x="35548" y="1"/>
                </a:moveTo>
                <a:cubicBezTo>
                  <a:pt x="31295" y="1"/>
                  <a:pt x="26732" y="3980"/>
                  <a:pt x="21308" y="14135"/>
                </a:cubicBezTo>
                <a:cubicBezTo>
                  <a:pt x="0" y="54045"/>
                  <a:pt x="14221" y="119333"/>
                  <a:pt x="68528" y="119333"/>
                </a:cubicBezTo>
                <a:cubicBezTo>
                  <a:pt x="75268" y="119333"/>
                  <a:pt x="82626" y="118327"/>
                  <a:pt x="90610" y="116142"/>
                </a:cubicBezTo>
                <a:cubicBezTo>
                  <a:pt x="123924" y="107024"/>
                  <a:pt x="128331" y="58573"/>
                  <a:pt x="90397" y="51795"/>
                </a:cubicBezTo>
                <a:cubicBezTo>
                  <a:pt x="61020" y="46573"/>
                  <a:pt x="50098" y="1"/>
                  <a:pt x="3554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4" name="Google Shape;14;p2"/>
          <p:cNvSpPr/>
          <p:nvPr/>
        </p:nvSpPr>
        <p:spPr>
          <a:xfrm>
            <a:off x="3219473" y="1869847"/>
            <a:ext cx="5856523" cy="3118309"/>
          </a:xfrm>
          <a:custGeom>
            <a:avLst/>
            <a:gdLst/>
            <a:ahLst/>
            <a:cxnLst/>
            <a:rect l="l" t="t" r="r" b="b"/>
            <a:pathLst>
              <a:path w="152739" h="81326" extrusionOk="0">
                <a:moveTo>
                  <a:pt x="72859" y="1"/>
                </a:moveTo>
                <a:cubicBezTo>
                  <a:pt x="43557" y="1"/>
                  <a:pt x="19606" y="7995"/>
                  <a:pt x="12067" y="33284"/>
                </a:cubicBezTo>
                <a:cubicBezTo>
                  <a:pt x="0" y="73710"/>
                  <a:pt x="44853" y="81326"/>
                  <a:pt x="80364" y="81326"/>
                </a:cubicBezTo>
                <a:cubicBezTo>
                  <a:pt x="101829" y="81326"/>
                  <a:pt x="119881" y="78543"/>
                  <a:pt x="119881" y="78543"/>
                </a:cubicBezTo>
                <a:cubicBezTo>
                  <a:pt x="119881" y="78543"/>
                  <a:pt x="152739" y="33709"/>
                  <a:pt x="125656" y="25746"/>
                </a:cubicBezTo>
                <a:cubicBezTo>
                  <a:pt x="97814" y="17509"/>
                  <a:pt x="102130" y="1"/>
                  <a:pt x="7285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 name="Google Shape;15;p2"/>
          <p:cNvSpPr/>
          <p:nvPr/>
        </p:nvSpPr>
        <p:spPr>
          <a:xfrm>
            <a:off x="751400" y="1295400"/>
            <a:ext cx="10689200" cy="37212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6" name="Google Shape;16;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EFE8D8"/>
                </a:solidFill>
              </a:rPr>
            </a:fld>
            <a:endParaRPr>
              <a:solidFill>
                <a:srgbClr val="EFE8D8"/>
              </a:solidFill>
            </a:endParaRPr>
          </a:p>
        </p:txBody>
      </p:sp>
      <p:grpSp>
        <p:nvGrpSpPr>
          <p:cNvPr id="17" name="Google Shape;17;p2"/>
          <p:cNvGrpSpPr/>
          <p:nvPr/>
        </p:nvGrpSpPr>
        <p:grpSpPr>
          <a:xfrm>
            <a:off x="9900035" y="3349827"/>
            <a:ext cx="2920063" cy="2126081"/>
            <a:chOff x="6001425" y="5588275"/>
            <a:chExt cx="1332875" cy="970400"/>
          </a:xfrm>
        </p:grpSpPr>
        <p:sp>
          <p:nvSpPr>
            <p:cNvPr id="18" name="Google Shape;18;p2"/>
            <p:cNvSpPr/>
            <p:nvPr/>
          </p:nvSpPr>
          <p:spPr>
            <a:xfrm>
              <a:off x="6328175" y="5886325"/>
              <a:ext cx="1006125" cy="353950"/>
            </a:xfrm>
            <a:custGeom>
              <a:avLst/>
              <a:gdLst/>
              <a:ahLst/>
              <a:cxnLst/>
              <a:rect l="l" t="t" r="r" b="b"/>
              <a:pathLst>
                <a:path w="40245" h="14158" extrusionOk="0">
                  <a:moveTo>
                    <a:pt x="39536" y="1"/>
                  </a:moveTo>
                  <a:cubicBezTo>
                    <a:pt x="39479" y="1"/>
                    <a:pt x="39421" y="8"/>
                    <a:pt x="39363" y="24"/>
                  </a:cubicBezTo>
                  <a:cubicBezTo>
                    <a:pt x="36020" y="1027"/>
                    <a:pt x="32676" y="2060"/>
                    <a:pt x="29363" y="3124"/>
                  </a:cubicBezTo>
                  <a:cubicBezTo>
                    <a:pt x="26050" y="4188"/>
                    <a:pt x="22737" y="5282"/>
                    <a:pt x="19423" y="6437"/>
                  </a:cubicBezTo>
                  <a:cubicBezTo>
                    <a:pt x="16141" y="7562"/>
                    <a:pt x="12858" y="8747"/>
                    <a:pt x="9606" y="10024"/>
                  </a:cubicBezTo>
                  <a:cubicBezTo>
                    <a:pt x="6353" y="11301"/>
                    <a:pt x="3131" y="12608"/>
                    <a:pt x="1" y="14158"/>
                  </a:cubicBezTo>
                  <a:cubicBezTo>
                    <a:pt x="3162" y="12699"/>
                    <a:pt x="6445" y="11483"/>
                    <a:pt x="9727" y="10328"/>
                  </a:cubicBezTo>
                  <a:cubicBezTo>
                    <a:pt x="13010" y="9143"/>
                    <a:pt x="16293" y="8079"/>
                    <a:pt x="19636" y="7045"/>
                  </a:cubicBezTo>
                  <a:cubicBezTo>
                    <a:pt x="22949" y="5981"/>
                    <a:pt x="26293" y="5009"/>
                    <a:pt x="29636" y="4036"/>
                  </a:cubicBezTo>
                  <a:cubicBezTo>
                    <a:pt x="32980" y="3064"/>
                    <a:pt x="36323" y="2121"/>
                    <a:pt x="39697" y="1240"/>
                  </a:cubicBezTo>
                  <a:lnTo>
                    <a:pt x="39728" y="1240"/>
                  </a:lnTo>
                  <a:cubicBezTo>
                    <a:pt x="40062" y="1149"/>
                    <a:pt x="40245" y="784"/>
                    <a:pt x="40153" y="449"/>
                  </a:cubicBezTo>
                  <a:cubicBezTo>
                    <a:pt x="40053" y="173"/>
                    <a:pt x="39807" y="1"/>
                    <a:pt x="39536"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9" name="Google Shape;19;p2"/>
            <p:cNvSpPr/>
            <p:nvPr/>
          </p:nvSpPr>
          <p:spPr>
            <a:xfrm>
              <a:off x="7006025" y="5950750"/>
              <a:ext cx="145900" cy="543750"/>
            </a:xfrm>
            <a:custGeom>
              <a:avLst/>
              <a:gdLst/>
              <a:ahLst/>
              <a:cxnLst/>
              <a:rect l="l" t="t" r="r" b="b"/>
              <a:pathLst>
                <a:path w="5836" h="21750" extrusionOk="0">
                  <a:moveTo>
                    <a:pt x="5775" y="0"/>
                  </a:moveTo>
                  <a:cubicBezTo>
                    <a:pt x="5774" y="1"/>
                    <a:pt x="2340" y="6049"/>
                    <a:pt x="1124" y="13131"/>
                  </a:cubicBezTo>
                  <a:cubicBezTo>
                    <a:pt x="1" y="19843"/>
                    <a:pt x="1525" y="21750"/>
                    <a:pt x="2775" y="21750"/>
                  </a:cubicBezTo>
                  <a:cubicBezTo>
                    <a:pt x="2844" y="21750"/>
                    <a:pt x="2912" y="21744"/>
                    <a:pt x="2978" y="21733"/>
                  </a:cubicBezTo>
                  <a:cubicBezTo>
                    <a:pt x="3374" y="21672"/>
                    <a:pt x="4559" y="20122"/>
                    <a:pt x="4954" y="17508"/>
                  </a:cubicBezTo>
                  <a:cubicBezTo>
                    <a:pt x="5836" y="11581"/>
                    <a:pt x="5836" y="1459"/>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0" name="Google Shape;20;p2"/>
            <p:cNvSpPr/>
            <p:nvPr/>
          </p:nvSpPr>
          <p:spPr>
            <a:xfrm>
              <a:off x="6798575" y="6013825"/>
              <a:ext cx="145150" cy="493525"/>
            </a:xfrm>
            <a:custGeom>
              <a:avLst/>
              <a:gdLst/>
              <a:ahLst/>
              <a:cxnLst/>
              <a:rect l="l" t="t" r="r" b="b"/>
              <a:pathLst>
                <a:path w="5806" h="19741" extrusionOk="0">
                  <a:moveTo>
                    <a:pt x="5775" y="0"/>
                  </a:moveTo>
                  <a:cubicBezTo>
                    <a:pt x="5774" y="1"/>
                    <a:pt x="2492" y="5411"/>
                    <a:pt x="1215" y="11854"/>
                  </a:cubicBezTo>
                  <a:cubicBezTo>
                    <a:pt x="0" y="17959"/>
                    <a:pt x="1374" y="19740"/>
                    <a:pt x="2505" y="19740"/>
                  </a:cubicBezTo>
                  <a:cubicBezTo>
                    <a:pt x="2562" y="19740"/>
                    <a:pt x="2619" y="19736"/>
                    <a:pt x="2674" y="19727"/>
                  </a:cubicBezTo>
                  <a:cubicBezTo>
                    <a:pt x="3039" y="19696"/>
                    <a:pt x="4164" y="18298"/>
                    <a:pt x="4589" y="15958"/>
                  </a:cubicBezTo>
                  <a:cubicBezTo>
                    <a:pt x="5562" y="10578"/>
                    <a:pt x="5805" y="1337"/>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1" name="Google Shape;21;p2"/>
            <p:cNvSpPr/>
            <p:nvPr/>
          </p:nvSpPr>
          <p:spPr>
            <a:xfrm>
              <a:off x="6544750" y="5676600"/>
              <a:ext cx="400475" cy="337250"/>
            </a:xfrm>
            <a:custGeom>
              <a:avLst/>
              <a:gdLst/>
              <a:ahLst/>
              <a:cxnLst/>
              <a:rect l="l" t="t" r="r" b="b"/>
              <a:pathLst>
                <a:path w="16019" h="13490" extrusionOk="0">
                  <a:moveTo>
                    <a:pt x="1473" y="1"/>
                  </a:moveTo>
                  <a:cubicBezTo>
                    <a:pt x="1353" y="1"/>
                    <a:pt x="1266" y="19"/>
                    <a:pt x="1216" y="54"/>
                  </a:cubicBezTo>
                  <a:cubicBezTo>
                    <a:pt x="213" y="662"/>
                    <a:pt x="0" y="2911"/>
                    <a:pt x="5046" y="7106"/>
                  </a:cubicBezTo>
                  <a:cubicBezTo>
                    <a:pt x="10061" y="11301"/>
                    <a:pt x="16019" y="13489"/>
                    <a:pt x="16019" y="13489"/>
                  </a:cubicBezTo>
                  <a:cubicBezTo>
                    <a:pt x="15198" y="12425"/>
                    <a:pt x="9210" y="5404"/>
                    <a:pt x="5076" y="1787"/>
                  </a:cubicBezTo>
                  <a:cubicBezTo>
                    <a:pt x="3550" y="489"/>
                    <a:pt x="2088" y="1"/>
                    <a:pt x="1473"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2" name="Google Shape;22;p2"/>
            <p:cNvSpPr/>
            <p:nvPr/>
          </p:nvSpPr>
          <p:spPr>
            <a:xfrm>
              <a:off x="6153400" y="6174150"/>
              <a:ext cx="330575" cy="335775"/>
            </a:xfrm>
            <a:custGeom>
              <a:avLst/>
              <a:gdLst/>
              <a:ahLst/>
              <a:cxnLst/>
              <a:rect l="l" t="t" r="r" b="b"/>
              <a:pathLst>
                <a:path w="13223" h="13431" extrusionOk="0">
                  <a:moveTo>
                    <a:pt x="13223" y="0"/>
                  </a:moveTo>
                  <a:cubicBezTo>
                    <a:pt x="13222" y="1"/>
                    <a:pt x="8146" y="2493"/>
                    <a:pt x="4074" y="6748"/>
                  </a:cubicBezTo>
                  <a:cubicBezTo>
                    <a:pt x="1" y="10973"/>
                    <a:pt x="396" y="12949"/>
                    <a:pt x="1368" y="13405"/>
                  </a:cubicBezTo>
                  <a:cubicBezTo>
                    <a:pt x="1402" y="13422"/>
                    <a:pt x="1450" y="13430"/>
                    <a:pt x="1510" y="13430"/>
                  </a:cubicBezTo>
                  <a:cubicBezTo>
                    <a:pt x="2000" y="13430"/>
                    <a:pt x="3322" y="12866"/>
                    <a:pt x="4621" y="11460"/>
                  </a:cubicBezTo>
                  <a:cubicBezTo>
                    <a:pt x="7964" y="7873"/>
                    <a:pt x="12615" y="1004"/>
                    <a:pt x="1322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3" name="Google Shape;23;p2"/>
            <p:cNvSpPr/>
            <p:nvPr/>
          </p:nvSpPr>
          <p:spPr>
            <a:xfrm>
              <a:off x="6384400" y="6116400"/>
              <a:ext cx="243200" cy="440025"/>
            </a:xfrm>
            <a:custGeom>
              <a:avLst/>
              <a:gdLst/>
              <a:ahLst/>
              <a:cxnLst/>
              <a:rect l="l" t="t" r="r" b="b"/>
              <a:pathLst>
                <a:path w="9728" h="17601" extrusionOk="0">
                  <a:moveTo>
                    <a:pt x="9728" y="0"/>
                  </a:moveTo>
                  <a:lnTo>
                    <a:pt x="9728" y="0"/>
                  </a:lnTo>
                  <a:cubicBezTo>
                    <a:pt x="9727" y="1"/>
                    <a:pt x="5411" y="4256"/>
                    <a:pt x="2706" y="9940"/>
                  </a:cubicBezTo>
                  <a:cubicBezTo>
                    <a:pt x="1" y="15593"/>
                    <a:pt x="1095" y="17478"/>
                    <a:pt x="2220" y="17599"/>
                  </a:cubicBezTo>
                  <a:cubicBezTo>
                    <a:pt x="2225" y="17600"/>
                    <a:pt x="2230" y="17600"/>
                    <a:pt x="2235" y="17600"/>
                  </a:cubicBezTo>
                  <a:cubicBezTo>
                    <a:pt x="2594" y="17600"/>
                    <a:pt x="3936" y="16596"/>
                    <a:pt x="4864" y="14530"/>
                  </a:cubicBezTo>
                  <a:cubicBezTo>
                    <a:pt x="7022" y="9757"/>
                    <a:pt x="9424" y="1247"/>
                    <a:pt x="972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4" name="Google Shape;24;p2"/>
            <p:cNvSpPr/>
            <p:nvPr/>
          </p:nvSpPr>
          <p:spPr>
            <a:xfrm>
              <a:off x="6574050" y="6067000"/>
              <a:ext cx="207800" cy="491675"/>
            </a:xfrm>
            <a:custGeom>
              <a:avLst/>
              <a:gdLst/>
              <a:ahLst/>
              <a:cxnLst/>
              <a:rect l="l" t="t" r="r" b="b"/>
              <a:pathLst>
                <a:path w="8312" h="19667" extrusionOk="0">
                  <a:moveTo>
                    <a:pt x="8312" y="1"/>
                  </a:moveTo>
                  <a:cubicBezTo>
                    <a:pt x="8311" y="2"/>
                    <a:pt x="4269" y="5077"/>
                    <a:pt x="2111" y="11460"/>
                  </a:cubicBezTo>
                  <a:cubicBezTo>
                    <a:pt x="0" y="17762"/>
                    <a:pt x="1330" y="19667"/>
                    <a:pt x="2538" y="19667"/>
                  </a:cubicBezTo>
                  <a:cubicBezTo>
                    <a:pt x="2548" y="19667"/>
                    <a:pt x="2557" y="19667"/>
                    <a:pt x="2567" y="19667"/>
                  </a:cubicBezTo>
                  <a:cubicBezTo>
                    <a:pt x="2932" y="19667"/>
                    <a:pt x="4239" y="18420"/>
                    <a:pt x="4999" y="16080"/>
                  </a:cubicBezTo>
                  <a:cubicBezTo>
                    <a:pt x="6701" y="10730"/>
                    <a:pt x="8160" y="1369"/>
                    <a:pt x="831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5" name="Google Shape;25;p2"/>
            <p:cNvSpPr/>
            <p:nvPr/>
          </p:nvSpPr>
          <p:spPr>
            <a:xfrm>
              <a:off x="6354025" y="5748475"/>
              <a:ext cx="427825" cy="318550"/>
            </a:xfrm>
            <a:custGeom>
              <a:avLst/>
              <a:gdLst/>
              <a:ahLst/>
              <a:cxnLst/>
              <a:rect l="l" t="t" r="r" b="b"/>
              <a:pathLst>
                <a:path w="17113" h="12742" extrusionOk="0">
                  <a:moveTo>
                    <a:pt x="1382" y="0"/>
                  </a:moveTo>
                  <a:cubicBezTo>
                    <a:pt x="1213" y="0"/>
                    <a:pt x="1094" y="24"/>
                    <a:pt x="1034" y="67"/>
                  </a:cubicBezTo>
                  <a:cubicBezTo>
                    <a:pt x="30" y="766"/>
                    <a:pt x="0" y="3076"/>
                    <a:pt x="5441" y="7027"/>
                  </a:cubicBezTo>
                  <a:cubicBezTo>
                    <a:pt x="10882" y="10948"/>
                    <a:pt x="17113" y="12742"/>
                    <a:pt x="17113" y="12742"/>
                  </a:cubicBezTo>
                  <a:cubicBezTo>
                    <a:pt x="16201" y="11739"/>
                    <a:pt x="9575" y="4960"/>
                    <a:pt x="5107" y="1587"/>
                  </a:cubicBezTo>
                  <a:cubicBezTo>
                    <a:pt x="3524" y="394"/>
                    <a:pt x="2058" y="0"/>
                    <a:pt x="1382"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6" name="Google Shape;26;p2"/>
            <p:cNvSpPr/>
            <p:nvPr/>
          </p:nvSpPr>
          <p:spPr>
            <a:xfrm>
              <a:off x="6001425" y="6198475"/>
              <a:ext cx="421775" cy="197450"/>
            </a:xfrm>
            <a:custGeom>
              <a:avLst/>
              <a:gdLst/>
              <a:ahLst/>
              <a:cxnLst/>
              <a:rect l="l" t="t" r="r" b="b"/>
              <a:pathLst>
                <a:path w="16871" h="7898" extrusionOk="0">
                  <a:moveTo>
                    <a:pt x="16870" y="0"/>
                  </a:moveTo>
                  <a:cubicBezTo>
                    <a:pt x="16869" y="0"/>
                    <a:pt x="11186" y="304"/>
                    <a:pt x="5806" y="2645"/>
                  </a:cubicBezTo>
                  <a:cubicBezTo>
                    <a:pt x="426" y="4955"/>
                    <a:pt x="0" y="6930"/>
                    <a:pt x="730" y="7721"/>
                  </a:cubicBezTo>
                  <a:cubicBezTo>
                    <a:pt x="816" y="7819"/>
                    <a:pt x="1127" y="7898"/>
                    <a:pt x="1595" y="7898"/>
                  </a:cubicBezTo>
                  <a:cubicBezTo>
                    <a:pt x="2283" y="7898"/>
                    <a:pt x="3311" y="7728"/>
                    <a:pt x="4469" y="7204"/>
                  </a:cubicBezTo>
                  <a:cubicBezTo>
                    <a:pt x="8937" y="5167"/>
                    <a:pt x="15897" y="669"/>
                    <a:pt x="16870"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7" name="Google Shape;27;p2"/>
            <p:cNvSpPr/>
            <p:nvPr/>
          </p:nvSpPr>
          <p:spPr>
            <a:xfrm>
              <a:off x="6736200" y="5588275"/>
              <a:ext cx="414200" cy="362500"/>
            </a:xfrm>
            <a:custGeom>
              <a:avLst/>
              <a:gdLst/>
              <a:ahLst/>
              <a:cxnLst/>
              <a:rect l="l" t="t" r="r" b="b"/>
              <a:pathLst>
                <a:path w="16568" h="14500" extrusionOk="0">
                  <a:moveTo>
                    <a:pt x="2318" y="0"/>
                  </a:moveTo>
                  <a:cubicBezTo>
                    <a:pt x="504" y="0"/>
                    <a:pt x="1" y="1844"/>
                    <a:pt x="1856" y="4408"/>
                  </a:cubicBezTo>
                  <a:cubicBezTo>
                    <a:pt x="5200" y="9058"/>
                    <a:pt x="16568" y="14499"/>
                    <a:pt x="16568" y="14499"/>
                  </a:cubicBezTo>
                  <a:cubicBezTo>
                    <a:pt x="16568" y="14499"/>
                    <a:pt x="14501" y="10730"/>
                    <a:pt x="8665" y="4134"/>
                  </a:cubicBezTo>
                  <a:cubicBezTo>
                    <a:pt x="6068" y="1186"/>
                    <a:pt x="3772" y="0"/>
                    <a:pt x="231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8" name="Google Shape;28;p2"/>
            <p:cNvSpPr/>
            <p:nvPr/>
          </p:nvSpPr>
          <p:spPr>
            <a:xfrm>
              <a:off x="6235600" y="5897375"/>
              <a:ext cx="392750" cy="228175"/>
            </a:xfrm>
            <a:custGeom>
              <a:avLst/>
              <a:gdLst/>
              <a:ahLst/>
              <a:cxnLst/>
              <a:rect l="l" t="t" r="r" b="b"/>
              <a:pathLst>
                <a:path w="15710" h="9127" extrusionOk="0">
                  <a:moveTo>
                    <a:pt x="2467" y="1"/>
                  </a:moveTo>
                  <a:cubicBezTo>
                    <a:pt x="469" y="1"/>
                    <a:pt x="0" y="1646"/>
                    <a:pt x="2093" y="3533"/>
                  </a:cubicBezTo>
                  <a:cubicBezTo>
                    <a:pt x="5497" y="6603"/>
                    <a:pt x="15710" y="9126"/>
                    <a:pt x="15710" y="9126"/>
                  </a:cubicBezTo>
                  <a:cubicBezTo>
                    <a:pt x="15710" y="9126"/>
                    <a:pt x="13491" y="6543"/>
                    <a:pt x="7777" y="2287"/>
                  </a:cubicBezTo>
                  <a:cubicBezTo>
                    <a:pt x="5575" y="647"/>
                    <a:pt x="3720" y="1"/>
                    <a:pt x="246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9" name="Google Shape;29;p2"/>
            <p:cNvSpPr/>
            <p:nvPr/>
          </p:nvSpPr>
          <p:spPr>
            <a:xfrm>
              <a:off x="6073125" y="5976900"/>
              <a:ext cx="410850" cy="197275"/>
            </a:xfrm>
            <a:custGeom>
              <a:avLst/>
              <a:gdLst/>
              <a:ahLst/>
              <a:cxnLst/>
              <a:rect l="l" t="t" r="r" b="b"/>
              <a:pathLst>
                <a:path w="16434" h="7891" extrusionOk="0">
                  <a:moveTo>
                    <a:pt x="2788" y="1"/>
                  </a:moveTo>
                  <a:cubicBezTo>
                    <a:pt x="486" y="1"/>
                    <a:pt x="1" y="1766"/>
                    <a:pt x="2391" y="3544"/>
                  </a:cubicBezTo>
                  <a:cubicBezTo>
                    <a:pt x="6038" y="6310"/>
                    <a:pt x="16434" y="7890"/>
                    <a:pt x="16434" y="7890"/>
                  </a:cubicBezTo>
                  <a:cubicBezTo>
                    <a:pt x="16434" y="7890"/>
                    <a:pt x="14002" y="5489"/>
                    <a:pt x="7923" y="1811"/>
                  </a:cubicBezTo>
                  <a:cubicBezTo>
                    <a:pt x="5795" y="513"/>
                    <a:pt x="4028" y="1"/>
                    <a:pt x="2788"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30" name="Google Shape;30;p2"/>
          <p:cNvSpPr/>
          <p:nvPr/>
        </p:nvSpPr>
        <p:spPr>
          <a:xfrm rot="10516267">
            <a:off x="-940830" y="832756"/>
            <a:ext cx="2473275" cy="2527011"/>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1" name="Google Shape;31;p2"/>
          <p:cNvSpPr/>
          <p:nvPr/>
        </p:nvSpPr>
        <p:spPr>
          <a:xfrm rot="-1136787">
            <a:off x="3954559" y="5160149"/>
            <a:ext cx="1915069" cy="1956687"/>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32" name="Google Shape;32;p2"/>
          <p:cNvGrpSpPr/>
          <p:nvPr/>
        </p:nvGrpSpPr>
        <p:grpSpPr>
          <a:xfrm rot="-1060674">
            <a:off x="10649904" y="-508789"/>
            <a:ext cx="1782347" cy="2125081"/>
            <a:chOff x="3066650" y="5873925"/>
            <a:chExt cx="1591250" cy="2145950"/>
          </a:xfrm>
        </p:grpSpPr>
        <p:sp>
          <p:nvSpPr>
            <p:cNvPr id="33" name="Google Shape;33;p2"/>
            <p:cNvSpPr/>
            <p:nvPr/>
          </p:nvSpPr>
          <p:spPr>
            <a:xfrm>
              <a:off x="3173800" y="7137625"/>
              <a:ext cx="1085150" cy="731800"/>
            </a:xfrm>
            <a:custGeom>
              <a:avLst/>
              <a:gdLst/>
              <a:ahLst/>
              <a:cxnLst/>
              <a:rect l="l" t="t" r="r" b="b"/>
              <a:pathLst>
                <a:path w="43406" h="29272" fill="none" extrusionOk="0">
                  <a:moveTo>
                    <a:pt x="43406" y="1"/>
                  </a:moveTo>
                  <a:cubicBezTo>
                    <a:pt x="43406" y="1"/>
                    <a:pt x="27874" y="29272"/>
                    <a:pt x="1" y="28056"/>
                  </a:cubicBezTo>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4" name="Google Shape;34;p2"/>
            <p:cNvSpPr/>
            <p:nvPr/>
          </p:nvSpPr>
          <p:spPr>
            <a:xfrm>
              <a:off x="3066650" y="6623950"/>
              <a:ext cx="1591250" cy="1395925"/>
            </a:xfrm>
            <a:custGeom>
              <a:avLst/>
              <a:gdLst/>
              <a:ahLst/>
              <a:cxnLst/>
              <a:rect l="l" t="t" r="r" b="b"/>
              <a:pathLst>
                <a:path w="63650" h="55837" fill="none" extrusionOk="0">
                  <a:moveTo>
                    <a:pt x="20153" y="36566"/>
                  </a:moveTo>
                  <a:cubicBezTo>
                    <a:pt x="28360" y="37113"/>
                    <a:pt x="25108" y="27113"/>
                    <a:pt x="32190" y="25380"/>
                  </a:cubicBezTo>
                  <a:cubicBezTo>
                    <a:pt x="39303" y="23618"/>
                    <a:pt x="45929" y="14985"/>
                    <a:pt x="48513" y="8237"/>
                  </a:cubicBezTo>
                  <a:cubicBezTo>
                    <a:pt x="51674" y="0"/>
                    <a:pt x="63650" y="5441"/>
                    <a:pt x="57996" y="18389"/>
                  </a:cubicBezTo>
                  <a:cubicBezTo>
                    <a:pt x="52373" y="31368"/>
                    <a:pt x="42737" y="35107"/>
                    <a:pt x="41400" y="42189"/>
                  </a:cubicBezTo>
                  <a:cubicBezTo>
                    <a:pt x="40063" y="49271"/>
                    <a:pt x="27053" y="49363"/>
                    <a:pt x="22251" y="52585"/>
                  </a:cubicBezTo>
                  <a:cubicBezTo>
                    <a:pt x="17478" y="55837"/>
                    <a:pt x="1" y="51946"/>
                    <a:pt x="1" y="51946"/>
                  </a:cubicBezTo>
                  <a:cubicBezTo>
                    <a:pt x="1" y="51946"/>
                    <a:pt x="11916" y="36019"/>
                    <a:pt x="20153" y="36566"/>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5" name="Google Shape;35;p2"/>
            <p:cNvSpPr/>
            <p:nvPr/>
          </p:nvSpPr>
          <p:spPr>
            <a:xfrm>
              <a:off x="3181400" y="6379250"/>
              <a:ext cx="680900" cy="1079825"/>
            </a:xfrm>
            <a:custGeom>
              <a:avLst/>
              <a:gdLst/>
              <a:ahLst/>
              <a:cxnLst/>
              <a:rect l="l" t="t" r="r" b="b"/>
              <a:pathLst>
                <a:path w="27236" h="43193" fill="none" extrusionOk="0">
                  <a:moveTo>
                    <a:pt x="27235" y="1"/>
                  </a:moveTo>
                  <a:cubicBezTo>
                    <a:pt x="27235" y="1"/>
                    <a:pt x="25472" y="32706"/>
                    <a:pt x="1" y="43193"/>
                  </a:cubicBezTo>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6" name="Google Shape;36;p2"/>
            <p:cNvSpPr/>
            <p:nvPr/>
          </p:nvSpPr>
          <p:spPr>
            <a:xfrm>
              <a:off x="3119850" y="5873925"/>
              <a:ext cx="959025" cy="1704450"/>
            </a:xfrm>
            <a:custGeom>
              <a:avLst/>
              <a:gdLst/>
              <a:ahLst/>
              <a:cxnLst/>
              <a:rect l="l" t="t" r="r" b="b"/>
              <a:pathLst>
                <a:path w="38361" h="68178" fill="none" extrusionOk="0">
                  <a:moveTo>
                    <a:pt x="11673" y="46050"/>
                  </a:moveTo>
                  <a:cubicBezTo>
                    <a:pt x="19272" y="43102"/>
                    <a:pt x="13983" y="31035"/>
                    <a:pt x="19636" y="26506"/>
                  </a:cubicBezTo>
                  <a:cubicBezTo>
                    <a:pt x="25259" y="21977"/>
                    <a:pt x="23193" y="15654"/>
                    <a:pt x="25290" y="8815"/>
                  </a:cubicBezTo>
                  <a:cubicBezTo>
                    <a:pt x="27904" y="244"/>
                    <a:pt x="37661" y="1"/>
                    <a:pt x="38026" y="13983"/>
                  </a:cubicBezTo>
                  <a:cubicBezTo>
                    <a:pt x="38360" y="27934"/>
                    <a:pt x="31278" y="35290"/>
                    <a:pt x="33041" y="42190"/>
                  </a:cubicBezTo>
                  <a:cubicBezTo>
                    <a:pt x="34804" y="49120"/>
                    <a:pt x="23162" y="54622"/>
                    <a:pt x="20214" y="59515"/>
                  </a:cubicBezTo>
                  <a:cubicBezTo>
                    <a:pt x="17296" y="64409"/>
                    <a:pt x="1" y="68178"/>
                    <a:pt x="1" y="68178"/>
                  </a:cubicBezTo>
                  <a:cubicBezTo>
                    <a:pt x="1" y="68178"/>
                    <a:pt x="4074" y="48968"/>
                    <a:pt x="11673" y="46050"/>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37" name="Google Shape;37;p2"/>
          <p:cNvGrpSpPr/>
          <p:nvPr/>
        </p:nvGrpSpPr>
        <p:grpSpPr>
          <a:xfrm flipH="1">
            <a:off x="4206068" y="-828733"/>
            <a:ext cx="2501717" cy="1821505"/>
            <a:chOff x="6001425" y="5588275"/>
            <a:chExt cx="1332875" cy="970400"/>
          </a:xfrm>
        </p:grpSpPr>
        <p:sp>
          <p:nvSpPr>
            <p:cNvPr id="38" name="Google Shape;38;p2"/>
            <p:cNvSpPr/>
            <p:nvPr/>
          </p:nvSpPr>
          <p:spPr>
            <a:xfrm>
              <a:off x="6328175" y="5886325"/>
              <a:ext cx="1006125" cy="353950"/>
            </a:xfrm>
            <a:custGeom>
              <a:avLst/>
              <a:gdLst/>
              <a:ahLst/>
              <a:cxnLst/>
              <a:rect l="l" t="t" r="r" b="b"/>
              <a:pathLst>
                <a:path w="40245" h="14158" extrusionOk="0">
                  <a:moveTo>
                    <a:pt x="39536" y="1"/>
                  </a:moveTo>
                  <a:cubicBezTo>
                    <a:pt x="39479" y="1"/>
                    <a:pt x="39421" y="8"/>
                    <a:pt x="39363" y="24"/>
                  </a:cubicBezTo>
                  <a:cubicBezTo>
                    <a:pt x="36020" y="1027"/>
                    <a:pt x="32676" y="2060"/>
                    <a:pt x="29363" y="3124"/>
                  </a:cubicBezTo>
                  <a:cubicBezTo>
                    <a:pt x="26050" y="4188"/>
                    <a:pt x="22737" y="5282"/>
                    <a:pt x="19423" y="6437"/>
                  </a:cubicBezTo>
                  <a:cubicBezTo>
                    <a:pt x="16141" y="7562"/>
                    <a:pt x="12858" y="8747"/>
                    <a:pt x="9606" y="10024"/>
                  </a:cubicBezTo>
                  <a:cubicBezTo>
                    <a:pt x="6353" y="11301"/>
                    <a:pt x="3131" y="12608"/>
                    <a:pt x="1" y="14158"/>
                  </a:cubicBezTo>
                  <a:cubicBezTo>
                    <a:pt x="3162" y="12699"/>
                    <a:pt x="6445" y="11483"/>
                    <a:pt x="9727" y="10328"/>
                  </a:cubicBezTo>
                  <a:cubicBezTo>
                    <a:pt x="13010" y="9143"/>
                    <a:pt x="16293" y="8079"/>
                    <a:pt x="19636" y="7045"/>
                  </a:cubicBezTo>
                  <a:cubicBezTo>
                    <a:pt x="22949" y="5981"/>
                    <a:pt x="26293" y="5009"/>
                    <a:pt x="29636" y="4036"/>
                  </a:cubicBezTo>
                  <a:cubicBezTo>
                    <a:pt x="32980" y="3064"/>
                    <a:pt x="36323" y="2121"/>
                    <a:pt x="39697" y="1240"/>
                  </a:cubicBezTo>
                  <a:lnTo>
                    <a:pt x="39728" y="1240"/>
                  </a:lnTo>
                  <a:cubicBezTo>
                    <a:pt x="40062" y="1149"/>
                    <a:pt x="40245" y="784"/>
                    <a:pt x="40153" y="449"/>
                  </a:cubicBezTo>
                  <a:cubicBezTo>
                    <a:pt x="40053" y="173"/>
                    <a:pt x="39807" y="1"/>
                    <a:pt x="39536"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9" name="Google Shape;39;p2"/>
            <p:cNvSpPr/>
            <p:nvPr/>
          </p:nvSpPr>
          <p:spPr>
            <a:xfrm>
              <a:off x="7006025" y="5950750"/>
              <a:ext cx="145900" cy="543750"/>
            </a:xfrm>
            <a:custGeom>
              <a:avLst/>
              <a:gdLst/>
              <a:ahLst/>
              <a:cxnLst/>
              <a:rect l="l" t="t" r="r" b="b"/>
              <a:pathLst>
                <a:path w="5836" h="21750" extrusionOk="0">
                  <a:moveTo>
                    <a:pt x="5775" y="0"/>
                  </a:moveTo>
                  <a:cubicBezTo>
                    <a:pt x="5774" y="1"/>
                    <a:pt x="2340" y="6049"/>
                    <a:pt x="1124" y="13131"/>
                  </a:cubicBezTo>
                  <a:cubicBezTo>
                    <a:pt x="1" y="19843"/>
                    <a:pt x="1525" y="21750"/>
                    <a:pt x="2775" y="21750"/>
                  </a:cubicBezTo>
                  <a:cubicBezTo>
                    <a:pt x="2844" y="21750"/>
                    <a:pt x="2912" y="21744"/>
                    <a:pt x="2978" y="21733"/>
                  </a:cubicBezTo>
                  <a:cubicBezTo>
                    <a:pt x="3374" y="21672"/>
                    <a:pt x="4559" y="20122"/>
                    <a:pt x="4954" y="17508"/>
                  </a:cubicBezTo>
                  <a:cubicBezTo>
                    <a:pt x="5836" y="11581"/>
                    <a:pt x="5836" y="1459"/>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0" name="Google Shape;40;p2"/>
            <p:cNvSpPr/>
            <p:nvPr/>
          </p:nvSpPr>
          <p:spPr>
            <a:xfrm>
              <a:off x="6798575" y="6013825"/>
              <a:ext cx="145150" cy="493525"/>
            </a:xfrm>
            <a:custGeom>
              <a:avLst/>
              <a:gdLst/>
              <a:ahLst/>
              <a:cxnLst/>
              <a:rect l="l" t="t" r="r" b="b"/>
              <a:pathLst>
                <a:path w="5806" h="19741" extrusionOk="0">
                  <a:moveTo>
                    <a:pt x="5775" y="0"/>
                  </a:moveTo>
                  <a:cubicBezTo>
                    <a:pt x="5774" y="1"/>
                    <a:pt x="2492" y="5411"/>
                    <a:pt x="1215" y="11854"/>
                  </a:cubicBezTo>
                  <a:cubicBezTo>
                    <a:pt x="0" y="17959"/>
                    <a:pt x="1374" y="19740"/>
                    <a:pt x="2505" y="19740"/>
                  </a:cubicBezTo>
                  <a:cubicBezTo>
                    <a:pt x="2562" y="19740"/>
                    <a:pt x="2619" y="19736"/>
                    <a:pt x="2674" y="19727"/>
                  </a:cubicBezTo>
                  <a:cubicBezTo>
                    <a:pt x="3039" y="19696"/>
                    <a:pt x="4164" y="18298"/>
                    <a:pt x="4589" y="15958"/>
                  </a:cubicBezTo>
                  <a:cubicBezTo>
                    <a:pt x="5562" y="10578"/>
                    <a:pt x="5805" y="1337"/>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1" name="Google Shape;41;p2"/>
            <p:cNvSpPr/>
            <p:nvPr/>
          </p:nvSpPr>
          <p:spPr>
            <a:xfrm>
              <a:off x="6544750" y="5676600"/>
              <a:ext cx="400475" cy="337250"/>
            </a:xfrm>
            <a:custGeom>
              <a:avLst/>
              <a:gdLst/>
              <a:ahLst/>
              <a:cxnLst/>
              <a:rect l="l" t="t" r="r" b="b"/>
              <a:pathLst>
                <a:path w="16019" h="13490" extrusionOk="0">
                  <a:moveTo>
                    <a:pt x="1473" y="1"/>
                  </a:moveTo>
                  <a:cubicBezTo>
                    <a:pt x="1353" y="1"/>
                    <a:pt x="1266" y="19"/>
                    <a:pt x="1216" y="54"/>
                  </a:cubicBezTo>
                  <a:cubicBezTo>
                    <a:pt x="213" y="662"/>
                    <a:pt x="0" y="2911"/>
                    <a:pt x="5046" y="7106"/>
                  </a:cubicBezTo>
                  <a:cubicBezTo>
                    <a:pt x="10061" y="11301"/>
                    <a:pt x="16019" y="13489"/>
                    <a:pt x="16019" y="13489"/>
                  </a:cubicBezTo>
                  <a:cubicBezTo>
                    <a:pt x="15198" y="12425"/>
                    <a:pt x="9210" y="5404"/>
                    <a:pt x="5076" y="1787"/>
                  </a:cubicBezTo>
                  <a:cubicBezTo>
                    <a:pt x="3550" y="489"/>
                    <a:pt x="2088" y="1"/>
                    <a:pt x="1473"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2" name="Google Shape;42;p2"/>
            <p:cNvSpPr/>
            <p:nvPr/>
          </p:nvSpPr>
          <p:spPr>
            <a:xfrm>
              <a:off x="6153400" y="6174150"/>
              <a:ext cx="330575" cy="335775"/>
            </a:xfrm>
            <a:custGeom>
              <a:avLst/>
              <a:gdLst/>
              <a:ahLst/>
              <a:cxnLst/>
              <a:rect l="l" t="t" r="r" b="b"/>
              <a:pathLst>
                <a:path w="13223" h="13431" extrusionOk="0">
                  <a:moveTo>
                    <a:pt x="13223" y="0"/>
                  </a:moveTo>
                  <a:cubicBezTo>
                    <a:pt x="13222" y="1"/>
                    <a:pt x="8146" y="2493"/>
                    <a:pt x="4074" y="6748"/>
                  </a:cubicBezTo>
                  <a:cubicBezTo>
                    <a:pt x="1" y="10973"/>
                    <a:pt x="396" y="12949"/>
                    <a:pt x="1368" y="13405"/>
                  </a:cubicBezTo>
                  <a:cubicBezTo>
                    <a:pt x="1402" y="13422"/>
                    <a:pt x="1450" y="13430"/>
                    <a:pt x="1510" y="13430"/>
                  </a:cubicBezTo>
                  <a:cubicBezTo>
                    <a:pt x="2000" y="13430"/>
                    <a:pt x="3322" y="12866"/>
                    <a:pt x="4621" y="11460"/>
                  </a:cubicBezTo>
                  <a:cubicBezTo>
                    <a:pt x="7964" y="7873"/>
                    <a:pt x="12615" y="1004"/>
                    <a:pt x="1322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3" name="Google Shape;43;p2"/>
            <p:cNvSpPr/>
            <p:nvPr/>
          </p:nvSpPr>
          <p:spPr>
            <a:xfrm>
              <a:off x="6384400" y="6116400"/>
              <a:ext cx="243200" cy="440025"/>
            </a:xfrm>
            <a:custGeom>
              <a:avLst/>
              <a:gdLst/>
              <a:ahLst/>
              <a:cxnLst/>
              <a:rect l="l" t="t" r="r" b="b"/>
              <a:pathLst>
                <a:path w="9728" h="17601" extrusionOk="0">
                  <a:moveTo>
                    <a:pt x="9728" y="0"/>
                  </a:moveTo>
                  <a:lnTo>
                    <a:pt x="9728" y="0"/>
                  </a:lnTo>
                  <a:cubicBezTo>
                    <a:pt x="9727" y="1"/>
                    <a:pt x="5411" y="4256"/>
                    <a:pt x="2706" y="9940"/>
                  </a:cubicBezTo>
                  <a:cubicBezTo>
                    <a:pt x="1" y="15593"/>
                    <a:pt x="1095" y="17478"/>
                    <a:pt x="2220" y="17599"/>
                  </a:cubicBezTo>
                  <a:cubicBezTo>
                    <a:pt x="2225" y="17600"/>
                    <a:pt x="2230" y="17600"/>
                    <a:pt x="2235" y="17600"/>
                  </a:cubicBezTo>
                  <a:cubicBezTo>
                    <a:pt x="2594" y="17600"/>
                    <a:pt x="3936" y="16596"/>
                    <a:pt x="4864" y="14530"/>
                  </a:cubicBezTo>
                  <a:cubicBezTo>
                    <a:pt x="7022" y="9757"/>
                    <a:pt x="9424" y="1247"/>
                    <a:pt x="972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4" name="Google Shape;44;p2"/>
            <p:cNvSpPr/>
            <p:nvPr/>
          </p:nvSpPr>
          <p:spPr>
            <a:xfrm>
              <a:off x="6574050" y="6067000"/>
              <a:ext cx="207800" cy="491675"/>
            </a:xfrm>
            <a:custGeom>
              <a:avLst/>
              <a:gdLst/>
              <a:ahLst/>
              <a:cxnLst/>
              <a:rect l="l" t="t" r="r" b="b"/>
              <a:pathLst>
                <a:path w="8312" h="19667" extrusionOk="0">
                  <a:moveTo>
                    <a:pt x="8312" y="1"/>
                  </a:moveTo>
                  <a:cubicBezTo>
                    <a:pt x="8311" y="2"/>
                    <a:pt x="4269" y="5077"/>
                    <a:pt x="2111" y="11460"/>
                  </a:cubicBezTo>
                  <a:cubicBezTo>
                    <a:pt x="0" y="17762"/>
                    <a:pt x="1330" y="19667"/>
                    <a:pt x="2538" y="19667"/>
                  </a:cubicBezTo>
                  <a:cubicBezTo>
                    <a:pt x="2548" y="19667"/>
                    <a:pt x="2557" y="19667"/>
                    <a:pt x="2567" y="19667"/>
                  </a:cubicBezTo>
                  <a:cubicBezTo>
                    <a:pt x="2932" y="19667"/>
                    <a:pt x="4239" y="18420"/>
                    <a:pt x="4999" y="16080"/>
                  </a:cubicBezTo>
                  <a:cubicBezTo>
                    <a:pt x="6701" y="10730"/>
                    <a:pt x="8160" y="1369"/>
                    <a:pt x="831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5" name="Google Shape;45;p2"/>
            <p:cNvSpPr/>
            <p:nvPr/>
          </p:nvSpPr>
          <p:spPr>
            <a:xfrm>
              <a:off x="6354025" y="5748475"/>
              <a:ext cx="427825" cy="318550"/>
            </a:xfrm>
            <a:custGeom>
              <a:avLst/>
              <a:gdLst/>
              <a:ahLst/>
              <a:cxnLst/>
              <a:rect l="l" t="t" r="r" b="b"/>
              <a:pathLst>
                <a:path w="17113" h="12742" extrusionOk="0">
                  <a:moveTo>
                    <a:pt x="1382" y="0"/>
                  </a:moveTo>
                  <a:cubicBezTo>
                    <a:pt x="1213" y="0"/>
                    <a:pt x="1094" y="24"/>
                    <a:pt x="1034" y="67"/>
                  </a:cubicBezTo>
                  <a:cubicBezTo>
                    <a:pt x="30" y="766"/>
                    <a:pt x="0" y="3076"/>
                    <a:pt x="5441" y="7027"/>
                  </a:cubicBezTo>
                  <a:cubicBezTo>
                    <a:pt x="10882" y="10948"/>
                    <a:pt x="17113" y="12742"/>
                    <a:pt x="17113" y="12742"/>
                  </a:cubicBezTo>
                  <a:cubicBezTo>
                    <a:pt x="16201" y="11739"/>
                    <a:pt x="9575" y="4960"/>
                    <a:pt x="5107" y="1587"/>
                  </a:cubicBezTo>
                  <a:cubicBezTo>
                    <a:pt x="3524" y="394"/>
                    <a:pt x="2058" y="0"/>
                    <a:pt x="1382"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6" name="Google Shape;46;p2"/>
            <p:cNvSpPr/>
            <p:nvPr/>
          </p:nvSpPr>
          <p:spPr>
            <a:xfrm>
              <a:off x="6001425" y="6198475"/>
              <a:ext cx="421775" cy="197450"/>
            </a:xfrm>
            <a:custGeom>
              <a:avLst/>
              <a:gdLst/>
              <a:ahLst/>
              <a:cxnLst/>
              <a:rect l="l" t="t" r="r" b="b"/>
              <a:pathLst>
                <a:path w="16871" h="7898" extrusionOk="0">
                  <a:moveTo>
                    <a:pt x="16870" y="0"/>
                  </a:moveTo>
                  <a:cubicBezTo>
                    <a:pt x="16869" y="0"/>
                    <a:pt x="11186" y="304"/>
                    <a:pt x="5806" y="2645"/>
                  </a:cubicBezTo>
                  <a:cubicBezTo>
                    <a:pt x="426" y="4955"/>
                    <a:pt x="0" y="6930"/>
                    <a:pt x="730" y="7721"/>
                  </a:cubicBezTo>
                  <a:cubicBezTo>
                    <a:pt x="816" y="7819"/>
                    <a:pt x="1127" y="7898"/>
                    <a:pt x="1595" y="7898"/>
                  </a:cubicBezTo>
                  <a:cubicBezTo>
                    <a:pt x="2283" y="7898"/>
                    <a:pt x="3311" y="7728"/>
                    <a:pt x="4469" y="7204"/>
                  </a:cubicBezTo>
                  <a:cubicBezTo>
                    <a:pt x="8937" y="5167"/>
                    <a:pt x="15897" y="669"/>
                    <a:pt x="16870"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7" name="Google Shape;47;p2"/>
            <p:cNvSpPr/>
            <p:nvPr/>
          </p:nvSpPr>
          <p:spPr>
            <a:xfrm>
              <a:off x="6736200" y="5588275"/>
              <a:ext cx="414200" cy="362500"/>
            </a:xfrm>
            <a:custGeom>
              <a:avLst/>
              <a:gdLst/>
              <a:ahLst/>
              <a:cxnLst/>
              <a:rect l="l" t="t" r="r" b="b"/>
              <a:pathLst>
                <a:path w="16568" h="14500" extrusionOk="0">
                  <a:moveTo>
                    <a:pt x="2318" y="0"/>
                  </a:moveTo>
                  <a:cubicBezTo>
                    <a:pt x="504" y="0"/>
                    <a:pt x="1" y="1844"/>
                    <a:pt x="1856" y="4408"/>
                  </a:cubicBezTo>
                  <a:cubicBezTo>
                    <a:pt x="5200" y="9058"/>
                    <a:pt x="16568" y="14499"/>
                    <a:pt x="16568" y="14499"/>
                  </a:cubicBezTo>
                  <a:cubicBezTo>
                    <a:pt x="16568" y="14499"/>
                    <a:pt x="14501" y="10730"/>
                    <a:pt x="8665" y="4134"/>
                  </a:cubicBezTo>
                  <a:cubicBezTo>
                    <a:pt x="6068" y="1186"/>
                    <a:pt x="3772" y="0"/>
                    <a:pt x="231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8" name="Google Shape;48;p2"/>
            <p:cNvSpPr/>
            <p:nvPr/>
          </p:nvSpPr>
          <p:spPr>
            <a:xfrm>
              <a:off x="6235600" y="5897375"/>
              <a:ext cx="392750" cy="228175"/>
            </a:xfrm>
            <a:custGeom>
              <a:avLst/>
              <a:gdLst/>
              <a:ahLst/>
              <a:cxnLst/>
              <a:rect l="l" t="t" r="r" b="b"/>
              <a:pathLst>
                <a:path w="15710" h="9127" extrusionOk="0">
                  <a:moveTo>
                    <a:pt x="2467" y="1"/>
                  </a:moveTo>
                  <a:cubicBezTo>
                    <a:pt x="469" y="1"/>
                    <a:pt x="0" y="1646"/>
                    <a:pt x="2093" y="3533"/>
                  </a:cubicBezTo>
                  <a:cubicBezTo>
                    <a:pt x="5497" y="6603"/>
                    <a:pt x="15710" y="9126"/>
                    <a:pt x="15710" y="9126"/>
                  </a:cubicBezTo>
                  <a:cubicBezTo>
                    <a:pt x="15710" y="9126"/>
                    <a:pt x="13491" y="6543"/>
                    <a:pt x="7777" y="2287"/>
                  </a:cubicBezTo>
                  <a:cubicBezTo>
                    <a:pt x="5575" y="647"/>
                    <a:pt x="3720" y="1"/>
                    <a:pt x="246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9" name="Google Shape;49;p2"/>
            <p:cNvSpPr/>
            <p:nvPr/>
          </p:nvSpPr>
          <p:spPr>
            <a:xfrm>
              <a:off x="6073125" y="5976900"/>
              <a:ext cx="410850" cy="197275"/>
            </a:xfrm>
            <a:custGeom>
              <a:avLst/>
              <a:gdLst/>
              <a:ahLst/>
              <a:cxnLst/>
              <a:rect l="l" t="t" r="r" b="b"/>
              <a:pathLst>
                <a:path w="16434" h="7891" extrusionOk="0">
                  <a:moveTo>
                    <a:pt x="2788" y="1"/>
                  </a:moveTo>
                  <a:cubicBezTo>
                    <a:pt x="486" y="1"/>
                    <a:pt x="1" y="1766"/>
                    <a:pt x="2391" y="3544"/>
                  </a:cubicBezTo>
                  <a:cubicBezTo>
                    <a:pt x="6038" y="6310"/>
                    <a:pt x="16434" y="7890"/>
                    <a:pt x="16434" y="7890"/>
                  </a:cubicBezTo>
                  <a:cubicBezTo>
                    <a:pt x="16434" y="7890"/>
                    <a:pt x="14002" y="5489"/>
                    <a:pt x="7923" y="1811"/>
                  </a:cubicBezTo>
                  <a:cubicBezTo>
                    <a:pt x="5795" y="513"/>
                    <a:pt x="4028" y="1"/>
                    <a:pt x="2788"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50" name="Google Shape;50;p2"/>
          <p:cNvSpPr/>
          <p:nvPr/>
        </p:nvSpPr>
        <p:spPr>
          <a:xfrm rot="1122215">
            <a:off x="713762" y="226371"/>
            <a:ext cx="704465" cy="1069001"/>
          </a:xfrm>
          <a:custGeom>
            <a:avLst/>
            <a:gdLst/>
            <a:ahLst/>
            <a:cxnLst/>
            <a:rect l="l" t="t" r="r" b="b"/>
            <a:pathLst>
              <a:path w="15746" h="23894" extrusionOk="0">
                <a:moveTo>
                  <a:pt x="7060" y="5776"/>
                </a:moveTo>
                <a:cubicBezTo>
                  <a:pt x="9548" y="5776"/>
                  <a:pt x="9815" y="8792"/>
                  <a:pt x="9059" y="10123"/>
                </a:cubicBezTo>
                <a:cubicBezTo>
                  <a:pt x="7813" y="10123"/>
                  <a:pt x="5624" y="9424"/>
                  <a:pt x="5624" y="7357"/>
                </a:cubicBezTo>
                <a:cubicBezTo>
                  <a:pt x="5624" y="6293"/>
                  <a:pt x="6414" y="5776"/>
                  <a:pt x="7022" y="5776"/>
                </a:cubicBezTo>
                <a:cubicBezTo>
                  <a:pt x="7035" y="5776"/>
                  <a:pt x="7047" y="5776"/>
                  <a:pt x="7060" y="5776"/>
                </a:cubicBezTo>
                <a:close/>
                <a:moveTo>
                  <a:pt x="7387" y="1"/>
                </a:moveTo>
                <a:cubicBezTo>
                  <a:pt x="7356" y="1"/>
                  <a:pt x="7326" y="1"/>
                  <a:pt x="7296" y="1"/>
                </a:cubicBezTo>
                <a:cubicBezTo>
                  <a:pt x="3466" y="1"/>
                  <a:pt x="1" y="2463"/>
                  <a:pt x="31" y="7357"/>
                </a:cubicBezTo>
                <a:cubicBezTo>
                  <a:pt x="62" y="12281"/>
                  <a:pt x="4013" y="14561"/>
                  <a:pt x="7296" y="15260"/>
                </a:cubicBezTo>
                <a:cubicBezTo>
                  <a:pt x="6384" y="17691"/>
                  <a:pt x="3010" y="20670"/>
                  <a:pt x="3010" y="20761"/>
                </a:cubicBezTo>
                <a:cubicBezTo>
                  <a:pt x="4233" y="22371"/>
                  <a:pt x="8263" y="23894"/>
                  <a:pt x="8359" y="23894"/>
                </a:cubicBezTo>
                <a:cubicBezTo>
                  <a:pt x="8361" y="23894"/>
                  <a:pt x="8361" y="23893"/>
                  <a:pt x="8360" y="23892"/>
                </a:cubicBezTo>
                <a:cubicBezTo>
                  <a:pt x="8360" y="23892"/>
                  <a:pt x="15746" y="16627"/>
                  <a:pt x="15716" y="8633"/>
                </a:cubicBezTo>
                <a:cubicBezTo>
                  <a:pt x="15685" y="1909"/>
                  <a:pt x="11197" y="1"/>
                  <a:pt x="7387"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51" name="Google Shape;51;p2"/>
          <p:cNvGrpSpPr/>
          <p:nvPr/>
        </p:nvGrpSpPr>
        <p:grpSpPr>
          <a:xfrm rot="3927894">
            <a:off x="8955691" y="-516705"/>
            <a:ext cx="1538231" cy="1980547"/>
            <a:chOff x="2451800" y="8550200"/>
            <a:chExt cx="424025" cy="560300"/>
          </a:xfrm>
        </p:grpSpPr>
        <p:sp>
          <p:nvSpPr>
            <p:cNvPr id="52" name="Google Shape;52;p2"/>
            <p:cNvSpPr/>
            <p:nvPr/>
          </p:nvSpPr>
          <p:spPr>
            <a:xfrm>
              <a:off x="2451800" y="8833025"/>
              <a:ext cx="234075" cy="277475"/>
            </a:xfrm>
            <a:custGeom>
              <a:avLst/>
              <a:gdLst/>
              <a:ahLst/>
              <a:cxnLst/>
              <a:rect l="l" t="t" r="r" b="b"/>
              <a:pathLst>
                <a:path w="9363" h="11099" extrusionOk="0">
                  <a:moveTo>
                    <a:pt x="2780" y="1"/>
                  </a:moveTo>
                  <a:cubicBezTo>
                    <a:pt x="2374" y="1"/>
                    <a:pt x="1962" y="103"/>
                    <a:pt x="1581" y="318"/>
                  </a:cubicBezTo>
                  <a:cubicBezTo>
                    <a:pt x="426" y="986"/>
                    <a:pt x="0" y="2476"/>
                    <a:pt x="669" y="3661"/>
                  </a:cubicBezTo>
                  <a:lnTo>
                    <a:pt x="4225" y="9953"/>
                  </a:lnTo>
                  <a:lnTo>
                    <a:pt x="4681" y="9680"/>
                  </a:lnTo>
                  <a:lnTo>
                    <a:pt x="1125" y="3388"/>
                  </a:lnTo>
                  <a:cubicBezTo>
                    <a:pt x="608" y="2476"/>
                    <a:pt x="942" y="1290"/>
                    <a:pt x="1854" y="774"/>
                  </a:cubicBezTo>
                  <a:cubicBezTo>
                    <a:pt x="2146" y="608"/>
                    <a:pt x="2466" y="530"/>
                    <a:pt x="2783" y="530"/>
                  </a:cubicBezTo>
                  <a:cubicBezTo>
                    <a:pt x="3456" y="530"/>
                    <a:pt x="4117" y="883"/>
                    <a:pt x="4468" y="1503"/>
                  </a:cubicBezTo>
                  <a:lnTo>
                    <a:pt x="5623" y="3540"/>
                  </a:lnTo>
                  <a:lnTo>
                    <a:pt x="8025" y="7795"/>
                  </a:lnTo>
                  <a:lnTo>
                    <a:pt x="8389" y="8433"/>
                  </a:lnTo>
                  <a:cubicBezTo>
                    <a:pt x="8754" y="9132"/>
                    <a:pt x="8511" y="10014"/>
                    <a:pt x="7842" y="10379"/>
                  </a:cubicBezTo>
                  <a:cubicBezTo>
                    <a:pt x="7613" y="10508"/>
                    <a:pt x="7365" y="10569"/>
                    <a:pt x="7120" y="10569"/>
                  </a:cubicBezTo>
                  <a:cubicBezTo>
                    <a:pt x="6618" y="10569"/>
                    <a:pt x="6132" y="10312"/>
                    <a:pt x="5867" y="9862"/>
                  </a:cubicBezTo>
                  <a:lnTo>
                    <a:pt x="2189" y="3266"/>
                  </a:lnTo>
                  <a:cubicBezTo>
                    <a:pt x="1915" y="2780"/>
                    <a:pt x="2067" y="2141"/>
                    <a:pt x="2584" y="1868"/>
                  </a:cubicBezTo>
                  <a:cubicBezTo>
                    <a:pt x="2738" y="1781"/>
                    <a:pt x="2907" y="1740"/>
                    <a:pt x="3075" y="1740"/>
                  </a:cubicBezTo>
                  <a:cubicBezTo>
                    <a:pt x="3438" y="1740"/>
                    <a:pt x="3795" y="1931"/>
                    <a:pt x="3982" y="2263"/>
                  </a:cubicBezTo>
                  <a:lnTo>
                    <a:pt x="6079" y="5971"/>
                  </a:lnTo>
                  <a:lnTo>
                    <a:pt x="6535" y="5698"/>
                  </a:lnTo>
                  <a:lnTo>
                    <a:pt x="4438" y="1989"/>
                  </a:lnTo>
                  <a:cubicBezTo>
                    <a:pt x="4150" y="1495"/>
                    <a:pt x="3624" y="1210"/>
                    <a:pt x="3079" y="1210"/>
                  </a:cubicBezTo>
                  <a:cubicBezTo>
                    <a:pt x="2819" y="1210"/>
                    <a:pt x="2555" y="1275"/>
                    <a:pt x="2310" y="1412"/>
                  </a:cubicBezTo>
                  <a:cubicBezTo>
                    <a:pt x="1581" y="1837"/>
                    <a:pt x="1307" y="2780"/>
                    <a:pt x="1733" y="3509"/>
                  </a:cubicBezTo>
                  <a:lnTo>
                    <a:pt x="5411" y="10105"/>
                  </a:lnTo>
                  <a:cubicBezTo>
                    <a:pt x="5779" y="10739"/>
                    <a:pt x="6436" y="11098"/>
                    <a:pt x="7114" y="11098"/>
                  </a:cubicBezTo>
                  <a:cubicBezTo>
                    <a:pt x="7443" y="11098"/>
                    <a:pt x="7777" y="11013"/>
                    <a:pt x="8085" y="10835"/>
                  </a:cubicBezTo>
                  <a:cubicBezTo>
                    <a:pt x="9028" y="10318"/>
                    <a:pt x="9362" y="9102"/>
                    <a:pt x="8845" y="8190"/>
                  </a:cubicBezTo>
                  <a:lnTo>
                    <a:pt x="8481" y="7521"/>
                  </a:lnTo>
                  <a:lnTo>
                    <a:pt x="6079" y="3296"/>
                  </a:lnTo>
                  <a:lnTo>
                    <a:pt x="4924" y="1260"/>
                  </a:lnTo>
                  <a:cubicBezTo>
                    <a:pt x="4470" y="455"/>
                    <a:pt x="3639" y="1"/>
                    <a:pt x="2780"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53" name="Google Shape;53;p2"/>
            <p:cNvSpPr/>
            <p:nvPr/>
          </p:nvSpPr>
          <p:spPr>
            <a:xfrm>
              <a:off x="2604525" y="8550200"/>
              <a:ext cx="271300" cy="244475"/>
            </a:xfrm>
            <a:custGeom>
              <a:avLst/>
              <a:gdLst/>
              <a:ahLst/>
              <a:cxnLst/>
              <a:rect l="l" t="t" r="r" b="b"/>
              <a:pathLst>
                <a:path w="10852" h="9779" extrusionOk="0">
                  <a:moveTo>
                    <a:pt x="8634" y="1"/>
                  </a:moveTo>
                  <a:cubicBezTo>
                    <a:pt x="8203" y="1"/>
                    <a:pt x="7771" y="144"/>
                    <a:pt x="7417" y="445"/>
                  </a:cubicBezTo>
                  <a:lnTo>
                    <a:pt x="6840" y="901"/>
                  </a:lnTo>
                  <a:lnTo>
                    <a:pt x="3040" y="3971"/>
                  </a:lnTo>
                  <a:lnTo>
                    <a:pt x="1217" y="5430"/>
                  </a:lnTo>
                  <a:cubicBezTo>
                    <a:pt x="153" y="6281"/>
                    <a:pt x="1" y="7801"/>
                    <a:pt x="852" y="8865"/>
                  </a:cubicBezTo>
                  <a:cubicBezTo>
                    <a:pt x="1317" y="9468"/>
                    <a:pt x="2018" y="9778"/>
                    <a:pt x="2731" y="9778"/>
                  </a:cubicBezTo>
                  <a:cubicBezTo>
                    <a:pt x="3275" y="9778"/>
                    <a:pt x="3826" y="9598"/>
                    <a:pt x="4286" y="9229"/>
                  </a:cubicBezTo>
                  <a:lnTo>
                    <a:pt x="9910" y="4701"/>
                  </a:lnTo>
                  <a:lnTo>
                    <a:pt x="9575" y="4305"/>
                  </a:lnTo>
                  <a:lnTo>
                    <a:pt x="3952" y="8834"/>
                  </a:lnTo>
                  <a:cubicBezTo>
                    <a:pt x="3599" y="9122"/>
                    <a:pt x="3173" y="9263"/>
                    <a:pt x="2749" y="9263"/>
                  </a:cubicBezTo>
                  <a:cubicBezTo>
                    <a:pt x="2187" y="9263"/>
                    <a:pt x="1628" y="9015"/>
                    <a:pt x="1247" y="8530"/>
                  </a:cubicBezTo>
                  <a:cubicBezTo>
                    <a:pt x="578" y="7710"/>
                    <a:pt x="700" y="6494"/>
                    <a:pt x="1551" y="5825"/>
                  </a:cubicBezTo>
                  <a:lnTo>
                    <a:pt x="3375" y="4366"/>
                  </a:lnTo>
                  <a:lnTo>
                    <a:pt x="7144" y="1296"/>
                  </a:lnTo>
                  <a:lnTo>
                    <a:pt x="7721" y="840"/>
                  </a:lnTo>
                  <a:cubicBezTo>
                    <a:pt x="7996" y="631"/>
                    <a:pt x="8322" y="528"/>
                    <a:pt x="8643" y="528"/>
                  </a:cubicBezTo>
                  <a:cubicBezTo>
                    <a:pt x="9066" y="528"/>
                    <a:pt x="9481" y="707"/>
                    <a:pt x="9758" y="1053"/>
                  </a:cubicBezTo>
                  <a:cubicBezTo>
                    <a:pt x="10244" y="1691"/>
                    <a:pt x="10153" y="2573"/>
                    <a:pt x="9545" y="3090"/>
                  </a:cubicBezTo>
                  <a:lnTo>
                    <a:pt x="3648" y="7801"/>
                  </a:lnTo>
                  <a:cubicBezTo>
                    <a:pt x="3468" y="7956"/>
                    <a:pt x="3244" y="8028"/>
                    <a:pt x="3020" y="8028"/>
                  </a:cubicBezTo>
                  <a:cubicBezTo>
                    <a:pt x="2716" y="8028"/>
                    <a:pt x="2412" y="7894"/>
                    <a:pt x="2220" y="7649"/>
                  </a:cubicBezTo>
                  <a:cubicBezTo>
                    <a:pt x="1855" y="7193"/>
                    <a:pt x="1916" y="6555"/>
                    <a:pt x="2372" y="6190"/>
                  </a:cubicBezTo>
                  <a:lnTo>
                    <a:pt x="5685" y="3515"/>
                  </a:lnTo>
                  <a:lnTo>
                    <a:pt x="5350" y="3120"/>
                  </a:lnTo>
                  <a:lnTo>
                    <a:pt x="2037" y="5795"/>
                  </a:lnTo>
                  <a:cubicBezTo>
                    <a:pt x="1368" y="6342"/>
                    <a:pt x="1277" y="7315"/>
                    <a:pt x="1794" y="7983"/>
                  </a:cubicBezTo>
                  <a:cubicBezTo>
                    <a:pt x="2102" y="8359"/>
                    <a:pt x="2544" y="8553"/>
                    <a:pt x="2991" y="8553"/>
                  </a:cubicBezTo>
                  <a:cubicBezTo>
                    <a:pt x="3339" y="8553"/>
                    <a:pt x="3690" y="8435"/>
                    <a:pt x="3983" y="8196"/>
                  </a:cubicBezTo>
                  <a:lnTo>
                    <a:pt x="9879" y="3485"/>
                  </a:lnTo>
                  <a:cubicBezTo>
                    <a:pt x="10700" y="2816"/>
                    <a:pt x="10852" y="1570"/>
                    <a:pt x="10153" y="719"/>
                  </a:cubicBezTo>
                  <a:cubicBezTo>
                    <a:pt x="9772" y="251"/>
                    <a:pt x="9204" y="1"/>
                    <a:pt x="8634"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54" name="Google Shape;54;p2"/>
          <p:cNvGrpSpPr/>
          <p:nvPr/>
        </p:nvGrpSpPr>
        <p:grpSpPr>
          <a:xfrm rot="1191984">
            <a:off x="3784524" y="5826247"/>
            <a:ext cx="1429231" cy="1613500"/>
            <a:chOff x="1135825" y="6187875"/>
            <a:chExt cx="769800" cy="869050"/>
          </a:xfrm>
        </p:grpSpPr>
        <p:sp>
          <p:nvSpPr>
            <p:cNvPr id="55" name="Google Shape;55;p2"/>
            <p:cNvSpPr/>
            <p:nvPr/>
          </p:nvSpPr>
          <p:spPr>
            <a:xfrm>
              <a:off x="1208025" y="6253650"/>
              <a:ext cx="408075" cy="359275"/>
            </a:xfrm>
            <a:custGeom>
              <a:avLst/>
              <a:gdLst/>
              <a:ahLst/>
              <a:cxnLst/>
              <a:rect l="l" t="t" r="r" b="b"/>
              <a:pathLst>
                <a:path w="16323" h="14371" extrusionOk="0">
                  <a:moveTo>
                    <a:pt x="8158" y="1"/>
                  </a:moveTo>
                  <a:cubicBezTo>
                    <a:pt x="7189" y="1"/>
                    <a:pt x="6203" y="199"/>
                    <a:pt x="5259" y="620"/>
                  </a:cubicBezTo>
                  <a:cubicBezTo>
                    <a:pt x="1611" y="2231"/>
                    <a:pt x="0" y="6486"/>
                    <a:pt x="1611" y="10103"/>
                  </a:cubicBezTo>
                  <a:cubicBezTo>
                    <a:pt x="2802" y="12776"/>
                    <a:pt x="5420" y="14370"/>
                    <a:pt x="8177" y="14370"/>
                  </a:cubicBezTo>
                  <a:cubicBezTo>
                    <a:pt x="9151" y="14370"/>
                    <a:pt x="10143" y="14171"/>
                    <a:pt x="11095" y="13751"/>
                  </a:cubicBezTo>
                  <a:cubicBezTo>
                    <a:pt x="14712" y="12140"/>
                    <a:pt x="16323" y="7884"/>
                    <a:pt x="14712" y="4267"/>
                  </a:cubicBezTo>
                  <a:cubicBezTo>
                    <a:pt x="13521" y="1595"/>
                    <a:pt x="10904" y="1"/>
                    <a:pt x="8158"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56" name="Google Shape;56;p2"/>
            <p:cNvSpPr/>
            <p:nvPr/>
          </p:nvSpPr>
          <p:spPr>
            <a:xfrm>
              <a:off x="1622175" y="6727600"/>
              <a:ext cx="283450" cy="329325"/>
            </a:xfrm>
            <a:custGeom>
              <a:avLst/>
              <a:gdLst/>
              <a:ahLst/>
              <a:cxnLst/>
              <a:rect l="l" t="t" r="r" b="b"/>
              <a:pathLst>
                <a:path w="11338" h="13173" extrusionOk="0">
                  <a:moveTo>
                    <a:pt x="2418" y="0"/>
                  </a:moveTo>
                  <a:cubicBezTo>
                    <a:pt x="2209" y="0"/>
                    <a:pt x="1999" y="66"/>
                    <a:pt x="1824" y="203"/>
                  </a:cubicBezTo>
                  <a:lnTo>
                    <a:pt x="517" y="1206"/>
                  </a:lnTo>
                  <a:cubicBezTo>
                    <a:pt x="91" y="1541"/>
                    <a:pt x="0" y="2149"/>
                    <a:pt x="334" y="2574"/>
                  </a:cubicBezTo>
                  <a:lnTo>
                    <a:pt x="8116" y="12787"/>
                  </a:lnTo>
                  <a:cubicBezTo>
                    <a:pt x="8313" y="13038"/>
                    <a:pt x="8605" y="13172"/>
                    <a:pt x="8904" y="13172"/>
                  </a:cubicBezTo>
                  <a:cubicBezTo>
                    <a:pt x="9113" y="13172"/>
                    <a:pt x="9327" y="13107"/>
                    <a:pt x="9514" y="12969"/>
                  </a:cubicBezTo>
                  <a:lnTo>
                    <a:pt x="10821" y="11966"/>
                  </a:lnTo>
                  <a:cubicBezTo>
                    <a:pt x="11246" y="11632"/>
                    <a:pt x="11338" y="11024"/>
                    <a:pt x="11003" y="10599"/>
                  </a:cubicBezTo>
                  <a:lnTo>
                    <a:pt x="3192" y="386"/>
                  </a:lnTo>
                  <a:cubicBezTo>
                    <a:pt x="3013" y="135"/>
                    <a:pt x="2717" y="0"/>
                    <a:pt x="241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57" name="Google Shape;57;p2"/>
            <p:cNvSpPr/>
            <p:nvPr/>
          </p:nvSpPr>
          <p:spPr>
            <a:xfrm>
              <a:off x="1808325" y="6969750"/>
              <a:ext cx="97300" cy="87175"/>
            </a:xfrm>
            <a:custGeom>
              <a:avLst/>
              <a:gdLst/>
              <a:ahLst/>
              <a:cxnLst/>
              <a:rect l="l" t="t" r="r" b="b"/>
              <a:pathLst>
                <a:path w="3892" h="3487" extrusionOk="0">
                  <a:moveTo>
                    <a:pt x="2858" y="1"/>
                  </a:moveTo>
                  <a:lnTo>
                    <a:pt x="1" y="2189"/>
                  </a:lnTo>
                  <a:lnTo>
                    <a:pt x="670" y="3101"/>
                  </a:lnTo>
                  <a:cubicBezTo>
                    <a:pt x="867" y="3352"/>
                    <a:pt x="1159" y="3486"/>
                    <a:pt x="1458" y="3486"/>
                  </a:cubicBezTo>
                  <a:cubicBezTo>
                    <a:pt x="1667" y="3486"/>
                    <a:pt x="1881" y="3421"/>
                    <a:pt x="2068" y="3283"/>
                  </a:cubicBezTo>
                  <a:lnTo>
                    <a:pt x="3375" y="2280"/>
                  </a:lnTo>
                  <a:cubicBezTo>
                    <a:pt x="3800" y="1946"/>
                    <a:pt x="3892" y="1338"/>
                    <a:pt x="3557" y="913"/>
                  </a:cubicBezTo>
                  <a:lnTo>
                    <a:pt x="2858"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58" name="Google Shape;58;p2"/>
            <p:cNvSpPr/>
            <p:nvPr/>
          </p:nvSpPr>
          <p:spPr>
            <a:xfrm>
              <a:off x="1512750" y="6578400"/>
              <a:ext cx="190750" cy="221925"/>
            </a:xfrm>
            <a:custGeom>
              <a:avLst/>
              <a:gdLst/>
              <a:ahLst/>
              <a:cxnLst/>
              <a:rect l="l" t="t" r="r" b="b"/>
              <a:pathLst>
                <a:path w="7630" h="8877" extrusionOk="0">
                  <a:moveTo>
                    <a:pt x="2067" y="1"/>
                  </a:moveTo>
                  <a:lnTo>
                    <a:pt x="0" y="1582"/>
                  </a:lnTo>
                  <a:lnTo>
                    <a:pt x="5562" y="8876"/>
                  </a:lnTo>
                  <a:lnTo>
                    <a:pt x="7629" y="7265"/>
                  </a:lnTo>
                  <a:lnTo>
                    <a:pt x="2067"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59" name="Google Shape;59;p2"/>
            <p:cNvSpPr/>
            <p:nvPr/>
          </p:nvSpPr>
          <p:spPr>
            <a:xfrm>
              <a:off x="1135825" y="6187875"/>
              <a:ext cx="553225" cy="489725"/>
            </a:xfrm>
            <a:custGeom>
              <a:avLst/>
              <a:gdLst/>
              <a:ahLst/>
              <a:cxnLst/>
              <a:rect l="l" t="t" r="r" b="b"/>
              <a:pathLst>
                <a:path w="22129" h="19589" extrusionOk="0">
                  <a:moveTo>
                    <a:pt x="11055" y="2610"/>
                  </a:moveTo>
                  <a:cubicBezTo>
                    <a:pt x="13212" y="2610"/>
                    <a:pt x="15341" y="3586"/>
                    <a:pt x="16749" y="5439"/>
                  </a:cubicBezTo>
                  <a:cubicBezTo>
                    <a:pt x="19150" y="8570"/>
                    <a:pt x="18573" y="13099"/>
                    <a:pt x="15411" y="15500"/>
                  </a:cubicBezTo>
                  <a:cubicBezTo>
                    <a:pt x="14114" y="16496"/>
                    <a:pt x="12576" y="16979"/>
                    <a:pt x="11049" y="16979"/>
                  </a:cubicBezTo>
                  <a:cubicBezTo>
                    <a:pt x="8892" y="16979"/>
                    <a:pt x="6756" y="16014"/>
                    <a:pt x="5350" y="14163"/>
                  </a:cubicBezTo>
                  <a:cubicBezTo>
                    <a:pt x="2949" y="11002"/>
                    <a:pt x="3527" y="6503"/>
                    <a:pt x="6688" y="4102"/>
                  </a:cubicBezTo>
                  <a:cubicBezTo>
                    <a:pt x="7996" y="3096"/>
                    <a:pt x="9532" y="2610"/>
                    <a:pt x="11055" y="2610"/>
                  </a:cubicBezTo>
                  <a:close/>
                  <a:moveTo>
                    <a:pt x="11051" y="0"/>
                  </a:moveTo>
                  <a:cubicBezTo>
                    <a:pt x="8973" y="0"/>
                    <a:pt x="6881" y="664"/>
                    <a:pt x="5107" y="2035"/>
                  </a:cubicBezTo>
                  <a:cubicBezTo>
                    <a:pt x="821" y="5318"/>
                    <a:pt x="1" y="11458"/>
                    <a:pt x="3284" y="15744"/>
                  </a:cubicBezTo>
                  <a:cubicBezTo>
                    <a:pt x="5205" y="18271"/>
                    <a:pt x="8107" y="19589"/>
                    <a:pt x="11048" y="19589"/>
                  </a:cubicBezTo>
                  <a:cubicBezTo>
                    <a:pt x="13131" y="19589"/>
                    <a:pt x="15233" y="18928"/>
                    <a:pt x="17022" y="17567"/>
                  </a:cubicBezTo>
                  <a:cubicBezTo>
                    <a:pt x="21308" y="14285"/>
                    <a:pt x="22129" y="8145"/>
                    <a:pt x="18846" y="3859"/>
                  </a:cubicBezTo>
                  <a:cubicBezTo>
                    <a:pt x="16904" y="1329"/>
                    <a:pt x="13992" y="0"/>
                    <a:pt x="1105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60" name="Google Shape;60;p2"/>
          <p:cNvGrpSpPr/>
          <p:nvPr/>
        </p:nvGrpSpPr>
        <p:grpSpPr>
          <a:xfrm>
            <a:off x="8336980" y="5631416"/>
            <a:ext cx="828963" cy="897696"/>
            <a:chOff x="6028025" y="9746400"/>
            <a:chExt cx="527375" cy="571150"/>
          </a:xfrm>
        </p:grpSpPr>
        <p:sp>
          <p:nvSpPr>
            <p:cNvPr id="61" name="Google Shape;61;p2"/>
            <p:cNvSpPr/>
            <p:nvPr/>
          </p:nvSpPr>
          <p:spPr>
            <a:xfrm>
              <a:off x="6233200" y="9746400"/>
              <a:ext cx="135275" cy="114750"/>
            </a:xfrm>
            <a:custGeom>
              <a:avLst/>
              <a:gdLst/>
              <a:ahLst/>
              <a:cxnLst/>
              <a:rect l="l" t="t" r="r" b="b"/>
              <a:pathLst>
                <a:path w="5411" h="4590" extrusionOk="0">
                  <a:moveTo>
                    <a:pt x="1398" y="0"/>
                  </a:moveTo>
                  <a:cubicBezTo>
                    <a:pt x="1398" y="0"/>
                    <a:pt x="0" y="3526"/>
                    <a:pt x="4286" y="4590"/>
                  </a:cubicBezTo>
                  <a:cubicBezTo>
                    <a:pt x="4286" y="4590"/>
                    <a:pt x="5411" y="1945"/>
                    <a:pt x="139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2" name="Google Shape;62;p2"/>
            <p:cNvSpPr/>
            <p:nvPr/>
          </p:nvSpPr>
          <p:spPr>
            <a:xfrm>
              <a:off x="6310975" y="9783600"/>
              <a:ext cx="103100" cy="152650"/>
            </a:xfrm>
            <a:custGeom>
              <a:avLst/>
              <a:gdLst/>
              <a:ahLst/>
              <a:cxnLst/>
              <a:rect l="l" t="t" r="r" b="b"/>
              <a:pathLst>
                <a:path w="4124" h="6106" extrusionOk="0">
                  <a:moveTo>
                    <a:pt x="2894" y="1"/>
                  </a:moveTo>
                  <a:cubicBezTo>
                    <a:pt x="2094" y="1"/>
                    <a:pt x="20" y="5473"/>
                    <a:pt x="20" y="5473"/>
                  </a:cubicBezTo>
                  <a:cubicBezTo>
                    <a:pt x="1" y="5820"/>
                    <a:pt x="189" y="6105"/>
                    <a:pt x="361" y="6105"/>
                  </a:cubicBezTo>
                  <a:cubicBezTo>
                    <a:pt x="460" y="6105"/>
                    <a:pt x="553" y="6010"/>
                    <a:pt x="597" y="5777"/>
                  </a:cubicBezTo>
                  <a:cubicBezTo>
                    <a:pt x="719" y="5169"/>
                    <a:pt x="4123" y="731"/>
                    <a:pt x="4123" y="731"/>
                  </a:cubicBezTo>
                  <a:cubicBezTo>
                    <a:pt x="4123" y="731"/>
                    <a:pt x="3728" y="62"/>
                    <a:pt x="2908" y="1"/>
                  </a:cubicBezTo>
                  <a:cubicBezTo>
                    <a:pt x="2903" y="1"/>
                    <a:pt x="2899" y="1"/>
                    <a:pt x="2894"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3" name="Google Shape;63;p2"/>
            <p:cNvSpPr/>
            <p:nvPr/>
          </p:nvSpPr>
          <p:spPr>
            <a:xfrm>
              <a:off x="6028025" y="9868550"/>
              <a:ext cx="527375" cy="449000"/>
            </a:xfrm>
            <a:custGeom>
              <a:avLst/>
              <a:gdLst/>
              <a:ahLst/>
              <a:cxnLst/>
              <a:rect l="l" t="t" r="r" b="b"/>
              <a:pathLst>
                <a:path w="21095" h="17960" extrusionOk="0">
                  <a:moveTo>
                    <a:pt x="6155" y="0"/>
                  </a:moveTo>
                  <a:cubicBezTo>
                    <a:pt x="4292" y="0"/>
                    <a:pt x="2051" y="1047"/>
                    <a:pt x="1277" y="4050"/>
                  </a:cubicBezTo>
                  <a:cubicBezTo>
                    <a:pt x="0" y="8944"/>
                    <a:pt x="1702" y="14628"/>
                    <a:pt x="4985" y="16482"/>
                  </a:cubicBezTo>
                  <a:cubicBezTo>
                    <a:pt x="5686" y="16879"/>
                    <a:pt x="6411" y="16982"/>
                    <a:pt x="7055" y="16982"/>
                  </a:cubicBezTo>
                  <a:cubicBezTo>
                    <a:pt x="7753" y="16982"/>
                    <a:pt x="8358" y="16861"/>
                    <a:pt x="8738" y="16861"/>
                  </a:cubicBezTo>
                  <a:cubicBezTo>
                    <a:pt x="8814" y="16861"/>
                    <a:pt x="8880" y="16866"/>
                    <a:pt x="8937" y="16877"/>
                  </a:cubicBezTo>
                  <a:cubicBezTo>
                    <a:pt x="9477" y="16985"/>
                    <a:pt x="10643" y="17959"/>
                    <a:pt x="12178" y="17959"/>
                  </a:cubicBezTo>
                  <a:cubicBezTo>
                    <a:pt x="12369" y="17959"/>
                    <a:pt x="12565" y="17944"/>
                    <a:pt x="12767" y="17911"/>
                  </a:cubicBezTo>
                  <a:cubicBezTo>
                    <a:pt x="16505" y="17364"/>
                    <a:pt x="20122" y="12652"/>
                    <a:pt x="20669" y="7607"/>
                  </a:cubicBezTo>
                  <a:cubicBezTo>
                    <a:pt x="21095" y="3594"/>
                    <a:pt x="18086" y="1832"/>
                    <a:pt x="16049" y="1801"/>
                  </a:cubicBezTo>
                  <a:cubicBezTo>
                    <a:pt x="15957" y="1799"/>
                    <a:pt x="15869" y="1797"/>
                    <a:pt x="15785" y="1797"/>
                  </a:cubicBezTo>
                  <a:cubicBezTo>
                    <a:pt x="14314" y="1797"/>
                    <a:pt x="13999" y="2166"/>
                    <a:pt x="12918" y="2166"/>
                  </a:cubicBezTo>
                  <a:cubicBezTo>
                    <a:pt x="12590" y="2166"/>
                    <a:pt x="12193" y="2132"/>
                    <a:pt x="11672" y="2044"/>
                  </a:cubicBezTo>
                  <a:cubicBezTo>
                    <a:pt x="9332" y="1558"/>
                    <a:pt x="9697" y="980"/>
                    <a:pt x="7660" y="251"/>
                  </a:cubicBezTo>
                  <a:cubicBezTo>
                    <a:pt x="7223" y="91"/>
                    <a:pt x="6706" y="0"/>
                    <a:pt x="615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64" name="Google Shape;64;p2"/>
          <p:cNvGrpSpPr/>
          <p:nvPr/>
        </p:nvGrpSpPr>
        <p:grpSpPr>
          <a:xfrm rot="-720331">
            <a:off x="3299134" y="19688"/>
            <a:ext cx="958473" cy="907375"/>
            <a:chOff x="775738" y="6852550"/>
            <a:chExt cx="718875" cy="680550"/>
          </a:xfrm>
        </p:grpSpPr>
        <p:sp>
          <p:nvSpPr>
            <p:cNvPr id="65" name="Google Shape;65;p2"/>
            <p:cNvSpPr/>
            <p:nvPr/>
          </p:nvSpPr>
          <p:spPr>
            <a:xfrm>
              <a:off x="775738" y="6852550"/>
              <a:ext cx="469625" cy="441325"/>
            </a:xfrm>
            <a:custGeom>
              <a:avLst/>
              <a:gdLst/>
              <a:ahLst/>
              <a:cxnLst/>
              <a:rect l="l" t="t" r="r" b="b"/>
              <a:pathLst>
                <a:path w="18785" h="17653" extrusionOk="0">
                  <a:moveTo>
                    <a:pt x="5937" y="1"/>
                  </a:moveTo>
                  <a:cubicBezTo>
                    <a:pt x="5019" y="1"/>
                    <a:pt x="4102" y="367"/>
                    <a:pt x="3435" y="1082"/>
                  </a:cubicBezTo>
                  <a:lnTo>
                    <a:pt x="1277" y="3331"/>
                  </a:lnTo>
                  <a:cubicBezTo>
                    <a:pt x="0" y="4699"/>
                    <a:pt x="61" y="6887"/>
                    <a:pt x="1429" y="8194"/>
                  </a:cubicBezTo>
                  <a:lnTo>
                    <a:pt x="10517" y="16735"/>
                  </a:lnTo>
                  <a:cubicBezTo>
                    <a:pt x="11174" y="17348"/>
                    <a:pt x="12019" y="17653"/>
                    <a:pt x="12862" y="17653"/>
                  </a:cubicBezTo>
                  <a:cubicBezTo>
                    <a:pt x="13775" y="17653"/>
                    <a:pt x="14686" y="17295"/>
                    <a:pt x="15350" y="16583"/>
                  </a:cubicBezTo>
                  <a:lnTo>
                    <a:pt x="17478" y="14304"/>
                  </a:lnTo>
                  <a:cubicBezTo>
                    <a:pt x="18785" y="12936"/>
                    <a:pt x="18724" y="10747"/>
                    <a:pt x="17326" y="9471"/>
                  </a:cubicBezTo>
                  <a:lnTo>
                    <a:pt x="8268" y="930"/>
                  </a:lnTo>
                  <a:cubicBezTo>
                    <a:pt x="7615" y="306"/>
                    <a:pt x="6775" y="1"/>
                    <a:pt x="593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6" name="Google Shape;66;p2"/>
            <p:cNvSpPr/>
            <p:nvPr/>
          </p:nvSpPr>
          <p:spPr>
            <a:xfrm>
              <a:off x="819813" y="6893875"/>
              <a:ext cx="469625" cy="441700"/>
            </a:xfrm>
            <a:custGeom>
              <a:avLst/>
              <a:gdLst/>
              <a:ahLst/>
              <a:cxnLst/>
              <a:rect l="l" t="t" r="r" b="b"/>
              <a:pathLst>
                <a:path w="18785" h="17668" extrusionOk="0">
                  <a:moveTo>
                    <a:pt x="5923" y="1"/>
                  </a:moveTo>
                  <a:cubicBezTo>
                    <a:pt x="5010" y="1"/>
                    <a:pt x="4099" y="359"/>
                    <a:pt x="3435" y="1070"/>
                  </a:cubicBezTo>
                  <a:lnTo>
                    <a:pt x="1277" y="3350"/>
                  </a:lnTo>
                  <a:cubicBezTo>
                    <a:pt x="0" y="4718"/>
                    <a:pt x="61" y="6906"/>
                    <a:pt x="1429" y="8183"/>
                  </a:cubicBezTo>
                  <a:lnTo>
                    <a:pt x="10487" y="16724"/>
                  </a:lnTo>
                  <a:cubicBezTo>
                    <a:pt x="11162" y="17355"/>
                    <a:pt x="12014" y="17667"/>
                    <a:pt x="12863" y="17667"/>
                  </a:cubicBezTo>
                  <a:cubicBezTo>
                    <a:pt x="13771" y="17667"/>
                    <a:pt x="14674" y="17309"/>
                    <a:pt x="15350" y="16602"/>
                  </a:cubicBezTo>
                  <a:lnTo>
                    <a:pt x="17478" y="14323"/>
                  </a:lnTo>
                  <a:cubicBezTo>
                    <a:pt x="18785" y="12955"/>
                    <a:pt x="18724" y="10766"/>
                    <a:pt x="17326" y="9459"/>
                  </a:cubicBezTo>
                  <a:lnTo>
                    <a:pt x="8268" y="918"/>
                  </a:lnTo>
                  <a:cubicBezTo>
                    <a:pt x="7611" y="305"/>
                    <a:pt x="6766" y="1"/>
                    <a:pt x="592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7" name="Google Shape;67;p2"/>
            <p:cNvSpPr/>
            <p:nvPr/>
          </p:nvSpPr>
          <p:spPr>
            <a:xfrm>
              <a:off x="947463" y="6994325"/>
              <a:ext cx="547150" cy="538775"/>
            </a:xfrm>
            <a:custGeom>
              <a:avLst/>
              <a:gdLst/>
              <a:ahLst/>
              <a:cxnLst/>
              <a:rect l="l" t="t" r="r" b="b"/>
              <a:pathLst>
                <a:path w="21886" h="21551" extrusionOk="0">
                  <a:moveTo>
                    <a:pt x="7843" y="0"/>
                  </a:moveTo>
                  <a:lnTo>
                    <a:pt x="1" y="8298"/>
                  </a:lnTo>
                  <a:lnTo>
                    <a:pt x="14074" y="21551"/>
                  </a:lnTo>
                  <a:lnTo>
                    <a:pt x="21886" y="13253"/>
                  </a:lnTo>
                  <a:lnTo>
                    <a:pt x="7843"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68" name="Google Shape;68;p2"/>
          <p:cNvSpPr txBox="1">
            <a:spLocks noGrp="1"/>
          </p:cNvSpPr>
          <p:nvPr>
            <p:ph type="ctrTitle"/>
          </p:nvPr>
        </p:nvSpPr>
        <p:spPr>
          <a:xfrm>
            <a:off x="960000" y="1431767"/>
            <a:ext cx="10272000" cy="2540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Font typeface="Rozha One"/>
              <a:buNone/>
              <a:defRPr sz="5000" b="1">
                <a:solidFill>
                  <a:srgbClr val="E9684D"/>
                </a:solidFill>
                <a:latin typeface="Righteous"/>
                <a:ea typeface="Righteous"/>
                <a:cs typeface="Righteous"/>
                <a:sym typeface="Righteou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69" name="Google Shape;69;p2"/>
          <p:cNvSpPr txBox="1">
            <a:spLocks noGrp="1"/>
          </p:cNvSpPr>
          <p:nvPr>
            <p:ph type="subTitle" idx="1"/>
          </p:nvPr>
        </p:nvSpPr>
        <p:spPr>
          <a:xfrm>
            <a:off x="960000" y="4156833"/>
            <a:ext cx="10272000" cy="71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rgbClr val="7A543B"/>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0" name="Google Shape;70;p2"/>
          <p:cNvSpPr/>
          <p:nvPr/>
        </p:nvSpPr>
        <p:spPr>
          <a:xfrm rot="-3100296">
            <a:off x="1440857" y="5818146"/>
            <a:ext cx="648956" cy="818455"/>
          </a:xfrm>
          <a:custGeom>
            <a:avLst/>
            <a:gdLst/>
            <a:ahLst/>
            <a:cxnLst/>
            <a:rect l="l" t="t" r="r" b="b"/>
            <a:pathLst>
              <a:path w="22463" h="28330" extrusionOk="0">
                <a:moveTo>
                  <a:pt x="16140" y="8420"/>
                </a:moveTo>
                <a:lnTo>
                  <a:pt x="15624" y="13131"/>
                </a:lnTo>
                <a:lnTo>
                  <a:pt x="12858" y="11885"/>
                </a:lnTo>
                <a:lnTo>
                  <a:pt x="16140" y="8420"/>
                </a:lnTo>
                <a:close/>
                <a:moveTo>
                  <a:pt x="16444" y="0"/>
                </a:moveTo>
                <a:cubicBezTo>
                  <a:pt x="16444" y="0"/>
                  <a:pt x="9241" y="7934"/>
                  <a:pt x="4073" y="14682"/>
                </a:cubicBezTo>
                <a:lnTo>
                  <a:pt x="1824" y="14134"/>
                </a:lnTo>
                <a:cubicBezTo>
                  <a:pt x="1824" y="14134"/>
                  <a:pt x="31" y="17569"/>
                  <a:pt x="0" y="18694"/>
                </a:cubicBezTo>
                <a:lnTo>
                  <a:pt x="8937" y="22797"/>
                </a:lnTo>
                <a:cubicBezTo>
                  <a:pt x="8937" y="22798"/>
                  <a:pt x="8938" y="22798"/>
                  <a:pt x="8939" y="22798"/>
                </a:cubicBezTo>
                <a:cubicBezTo>
                  <a:pt x="9053" y="22798"/>
                  <a:pt x="10912" y="18420"/>
                  <a:pt x="10912" y="18420"/>
                </a:cubicBezTo>
                <a:lnTo>
                  <a:pt x="8997" y="17083"/>
                </a:lnTo>
                <a:lnTo>
                  <a:pt x="10426" y="15320"/>
                </a:lnTo>
                <a:lnTo>
                  <a:pt x="14469" y="17478"/>
                </a:lnTo>
                <a:lnTo>
                  <a:pt x="14013" y="20335"/>
                </a:lnTo>
                <a:cubicBezTo>
                  <a:pt x="14013" y="20335"/>
                  <a:pt x="12645" y="19636"/>
                  <a:pt x="12432" y="19636"/>
                </a:cubicBezTo>
                <a:cubicBezTo>
                  <a:pt x="12431" y="19636"/>
                  <a:pt x="12431" y="19636"/>
                  <a:pt x="12430" y="19636"/>
                </a:cubicBezTo>
                <a:cubicBezTo>
                  <a:pt x="12206" y="19636"/>
                  <a:pt x="10427" y="23802"/>
                  <a:pt x="10608" y="24165"/>
                </a:cubicBezTo>
                <a:cubicBezTo>
                  <a:pt x="10852" y="24530"/>
                  <a:pt x="19150" y="28329"/>
                  <a:pt x="19150" y="28329"/>
                </a:cubicBezTo>
                <a:lnTo>
                  <a:pt x="21460" y="23922"/>
                </a:lnTo>
                <a:lnTo>
                  <a:pt x="19697" y="23010"/>
                </a:lnTo>
                <a:lnTo>
                  <a:pt x="22463" y="3344"/>
                </a:lnTo>
                <a:cubicBezTo>
                  <a:pt x="22463" y="3344"/>
                  <a:pt x="17751" y="152"/>
                  <a:pt x="1644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71"/>
        <p:cNvGrpSpPr/>
        <p:nvPr/>
      </p:nvGrpSpPr>
      <p:grpSpPr>
        <a:xfrm>
          <a:off x="0" y="0"/>
          <a:ext cx="0" cy="0"/>
          <a:chOff x="0" y="0"/>
          <a:chExt cx="0" cy="0"/>
        </a:xfrm>
      </p:grpSpPr>
      <p:sp>
        <p:nvSpPr>
          <p:cNvPr id="72" name="Google Shape;72;p3"/>
          <p:cNvSpPr/>
          <p:nvPr/>
        </p:nvSpPr>
        <p:spPr>
          <a:xfrm rot="10800000">
            <a:off x="-45420" y="3651332"/>
            <a:ext cx="5364909" cy="3219387"/>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3" name="Google Shape;73;p3"/>
          <p:cNvSpPr/>
          <p:nvPr/>
        </p:nvSpPr>
        <p:spPr>
          <a:xfrm>
            <a:off x="6837980" y="-44371"/>
            <a:ext cx="5364909" cy="3219387"/>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4" name="Google Shape;74;p3"/>
          <p:cNvSpPr/>
          <p:nvPr/>
        </p:nvSpPr>
        <p:spPr>
          <a:xfrm>
            <a:off x="751400" y="491767"/>
            <a:ext cx="10689200" cy="55660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5" name="Google Shape;75;p3"/>
          <p:cNvSpPr txBox="1">
            <a:spLocks noGrp="1"/>
          </p:cNvSpPr>
          <p:nvPr>
            <p:ph type="title"/>
          </p:nvPr>
        </p:nvSpPr>
        <p:spPr>
          <a:xfrm>
            <a:off x="3263800" y="2664633"/>
            <a:ext cx="56644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solidFill>
                  <a:schemeClr val="l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76" name="Google Shape;76;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EFE8D8"/>
                </a:solidFill>
              </a:rPr>
            </a:fld>
            <a:endParaRPr>
              <a:solidFill>
                <a:srgbClr val="EFE8D8"/>
              </a:solidFill>
            </a:endParaRPr>
          </a:p>
        </p:txBody>
      </p:sp>
      <p:sp>
        <p:nvSpPr>
          <p:cNvPr id="77" name="Google Shape;77;p3"/>
          <p:cNvSpPr txBox="1">
            <a:spLocks noGrp="1"/>
          </p:cNvSpPr>
          <p:nvPr>
            <p:ph type="title" idx="2" hasCustomPrompt="1"/>
          </p:nvPr>
        </p:nvSpPr>
        <p:spPr>
          <a:xfrm>
            <a:off x="4127400" y="894633"/>
            <a:ext cx="3937200" cy="177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8" name="Google Shape;78;p3"/>
          <p:cNvSpPr txBox="1">
            <a:spLocks noGrp="1"/>
          </p:cNvSpPr>
          <p:nvPr>
            <p:ph type="subTitle" idx="1"/>
          </p:nvPr>
        </p:nvSpPr>
        <p:spPr>
          <a:xfrm>
            <a:off x="1797000" y="4138251"/>
            <a:ext cx="8598000" cy="14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7A543B"/>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grpSp>
        <p:nvGrpSpPr>
          <p:cNvPr id="79" name="Google Shape;79;p3"/>
          <p:cNvGrpSpPr/>
          <p:nvPr/>
        </p:nvGrpSpPr>
        <p:grpSpPr>
          <a:xfrm>
            <a:off x="-233591" y="164309"/>
            <a:ext cx="1208787" cy="1964013"/>
            <a:chOff x="-189975" y="5818763"/>
            <a:chExt cx="713850" cy="1159850"/>
          </a:xfrm>
        </p:grpSpPr>
        <p:sp>
          <p:nvSpPr>
            <p:cNvPr id="80" name="Google Shape;80;p3"/>
            <p:cNvSpPr/>
            <p:nvPr/>
          </p:nvSpPr>
          <p:spPr>
            <a:xfrm>
              <a:off x="-189975" y="5818763"/>
              <a:ext cx="713850" cy="1156100"/>
            </a:xfrm>
            <a:custGeom>
              <a:avLst/>
              <a:gdLst/>
              <a:ahLst/>
              <a:cxnLst/>
              <a:rect l="l" t="t" r="r" b="b"/>
              <a:pathLst>
                <a:path w="28554" h="46244" extrusionOk="0">
                  <a:moveTo>
                    <a:pt x="11864" y="13599"/>
                  </a:moveTo>
                  <a:cubicBezTo>
                    <a:pt x="11873" y="13599"/>
                    <a:pt x="11883" y="13609"/>
                    <a:pt x="11891" y="13638"/>
                  </a:cubicBezTo>
                  <a:lnTo>
                    <a:pt x="11891" y="13638"/>
                  </a:lnTo>
                  <a:cubicBezTo>
                    <a:pt x="11883" y="13624"/>
                    <a:pt x="11868" y="13614"/>
                    <a:pt x="11851" y="13606"/>
                  </a:cubicBezTo>
                  <a:lnTo>
                    <a:pt x="11851" y="13606"/>
                  </a:lnTo>
                  <a:cubicBezTo>
                    <a:pt x="11855" y="13602"/>
                    <a:pt x="11859" y="13599"/>
                    <a:pt x="11864" y="13599"/>
                  </a:cubicBezTo>
                  <a:close/>
                  <a:moveTo>
                    <a:pt x="11874" y="13623"/>
                  </a:moveTo>
                  <a:cubicBezTo>
                    <a:pt x="11880" y="13623"/>
                    <a:pt x="11878" y="13625"/>
                    <a:pt x="11866" y="13631"/>
                  </a:cubicBezTo>
                  <a:cubicBezTo>
                    <a:pt x="11857" y="13640"/>
                    <a:pt x="11851" y="13644"/>
                    <a:pt x="11846" y="13644"/>
                  </a:cubicBezTo>
                  <a:cubicBezTo>
                    <a:pt x="11841" y="13644"/>
                    <a:pt x="11839" y="13637"/>
                    <a:pt x="11841" y="13628"/>
                  </a:cubicBezTo>
                  <a:lnTo>
                    <a:pt x="11841" y="13628"/>
                  </a:lnTo>
                  <a:cubicBezTo>
                    <a:pt x="11856" y="13625"/>
                    <a:pt x="11868" y="13623"/>
                    <a:pt x="11874" y="13623"/>
                  </a:cubicBezTo>
                  <a:close/>
                  <a:moveTo>
                    <a:pt x="11624" y="13713"/>
                  </a:moveTo>
                  <a:lnTo>
                    <a:pt x="11624" y="13713"/>
                  </a:lnTo>
                  <a:cubicBezTo>
                    <a:pt x="11624" y="13716"/>
                    <a:pt x="11623" y="13719"/>
                    <a:pt x="11623" y="13722"/>
                  </a:cubicBezTo>
                  <a:cubicBezTo>
                    <a:pt x="11623" y="13731"/>
                    <a:pt x="11620" y="13735"/>
                    <a:pt x="11618" y="13735"/>
                  </a:cubicBezTo>
                  <a:cubicBezTo>
                    <a:pt x="11615" y="13735"/>
                    <a:pt x="11613" y="13725"/>
                    <a:pt x="11624" y="13713"/>
                  </a:cubicBezTo>
                  <a:close/>
                  <a:moveTo>
                    <a:pt x="19131" y="15592"/>
                  </a:moveTo>
                  <a:cubicBezTo>
                    <a:pt x="19131" y="15601"/>
                    <a:pt x="19131" y="15607"/>
                    <a:pt x="19131" y="15607"/>
                  </a:cubicBezTo>
                  <a:cubicBezTo>
                    <a:pt x="19114" y="15607"/>
                    <a:pt x="19116" y="15607"/>
                    <a:pt x="19131" y="15592"/>
                  </a:cubicBezTo>
                  <a:close/>
                  <a:moveTo>
                    <a:pt x="3507" y="16488"/>
                  </a:moveTo>
                  <a:lnTo>
                    <a:pt x="3507" y="16488"/>
                  </a:lnTo>
                  <a:cubicBezTo>
                    <a:pt x="3507" y="16488"/>
                    <a:pt x="3508" y="16488"/>
                    <a:pt x="3508" y="16488"/>
                  </a:cubicBezTo>
                  <a:lnTo>
                    <a:pt x="3508" y="16488"/>
                  </a:lnTo>
                  <a:cubicBezTo>
                    <a:pt x="3503" y="16493"/>
                    <a:pt x="3493" y="16502"/>
                    <a:pt x="3477" y="16519"/>
                  </a:cubicBezTo>
                  <a:cubicBezTo>
                    <a:pt x="3490" y="16506"/>
                    <a:pt x="3500" y="16496"/>
                    <a:pt x="3507" y="16488"/>
                  </a:cubicBezTo>
                  <a:close/>
                  <a:moveTo>
                    <a:pt x="20970" y="0"/>
                  </a:moveTo>
                  <a:cubicBezTo>
                    <a:pt x="20873" y="0"/>
                    <a:pt x="20777" y="5"/>
                    <a:pt x="20681" y="14"/>
                  </a:cubicBezTo>
                  <a:cubicBezTo>
                    <a:pt x="18401" y="257"/>
                    <a:pt x="17976" y="3023"/>
                    <a:pt x="17672" y="4847"/>
                  </a:cubicBezTo>
                  <a:cubicBezTo>
                    <a:pt x="17520" y="5850"/>
                    <a:pt x="17429" y="6944"/>
                    <a:pt x="17034" y="7917"/>
                  </a:cubicBezTo>
                  <a:cubicBezTo>
                    <a:pt x="16912" y="8221"/>
                    <a:pt x="16760" y="8494"/>
                    <a:pt x="16547" y="8616"/>
                  </a:cubicBezTo>
                  <a:cubicBezTo>
                    <a:pt x="16467" y="8648"/>
                    <a:pt x="16345" y="8688"/>
                    <a:pt x="16220" y="8688"/>
                  </a:cubicBezTo>
                  <a:cubicBezTo>
                    <a:pt x="16109" y="8688"/>
                    <a:pt x="15995" y="8656"/>
                    <a:pt x="15909" y="8555"/>
                  </a:cubicBezTo>
                  <a:cubicBezTo>
                    <a:pt x="15575" y="8190"/>
                    <a:pt x="15575" y="7491"/>
                    <a:pt x="15575" y="7066"/>
                  </a:cubicBezTo>
                  <a:cubicBezTo>
                    <a:pt x="15544" y="6367"/>
                    <a:pt x="15575" y="5668"/>
                    <a:pt x="15575" y="4968"/>
                  </a:cubicBezTo>
                  <a:cubicBezTo>
                    <a:pt x="15575" y="4452"/>
                    <a:pt x="15575" y="3874"/>
                    <a:pt x="15423" y="3357"/>
                  </a:cubicBezTo>
                  <a:cubicBezTo>
                    <a:pt x="15210" y="2750"/>
                    <a:pt x="14541" y="2172"/>
                    <a:pt x="13933" y="1959"/>
                  </a:cubicBezTo>
                  <a:cubicBezTo>
                    <a:pt x="13729" y="1885"/>
                    <a:pt x="13531" y="1851"/>
                    <a:pt x="13342" y="1851"/>
                  </a:cubicBezTo>
                  <a:cubicBezTo>
                    <a:pt x="12293" y="1851"/>
                    <a:pt x="11488" y="2891"/>
                    <a:pt x="11076" y="3844"/>
                  </a:cubicBezTo>
                  <a:cubicBezTo>
                    <a:pt x="10681" y="4786"/>
                    <a:pt x="10650" y="5668"/>
                    <a:pt x="10802" y="6640"/>
                  </a:cubicBezTo>
                  <a:cubicBezTo>
                    <a:pt x="11167" y="8677"/>
                    <a:pt x="11653" y="10744"/>
                    <a:pt x="11684" y="12841"/>
                  </a:cubicBezTo>
                  <a:cubicBezTo>
                    <a:pt x="11684" y="13083"/>
                    <a:pt x="11671" y="13271"/>
                    <a:pt x="11653" y="13451"/>
                  </a:cubicBezTo>
                  <a:lnTo>
                    <a:pt x="11653" y="13451"/>
                  </a:lnTo>
                  <a:cubicBezTo>
                    <a:pt x="10962" y="12736"/>
                    <a:pt x="10761" y="11814"/>
                    <a:pt x="10559" y="10865"/>
                  </a:cubicBezTo>
                  <a:cubicBezTo>
                    <a:pt x="10346" y="9862"/>
                    <a:pt x="10103" y="8403"/>
                    <a:pt x="8979" y="8069"/>
                  </a:cubicBezTo>
                  <a:cubicBezTo>
                    <a:pt x="8825" y="8023"/>
                    <a:pt x="8663" y="8002"/>
                    <a:pt x="8500" y="8002"/>
                  </a:cubicBezTo>
                  <a:cubicBezTo>
                    <a:pt x="8017" y="8002"/>
                    <a:pt x="7518" y="8184"/>
                    <a:pt x="7155" y="8434"/>
                  </a:cubicBezTo>
                  <a:cubicBezTo>
                    <a:pt x="6577" y="8889"/>
                    <a:pt x="6304" y="9558"/>
                    <a:pt x="6243" y="10288"/>
                  </a:cubicBezTo>
                  <a:cubicBezTo>
                    <a:pt x="6152" y="11048"/>
                    <a:pt x="6304" y="11838"/>
                    <a:pt x="6456" y="12598"/>
                  </a:cubicBezTo>
                  <a:cubicBezTo>
                    <a:pt x="6608" y="13266"/>
                    <a:pt x="6729" y="13935"/>
                    <a:pt x="6881" y="14604"/>
                  </a:cubicBezTo>
                  <a:cubicBezTo>
                    <a:pt x="7277" y="16306"/>
                    <a:pt x="7854" y="18069"/>
                    <a:pt x="7793" y="19832"/>
                  </a:cubicBezTo>
                  <a:cubicBezTo>
                    <a:pt x="7793" y="20452"/>
                    <a:pt x="7662" y="21034"/>
                    <a:pt x="7386" y="21550"/>
                  </a:cubicBezTo>
                  <a:lnTo>
                    <a:pt x="7386" y="21550"/>
                  </a:lnTo>
                  <a:cubicBezTo>
                    <a:pt x="7332" y="21494"/>
                    <a:pt x="7283" y="21438"/>
                    <a:pt x="7246" y="21382"/>
                  </a:cubicBezTo>
                  <a:cubicBezTo>
                    <a:pt x="7033" y="21078"/>
                    <a:pt x="6851" y="20744"/>
                    <a:pt x="6669" y="20409"/>
                  </a:cubicBezTo>
                  <a:cubicBezTo>
                    <a:pt x="6273" y="19619"/>
                    <a:pt x="5939" y="18798"/>
                    <a:pt x="5574" y="18008"/>
                  </a:cubicBezTo>
                  <a:cubicBezTo>
                    <a:pt x="5247" y="17329"/>
                    <a:pt x="4484" y="15527"/>
                    <a:pt x="3524" y="15527"/>
                  </a:cubicBezTo>
                  <a:cubicBezTo>
                    <a:pt x="3324" y="15527"/>
                    <a:pt x="3115" y="15606"/>
                    <a:pt x="2900" y="15789"/>
                  </a:cubicBezTo>
                  <a:cubicBezTo>
                    <a:pt x="2231" y="16336"/>
                    <a:pt x="2018" y="17370"/>
                    <a:pt x="1988" y="18160"/>
                  </a:cubicBezTo>
                  <a:cubicBezTo>
                    <a:pt x="1927" y="19498"/>
                    <a:pt x="2170" y="20835"/>
                    <a:pt x="2444" y="22142"/>
                  </a:cubicBezTo>
                  <a:cubicBezTo>
                    <a:pt x="2717" y="23419"/>
                    <a:pt x="3052" y="24665"/>
                    <a:pt x="3234" y="25972"/>
                  </a:cubicBezTo>
                  <a:cubicBezTo>
                    <a:pt x="3538" y="27826"/>
                    <a:pt x="3568" y="29741"/>
                    <a:pt x="3447" y="31625"/>
                  </a:cubicBezTo>
                  <a:cubicBezTo>
                    <a:pt x="3325" y="33753"/>
                    <a:pt x="2991" y="35820"/>
                    <a:pt x="2200" y="37826"/>
                  </a:cubicBezTo>
                  <a:cubicBezTo>
                    <a:pt x="1471" y="39650"/>
                    <a:pt x="529" y="41413"/>
                    <a:pt x="73" y="43358"/>
                  </a:cubicBezTo>
                  <a:cubicBezTo>
                    <a:pt x="0" y="43721"/>
                    <a:pt x="295" y="43953"/>
                    <a:pt x="571" y="43953"/>
                  </a:cubicBezTo>
                  <a:cubicBezTo>
                    <a:pt x="758" y="43953"/>
                    <a:pt x="936" y="43847"/>
                    <a:pt x="985" y="43601"/>
                  </a:cubicBezTo>
                  <a:cubicBezTo>
                    <a:pt x="1380" y="41960"/>
                    <a:pt x="2109" y="40410"/>
                    <a:pt x="2778" y="38860"/>
                  </a:cubicBezTo>
                  <a:cubicBezTo>
                    <a:pt x="3112" y="38100"/>
                    <a:pt x="3416" y="37309"/>
                    <a:pt x="3659" y="36519"/>
                  </a:cubicBezTo>
                  <a:cubicBezTo>
                    <a:pt x="3933" y="35638"/>
                    <a:pt x="4055" y="34756"/>
                    <a:pt x="4176" y="33875"/>
                  </a:cubicBezTo>
                  <a:cubicBezTo>
                    <a:pt x="4632" y="30592"/>
                    <a:pt x="4541" y="27279"/>
                    <a:pt x="3842" y="24057"/>
                  </a:cubicBezTo>
                  <a:cubicBezTo>
                    <a:pt x="3538" y="22750"/>
                    <a:pt x="3234" y="21412"/>
                    <a:pt x="3052" y="20075"/>
                  </a:cubicBezTo>
                  <a:cubicBezTo>
                    <a:pt x="2900" y="19072"/>
                    <a:pt x="2748" y="17856"/>
                    <a:pt x="3234" y="16914"/>
                  </a:cubicBezTo>
                  <a:cubicBezTo>
                    <a:pt x="3295" y="16792"/>
                    <a:pt x="3386" y="16610"/>
                    <a:pt x="3447" y="16580"/>
                  </a:cubicBezTo>
                  <a:cubicBezTo>
                    <a:pt x="3447" y="16560"/>
                    <a:pt x="3496" y="16504"/>
                    <a:pt x="3508" y="16489"/>
                  </a:cubicBezTo>
                  <a:lnTo>
                    <a:pt x="3508" y="16489"/>
                  </a:lnTo>
                  <a:cubicBezTo>
                    <a:pt x="3514" y="16495"/>
                    <a:pt x="3523" y="16504"/>
                    <a:pt x="3538" y="16519"/>
                  </a:cubicBezTo>
                  <a:cubicBezTo>
                    <a:pt x="3629" y="16549"/>
                    <a:pt x="3629" y="16580"/>
                    <a:pt x="3751" y="16701"/>
                  </a:cubicBezTo>
                  <a:cubicBezTo>
                    <a:pt x="4176" y="17157"/>
                    <a:pt x="4480" y="17917"/>
                    <a:pt x="4754" y="18525"/>
                  </a:cubicBezTo>
                  <a:cubicBezTo>
                    <a:pt x="5149" y="19406"/>
                    <a:pt x="5514" y="20288"/>
                    <a:pt x="5969" y="21139"/>
                  </a:cubicBezTo>
                  <a:cubicBezTo>
                    <a:pt x="6304" y="21716"/>
                    <a:pt x="6699" y="22476"/>
                    <a:pt x="7398" y="22659"/>
                  </a:cubicBezTo>
                  <a:cubicBezTo>
                    <a:pt x="7448" y="22680"/>
                    <a:pt x="7496" y="22690"/>
                    <a:pt x="7542" y="22690"/>
                  </a:cubicBezTo>
                  <a:cubicBezTo>
                    <a:pt x="7693" y="22690"/>
                    <a:pt x="7822" y="22586"/>
                    <a:pt x="7915" y="22446"/>
                  </a:cubicBezTo>
                  <a:cubicBezTo>
                    <a:pt x="8948" y="21139"/>
                    <a:pt x="8827" y="19346"/>
                    <a:pt x="8584" y="17795"/>
                  </a:cubicBezTo>
                  <a:cubicBezTo>
                    <a:pt x="8310" y="16154"/>
                    <a:pt x="7824" y="14573"/>
                    <a:pt x="7520" y="12962"/>
                  </a:cubicBezTo>
                  <a:cubicBezTo>
                    <a:pt x="7307" y="11899"/>
                    <a:pt x="6577" y="9862"/>
                    <a:pt x="7824" y="9163"/>
                  </a:cubicBezTo>
                  <a:cubicBezTo>
                    <a:pt x="8015" y="9035"/>
                    <a:pt x="8248" y="8950"/>
                    <a:pt x="8471" y="8950"/>
                  </a:cubicBezTo>
                  <a:cubicBezTo>
                    <a:pt x="8672" y="8950"/>
                    <a:pt x="8865" y="9020"/>
                    <a:pt x="9009" y="9193"/>
                  </a:cubicBezTo>
                  <a:cubicBezTo>
                    <a:pt x="9313" y="9589"/>
                    <a:pt x="9435" y="10136"/>
                    <a:pt x="9526" y="10622"/>
                  </a:cubicBezTo>
                  <a:cubicBezTo>
                    <a:pt x="9799" y="11747"/>
                    <a:pt x="9951" y="12780"/>
                    <a:pt x="10650" y="13722"/>
                  </a:cubicBezTo>
                  <a:cubicBezTo>
                    <a:pt x="10911" y="14070"/>
                    <a:pt x="11390" y="14589"/>
                    <a:pt x="11853" y="14589"/>
                  </a:cubicBezTo>
                  <a:cubicBezTo>
                    <a:pt x="12037" y="14589"/>
                    <a:pt x="12219" y="14507"/>
                    <a:pt x="12383" y="14300"/>
                  </a:cubicBezTo>
                  <a:cubicBezTo>
                    <a:pt x="12778" y="13753"/>
                    <a:pt x="12657" y="12780"/>
                    <a:pt x="12596" y="12142"/>
                  </a:cubicBezTo>
                  <a:cubicBezTo>
                    <a:pt x="12505" y="11048"/>
                    <a:pt x="12322" y="9923"/>
                    <a:pt x="12140" y="8829"/>
                  </a:cubicBezTo>
                  <a:cubicBezTo>
                    <a:pt x="11988" y="7917"/>
                    <a:pt x="11836" y="7005"/>
                    <a:pt x="11684" y="6093"/>
                  </a:cubicBezTo>
                  <a:cubicBezTo>
                    <a:pt x="11684" y="6032"/>
                    <a:pt x="11653" y="5971"/>
                    <a:pt x="11653" y="5880"/>
                  </a:cubicBezTo>
                  <a:cubicBezTo>
                    <a:pt x="11653" y="5860"/>
                    <a:pt x="11653" y="5837"/>
                    <a:pt x="11653" y="5820"/>
                  </a:cubicBezTo>
                  <a:cubicBezTo>
                    <a:pt x="11623" y="5576"/>
                    <a:pt x="11653" y="5333"/>
                    <a:pt x="11684" y="5060"/>
                  </a:cubicBezTo>
                  <a:cubicBezTo>
                    <a:pt x="11805" y="4452"/>
                    <a:pt x="12049" y="3844"/>
                    <a:pt x="12444" y="3357"/>
                  </a:cubicBezTo>
                  <a:cubicBezTo>
                    <a:pt x="12685" y="3050"/>
                    <a:pt x="12990" y="2822"/>
                    <a:pt x="13335" y="2822"/>
                  </a:cubicBezTo>
                  <a:cubicBezTo>
                    <a:pt x="13468" y="2822"/>
                    <a:pt x="13607" y="2856"/>
                    <a:pt x="13751" y="2932"/>
                  </a:cubicBezTo>
                  <a:cubicBezTo>
                    <a:pt x="14268" y="3175"/>
                    <a:pt x="14541" y="3570"/>
                    <a:pt x="14602" y="4117"/>
                  </a:cubicBezTo>
                  <a:cubicBezTo>
                    <a:pt x="14723" y="5364"/>
                    <a:pt x="14511" y="6640"/>
                    <a:pt x="14693" y="7886"/>
                  </a:cubicBezTo>
                  <a:cubicBezTo>
                    <a:pt x="14828" y="8748"/>
                    <a:pt x="15297" y="9634"/>
                    <a:pt x="16206" y="9634"/>
                  </a:cubicBezTo>
                  <a:cubicBezTo>
                    <a:pt x="16322" y="9634"/>
                    <a:pt x="16446" y="9620"/>
                    <a:pt x="16578" y="9589"/>
                  </a:cubicBezTo>
                  <a:cubicBezTo>
                    <a:pt x="17429" y="9437"/>
                    <a:pt x="17824" y="8616"/>
                    <a:pt x="18067" y="7856"/>
                  </a:cubicBezTo>
                  <a:cubicBezTo>
                    <a:pt x="18371" y="6853"/>
                    <a:pt x="18493" y="5789"/>
                    <a:pt x="18645" y="4756"/>
                  </a:cubicBezTo>
                  <a:cubicBezTo>
                    <a:pt x="18827" y="3783"/>
                    <a:pt x="18979" y="2689"/>
                    <a:pt x="19526" y="1807"/>
                  </a:cubicBezTo>
                  <a:cubicBezTo>
                    <a:pt x="19847" y="1256"/>
                    <a:pt x="20394" y="948"/>
                    <a:pt x="20996" y="948"/>
                  </a:cubicBezTo>
                  <a:cubicBezTo>
                    <a:pt x="21191" y="948"/>
                    <a:pt x="21392" y="980"/>
                    <a:pt x="21593" y="1047"/>
                  </a:cubicBezTo>
                  <a:cubicBezTo>
                    <a:pt x="22353" y="1291"/>
                    <a:pt x="22292" y="2111"/>
                    <a:pt x="22140" y="2841"/>
                  </a:cubicBezTo>
                  <a:cubicBezTo>
                    <a:pt x="21684" y="5090"/>
                    <a:pt x="20316" y="7005"/>
                    <a:pt x="19556" y="9163"/>
                  </a:cubicBezTo>
                  <a:cubicBezTo>
                    <a:pt x="19465" y="9497"/>
                    <a:pt x="19344" y="9862"/>
                    <a:pt x="19374" y="10196"/>
                  </a:cubicBezTo>
                  <a:cubicBezTo>
                    <a:pt x="19374" y="10409"/>
                    <a:pt x="19496" y="10622"/>
                    <a:pt x="19708" y="10683"/>
                  </a:cubicBezTo>
                  <a:cubicBezTo>
                    <a:pt x="19914" y="10724"/>
                    <a:pt x="20114" y="10743"/>
                    <a:pt x="20311" y="10743"/>
                  </a:cubicBezTo>
                  <a:cubicBezTo>
                    <a:pt x="20988" y="10743"/>
                    <a:pt x="21619" y="10513"/>
                    <a:pt x="22231" y="10136"/>
                  </a:cubicBezTo>
                  <a:cubicBezTo>
                    <a:pt x="22991" y="9649"/>
                    <a:pt x="23690" y="8981"/>
                    <a:pt x="24572" y="8737"/>
                  </a:cubicBezTo>
                  <a:cubicBezTo>
                    <a:pt x="24859" y="8662"/>
                    <a:pt x="25198" y="8608"/>
                    <a:pt x="25536" y="8608"/>
                  </a:cubicBezTo>
                  <a:cubicBezTo>
                    <a:pt x="26019" y="8608"/>
                    <a:pt x="26499" y="8719"/>
                    <a:pt x="26821" y="9041"/>
                  </a:cubicBezTo>
                  <a:cubicBezTo>
                    <a:pt x="27246" y="9467"/>
                    <a:pt x="27155" y="10075"/>
                    <a:pt x="26851" y="10531"/>
                  </a:cubicBezTo>
                  <a:cubicBezTo>
                    <a:pt x="26243" y="11564"/>
                    <a:pt x="25301" y="11807"/>
                    <a:pt x="24328" y="12172"/>
                  </a:cubicBezTo>
                  <a:cubicBezTo>
                    <a:pt x="23204" y="12598"/>
                    <a:pt x="22079" y="13023"/>
                    <a:pt x="20985" y="13479"/>
                  </a:cubicBezTo>
                  <a:cubicBezTo>
                    <a:pt x="20134" y="13844"/>
                    <a:pt x="19131" y="14209"/>
                    <a:pt x="18493" y="14877"/>
                  </a:cubicBezTo>
                  <a:cubicBezTo>
                    <a:pt x="18219" y="15151"/>
                    <a:pt x="18067" y="15546"/>
                    <a:pt x="18280" y="15880"/>
                  </a:cubicBezTo>
                  <a:cubicBezTo>
                    <a:pt x="18493" y="16245"/>
                    <a:pt x="18948" y="16336"/>
                    <a:pt x="19344" y="16397"/>
                  </a:cubicBezTo>
                  <a:cubicBezTo>
                    <a:pt x="19660" y="16446"/>
                    <a:pt x="19981" y="16475"/>
                    <a:pt x="20303" y="16475"/>
                  </a:cubicBezTo>
                  <a:cubicBezTo>
                    <a:pt x="20786" y="16475"/>
                    <a:pt x="21271" y="16409"/>
                    <a:pt x="21745" y="16245"/>
                  </a:cubicBezTo>
                  <a:cubicBezTo>
                    <a:pt x="22441" y="16031"/>
                    <a:pt x="23161" y="15581"/>
                    <a:pt x="23926" y="15581"/>
                  </a:cubicBezTo>
                  <a:cubicBezTo>
                    <a:pt x="24029" y="15581"/>
                    <a:pt x="24133" y="15589"/>
                    <a:pt x="24237" y="15607"/>
                  </a:cubicBezTo>
                  <a:cubicBezTo>
                    <a:pt x="25028" y="15759"/>
                    <a:pt x="26365" y="16762"/>
                    <a:pt x="26000" y="17704"/>
                  </a:cubicBezTo>
                  <a:cubicBezTo>
                    <a:pt x="25636" y="18525"/>
                    <a:pt x="24450" y="18859"/>
                    <a:pt x="23660" y="18920"/>
                  </a:cubicBezTo>
                  <a:cubicBezTo>
                    <a:pt x="23416" y="18936"/>
                    <a:pt x="23165" y="18941"/>
                    <a:pt x="22910" y="18941"/>
                  </a:cubicBezTo>
                  <a:cubicBezTo>
                    <a:pt x="22493" y="18941"/>
                    <a:pt x="22065" y="18928"/>
                    <a:pt x="21637" y="18928"/>
                  </a:cubicBezTo>
                  <a:cubicBezTo>
                    <a:pt x="20334" y="18928"/>
                    <a:pt x="19042" y="19050"/>
                    <a:pt x="18128" y="20045"/>
                  </a:cubicBezTo>
                  <a:cubicBezTo>
                    <a:pt x="17641" y="20592"/>
                    <a:pt x="17003" y="21443"/>
                    <a:pt x="17277" y="22203"/>
                  </a:cubicBezTo>
                  <a:cubicBezTo>
                    <a:pt x="17489" y="22841"/>
                    <a:pt x="18158" y="23084"/>
                    <a:pt x="18766" y="23175"/>
                  </a:cubicBezTo>
                  <a:cubicBezTo>
                    <a:pt x="19284" y="23269"/>
                    <a:pt x="19805" y="23295"/>
                    <a:pt x="20329" y="23295"/>
                  </a:cubicBezTo>
                  <a:cubicBezTo>
                    <a:pt x="20999" y="23295"/>
                    <a:pt x="21674" y="23252"/>
                    <a:pt x="22349" y="23252"/>
                  </a:cubicBezTo>
                  <a:cubicBezTo>
                    <a:pt x="22695" y="23252"/>
                    <a:pt x="23040" y="23263"/>
                    <a:pt x="23386" y="23297"/>
                  </a:cubicBezTo>
                  <a:cubicBezTo>
                    <a:pt x="24116" y="23388"/>
                    <a:pt x="24815" y="23662"/>
                    <a:pt x="25149" y="24361"/>
                  </a:cubicBezTo>
                  <a:cubicBezTo>
                    <a:pt x="25453" y="25060"/>
                    <a:pt x="25392" y="26002"/>
                    <a:pt x="24724" y="26458"/>
                  </a:cubicBezTo>
                  <a:cubicBezTo>
                    <a:pt x="24116" y="26853"/>
                    <a:pt x="23295" y="26884"/>
                    <a:pt x="22596" y="26914"/>
                  </a:cubicBezTo>
                  <a:cubicBezTo>
                    <a:pt x="22533" y="26916"/>
                    <a:pt x="22469" y="26916"/>
                    <a:pt x="22406" y="26916"/>
                  </a:cubicBezTo>
                  <a:cubicBezTo>
                    <a:pt x="21259" y="26916"/>
                    <a:pt x="20163" y="26666"/>
                    <a:pt x="19040" y="26580"/>
                  </a:cubicBezTo>
                  <a:cubicBezTo>
                    <a:pt x="18769" y="26553"/>
                    <a:pt x="18496" y="26538"/>
                    <a:pt x="18223" y="26538"/>
                  </a:cubicBezTo>
                  <a:cubicBezTo>
                    <a:pt x="17265" y="26538"/>
                    <a:pt x="16304" y="26722"/>
                    <a:pt x="15453" y="27218"/>
                  </a:cubicBezTo>
                  <a:cubicBezTo>
                    <a:pt x="14845" y="27583"/>
                    <a:pt x="14298" y="28191"/>
                    <a:pt x="14480" y="28951"/>
                  </a:cubicBezTo>
                  <a:cubicBezTo>
                    <a:pt x="14663" y="29680"/>
                    <a:pt x="15453" y="30136"/>
                    <a:pt x="16091" y="30410"/>
                  </a:cubicBezTo>
                  <a:cubicBezTo>
                    <a:pt x="16882" y="30713"/>
                    <a:pt x="17733" y="30805"/>
                    <a:pt x="18553" y="30896"/>
                  </a:cubicBezTo>
                  <a:cubicBezTo>
                    <a:pt x="19891" y="31048"/>
                    <a:pt x="22079" y="31230"/>
                    <a:pt x="22292" y="32932"/>
                  </a:cubicBezTo>
                  <a:cubicBezTo>
                    <a:pt x="22474" y="34635"/>
                    <a:pt x="20377" y="34786"/>
                    <a:pt x="19161" y="34817"/>
                  </a:cubicBezTo>
                  <a:cubicBezTo>
                    <a:pt x="19096" y="34818"/>
                    <a:pt x="19031" y="34818"/>
                    <a:pt x="18967" y="34818"/>
                  </a:cubicBezTo>
                  <a:cubicBezTo>
                    <a:pt x="17210" y="34818"/>
                    <a:pt x="15475" y="34470"/>
                    <a:pt x="13721" y="34470"/>
                  </a:cubicBezTo>
                  <a:cubicBezTo>
                    <a:pt x="13539" y="34470"/>
                    <a:pt x="13356" y="34474"/>
                    <a:pt x="13173" y="34483"/>
                  </a:cubicBezTo>
                  <a:cubicBezTo>
                    <a:pt x="8553" y="34695"/>
                    <a:pt x="5696" y="39072"/>
                    <a:pt x="3599" y="42689"/>
                  </a:cubicBezTo>
                  <a:cubicBezTo>
                    <a:pt x="3052" y="43632"/>
                    <a:pt x="2504" y="44604"/>
                    <a:pt x="1957" y="45547"/>
                  </a:cubicBezTo>
                  <a:cubicBezTo>
                    <a:pt x="1727" y="45902"/>
                    <a:pt x="2044" y="46243"/>
                    <a:pt x="2373" y="46243"/>
                  </a:cubicBezTo>
                  <a:cubicBezTo>
                    <a:pt x="2522" y="46243"/>
                    <a:pt x="2674" y="46173"/>
                    <a:pt x="2778" y="46002"/>
                  </a:cubicBezTo>
                  <a:cubicBezTo>
                    <a:pt x="3963" y="44027"/>
                    <a:pt x="5027" y="41929"/>
                    <a:pt x="6395" y="40045"/>
                  </a:cubicBezTo>
                  <a:cubicBezTo>
                    <a:pt x="7672" y="38282"/>
                    <a:pt x="9374" y="36337"/>
                    <a:pt x="11532" y="35698"/>
                  </a:cubicBezTo>
                  <a:cubicBezTo>
                    <a:pt x="12267" y="35482"/>
                    <a:pt x="13018" y="35408"/>
                    <a:pt x="13773" y="35408"/>
                  </a:cubicBezTo>
                  <a:cubicBezTo>
                    <a:pt x="15141" y="35408"/>
                    <a:pt x="16523" y="35650"/>
                    <a:pt x="17854" y="35729"/>
                  </a:cubicBezTo>
                  <a:cubicBezTo>
                    <a:pt x="18255" y="35754"/>
                    <a:pt x="18692" y="35778"/>
                    <a:pt x="19138" y="35778"/>
                  </a:cubicBezTo>
                  <a:cubicBezTo>
                    <a:pt x="20285" y="35778"/>
                    <a:pt x="21500" y="35625"/>
                    <a:pt x="22353" y="34969"/>
                  </a:cubicBezTo>
                  <a:cubicBezTo>
                    <a:pt x="23751" y="33935"/>
                    <a:pt x="23356" y="31838"/>
                    <a:pt x="22049" y="30896"/>
                  </a:cubicBezTo>
                  <a:cubicBezTo>
                    <a:pt x="20742" y="29984"/>
                    <a:pt x="19040" y="30075"/>
                    <a:pt x="17520" y="29802"/>
                  </a:cubicBezTo>
                  <a:cubicBezTo>
                    <a:pt x="17034" y="29710"/>
                    <a:pt x="16547" y="29589"/>
                    <a:pt x="16091" y="29346"/>
                  </a:cubicBezTo>
                  <a:cubicBezTo>
                    <a:pt x="15848" y="29224"/>
                    <a:pt x="15453" y="29011"/>
                    <a:pt x="15392" y="28707"/>
                  </a:cubicBezTo>
                  <a:cubicBezTo>
                    <a:pt x="15301" y="27978"/>
                    <a:pt x="17003" y="27583"/>
                    <a:pt x="17459" y="27522"/>
                  </a:cubicBezTo>
                  <a:cubicBezTo>
                    <a:pt x="17728" y="27478"/>
                    <a:pt x="17998" y="27460"/>
                    <a:pt x="18269" y="27460"/>
                  </a:cubicBezTo>
                  <a:cubicBezTo>
                    <a:pt x="19316" y="27460"/>
                    <a:pt x="20379" y="27729"/>
                    <a:pt x="21441" y="27826"/>
                  </a:cubicBezTo>
                  <a:cubicBezTo>
                    <a:pt x="21752" y="27848"/>
                    <a:pt x="22068" y="27862"/>
                    <a:pt x="22385" y="27862"/>
                  </a:cubicBezTo>
                  <a:cubicBezTo>
                    <a:pt x="22933" y="27862"/>
                    <a:pt x="23485" y="27820"/>
                    <a:pt x="24025" y="27704"/>
                  </a:cubicBezTo>
                  <a:cubicBezTo>
                    <a:pt x="24784" y="27552"/>
                    <a:pt x="25514" y="27188"/>
                    <a:pt x="25939" y="26519"/>
                  </a:cubicBezTo>
                  <a:cubicBezTo>
                    <a:pt x="26395" y="25759"/>
                    <a:pt x="26335" y="24756"/>
                    <a:pt x="26000" y="23966"/>
                  </a:cubicBezTo>
                  <a:cubicBezTo>
                    <a:pt x="25390" y="22560"/>
                    <a:pt x="23900" y="22311"/>
                    <a:pt x="22500" y="22311"/>
                  </a:cubicBezTo>
                  <a:cubicBezTo>
                    <a:pt x="22296" y="22311"/>
                    <a:pt x="22094" y="22317"/>
                    <a:pt x="21897" y="22324"/>
                  </a:cubicBezTo>
                  <a:cubicBezTo>
                    <a:pt x="21569" y="22337"/>
                    <a:pt x="21237" y="22344"/>
                    <a:pt x="20903" y="22344"/>
                  </a:cubicBezTo>
                  <a:cubicBezTo>
                    <a:pt x="20432" y="22344"/>
                    <a:pt x="19959" y="22330"/>
                    <a:pt x="19496" y="22294"/>
                  </a:cubicBezTo>
                  <a:cubicBezTo>
                    <a:pt x="19161" y="22294"/>
                    <a:pt x="18219" y="22264"/>
                    <a:pt x="18158" y="21838"/>
                  </a:cubicBezTo>
                  <a:cubicBezTo>
                    <a:pt x="18128" y="21504"/>
                    <a:pt x="18523" y="21048"/>
                    <a:pt x="18705" y="20835"/>
                  </a:cubicBezTo>
                  <a:cubicBezTo>
                    <a:pt x="19040" y="20440"/>
                    <a:pt x="19435" y="20197"/>
                    <a:pt x="19921" y="20045"/>
                  </a:cubicBezTo>
                  <a:cubicBezTo>
                    <a:pt x="20505" y="19881"/>
                    <a:pt x="21099" y="19848"/>
                    <a:pt x="21698" y="19848"/>
                  </a:cubicBezTo>
                  <a:cubicBezTo>
                    <a:pt x="22097" y="19848"/>
                    <a:pt x="22499" y="19862"/>
                    <a:pt x="22900" y="19862"/>
                  </a:cubicBezTo>
                  <a:cubicBezTo>
                    <a:pt x="22993" y="19865"/>
                    <a:pt x="23085" y="19867"/>
                    <a:pt x="23177" y="19867"/>
                  </a:cubicBezTo>
                  <a:cubicBezTo>
                    <a:pt x="24082" y="19867"/>
                    <a:pt x="24957" y="19721"/>
                    <a:pt x="25757" y="19224"/>
                  </a:cubicBezTo>
                  <a:cubicBezTo>
                    <a:pt x="26517" y="18768"/>
                    <a:pt x="27095" y="18008"/>
                    <a:pt x="26973" y="17096"/>
                  </a:cubicBezTo>
                  <a:cubicBezTo>
                    <a:pt x="26821" y="16093"/>
                    <a:pt x="25848" y="15212"/>
                    <a:pt x="24936" y="14817"/>
                  </a:cubicBezTo>
                  <a:cubicBezTo>
                    <a:pt x="24619" y="14692"/>
                    <a:pt x="24298" y="14639"/>
                    <a:pt x="23977" y="14639"/>
                  </a:cubicBezTo>
                  <a:cubicBezTo>
                    <a:pt x="23437" y="14639"/>
                    <a:pt x="22898" y="14789"/>
                    <a:pt x="22383" y="14999"/>
                  </a:cubicBezTo>
                  <a:cubicBezTo>
                    <a:pt x="21958" y="15151"/>
                    <a:pt x="21562" y="15333"/>
                    <a:pt x="21137" y="15425"/>
                  </a:cubicBezTo>
                  <a:cubicBezTo>
                    <a:pt x="20902" y="15492"/>
                    <a:pt x="20657" y="15512"/>
                    <a:pt x="20409" y="15512"/>
                  </a:cubicBezTo>
                  <a:cubicBezTo>
                    <a:pt x="20207" y="15512"/>
                    <a:pt x="20003" y="15499"/>
                    <a:pt x="19800" y="15485"/>
                  </a:cubicBezTo>
                  <a:cubicBezTo>
                    <a:pt x="19644" y="15463"/>
                    <a:pt x="19488" y="15441"/>
                    <a:pt x="19333" y="15407"/>
                  </a:cubicBezTo>
                  <a:lnTo>
                    <a:pt x="19333" y="15407"/>
                  </a:lnTo>
                  <a:cubicBezTo>
                    <a:pt x="19395" y="15360"/>
                    <a:pt x="19466" y="15311"/>
                    <a:pt x="19587" y="15242"/>
                  </a:cubicBezTo>
                  <a:cubicBezTo>
                    <a:pt x="20012" y="14969"/>
                    <a:pt x="20499" y="14756"/>
                    <a:pt x="20955" y="14543"/>
                  </a:cubicBezTo>
                  <a:cubicBezTo>
                    <a:pt x="22049" y="14026"/>
                    <a:pt x="23204" y="13601"/>
                    <a:pt x="24328" y="13175"/>
                  </a:cubicBezTo>
                  <a:cubicBezTo>
                    <a:pt x="25271" y="12810"/>
                    <a:pt x="26213" y="12507"/>
                    <a:pt x="27003" y="11807"/>
                  </a:cubicBezTo>
                  <a:cubicBezTo>
                    <a:pt x="28067" y="10865"/>
                    <a:pt x="28554" y="9102"/>
                    <a:pt x="27216" y="8160"/>
                  </a:cubicBezTo>
                  <a:cubicBezTo>
                    <a:pt x="26713" y="7810"/>
                    <a:pt x="26116" y="7681"/>
                    <a:pt x="25526" y="7681"/>
                  </a:cubicBezTo>
                  <a:cubicBezTo>
                    <a:pt x="25296" y="7681"/>
                    <a:pt x="25067" y="7700"/>
                    <a:pt x="24845" y="7734"/>
                  </a:cubicBezTo>
                  <a:cubicBezTo>
                    <a:pt x="23873" y="7856"/>
                    <a:pt x="23082" y="8342"/>
                    <a:pt x="22322" y="8920"/>
                  </a:cubicBezTo>
                  <a:cubicBezTo>
                    <a:pt x="21708" y="9329"/>
                    <a:pt x="21094" y="9760"/>
                    <a:pt x="20371" y="9778"/>
                  </a:cubicBezTo>
                  <a:lnTo>
                    <a:pt x="20371" y="9778"/>
                  </a:lnTo>
                  <a:cubicBezTo>
                    <a:pt x="20424" y="9593"/>
                    <a:pt x="20480" y="9408"/>
                    <a:pt x="20559" y="9224"/>
                  </a:cubicBezTo>
                  <a:cubicBezTo>
                    <a:pt x="20711" y="8737"/>
                    <a:pt x="20955" y="8282"/>
                    <a:pt x="21167" y="7795"/>
                  </a:cubicBezTo>
                  <a:cubicBezTo>
                    <a:pt x="21684" y="6640"/>
                    <a:pt x="22262" y="5485"/>
                    <a:pt x="22718" y="4300"/>
                  </a:cubicBezTo>
                  <a:cubicBezTo>
                    <a:pt x="23021" y="3388"/>
                    <a:pt x="23386" y="2233"/>
                    <a:pt x="23052" y="1260"/>
                  </a:cubicBezTo>
                  <a:cubicBezTo>
                    <a:pt x="22750" y="383"/>
                    <a:pt x="21856" y="0"/>
                    <a:pt x="209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1" name="Google Shape;81;p3"/>
            <p:cNvSpPr/>
            <p:nvPr/>
          </p:nvSpPr>
          <p:spPr>
            <a:xfrm>
              <a:off x="-182850" y="5914838"/>
              <a:ext cx="501175" cy="1063775"/>
            </a:xfrm>
            <a:custGeom>
              <a:avLst/>
              <a:gdLst/>
              <a:ahLst/>
              <a:cxnLst/>
              <a:rect l="l" t="t" r="r" b="b"/>
              <a:pathLst>
                <a:path w="20047" h="42551" extrusionOk="0">
                  <a:moveTo>
                    <a:pt x="19579" y="1"/>
                  </a:moveTo>
                  <a:cubicBezTo>
                    <a:pt x="19340" y="1"/>
                    <a:pt x="19089" y="153"/>
                    <a:pt x="19059" y="457"/>
                  </a:cubicBezTo>
                  <a:cubicBezTo>
                    <a:pt x="18998" y="1916"/>
                    <a:pt x="18694" y="3344"/>
                    <a:pt x="18208" y="4712"/>
                  </a:cubicBezTo>
                  <a:cubicBezTo>
                    <a:pt x="17691" y="6141"/>
                    <a:pt x="16931" y="7417"/>
                    <a:pt x="16201" y="8755"/>
                  </a:cubicBezTo>
                  <a:cubicBezTo>
                    <a:pt x="14712" y="11490"/>
                    <a:pt x="13435" y="14317"/>
                    <a:pt x="12159" y="17144"/>
                  </a:cubicBezTo>
                  <a:cubicBezTo>
                    <a:pt x="10913" y="19971"/>
                    <a:pt x="9727" y="22828"/>
                    <a:pt x="8390" y="25655"/>
                  </a:cubicBezTo>
                  <a:cubicBezTo>
                    <a:pt x="7113" y="28299"/>
                    <a:pt x="5624" y="30792"/>
                    <a:pt x="4134" y="33314"/>
                  </a:cubicBezTo>
                  <a:cubicBezTo>
                    <a:pt x="2523" y="36050"/>
                    <a:pt x="943" y="38877"/>
                    <a:pt x="92" y="41977"/>
                  </a:cubicBezTo>
                  <a:cubicBezTo>
                    <a:pt x="0" y="42324"/>
                    <a:pt x="293" y="42550"/>
                    <a:pt x="575" y="42550"/>
                  </a:cubicBezTo>
                  <a:cubicBezTo>
                    <a:pt x="761" y="42550"/>
                    <a:pt x="943" y="42451"/>
                    <a:pt x="1004" y="42220"/>
                  </a:cubicBezTo>
                  <a:cubicBezTo>
                    <a:pt x="1763" y="39424"/>
                    <a:pt x="3131" y="36901"/>
                    <a:pt x="4590" y="34409"/>
                  </a:cubicBezTo>
                  <a:cubicBezTo>
                    <a:pt x="6080" y="31886"/>
                    <a:pt x="7599" y="29424"/>
                    <a:pt x="8876" y="26779"/>
                  </a:cubicBezTo>
                  <a:cubicBezTo>
                    <a:pt x="11612" y="21126"/>
                    <a:pt x="13800" y="15229"/>
                    <a:pt x="16779" y="9697"/>
                  </a:cubicBezTo>
                  <a:cubicBezTo>
                    <a:pt x="17539" y="8238"/>
                    <a:pt x="18420" y="6840"/>
                    <a:pt x="18998" y="5290"/>
                  </a:cubicBezTo>
                  <a:cubicBezTo>
                    <a:pt x="19575" y="3739"/>
                    <a:pt x="19910" y="2098"/>
                    <a:pt x="20031" y="457"/>
                  </a:cubicBezTo>
                  <a:cubicBezTo>
                    <a:pt x="20046" y="153"/>
                    <a:pt x="19818" y="1"/>
                    <a:pt x="1957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2" name="Google Shape;82;p3"/>
            <p:cNvSpPr/>
            <p:nvPr/>
          </p:nvSpPr>
          <p:spPr>
            <a:xfrm>
              <a:off x="127825" y="6009013"/>
              <a:ext cx="306175" cy="202150"/>
            </a:xfrm>
            <a:custGeom>
              <a:avLst/>
              <a:gdLst/>
              <a:ahLst/>
              <a:cxnLst/>
              <a:rect l="l" t="t" r="r" b="b"/>
              <a:pathLst>
                <a:path w="12247" h="8086" extrusionOk="0">
                  <a:moveTo>
                    <a:pt x="636" y="0"/>
                  </a:moveTo>
                  <a:cubicBezTo>
                    <a:pt x="325" y="0"/>
                    <a:pt x="1" y="338"/>
                    <a:pt x="188" y="732"/>
                  </a:cubicBezTo>
                  <a:cubicBezTo>
                    <a:pt x="1160" y="2860"/>
                    <a:pt x="2376" y="5200"/>
                    <a:pt x="2376" y="7632"/>
                  </a:cubicBezTo>
                  <a:cubicBezTo>
                    <a:pt x="2399" y="7926"/>
                    <a:pt x="2606" y="8085"/>
                    <a:pt x="2848" y="8085"/>
                  </a:cubicBezTo>
                  <a:cubicBezTo>
                    <a:pt x="2932" y="8085"/>
                    <a:pt x="3020" y="8066"/>
                    <a:pt x="3106" y="8027"/>
                  </a:cubicBezTo>
                  <a:cubicBezTo>
                    <a:pt x="6115" y="6751"/>
                    <a:pt x="8790" y="4836"/>
                    <a:pt x="11768" y="3468"/>
                  </a:cubicBezTo>
                  <a:cubicBezTo>
                    <a:pt x="12246" y="3256"/>
                    <a:pt x="11936" y="2603"/>
                    <a:pt x="11485" y="2603"/>
                  </a:cubicBezTo>
                  <a:cubicBezTo>
                    <a:pt x="11420" y="2603"/>
                    <a:pt x="11351" y="2616"/>
                    <a:pt x="11282" y="2647"/>
                  </a:cubicBezTo>
                  <a:cubicBezTo>
                    <a:pt x="8533" y="3910"/>
                    <a:pt x="6043" y="5638"/>
                    <a:pt x="3309" y="6901"/>
                  </a:cubicBezTo>
                  <a:lnTo>
                    <a:pt x="3309" y="6901"/>
                  </a:lnTo>
                  <a:cubicBezTo>
                    <a:pt x="3086" y="4558"/>
                    <a:pt x="1972" y="2339"/>
                    <a:pt x="1008" y="246"/>
                  </a:cubicBezTo>
                  <a:cubicBezTo>
                    <a:pt x="922" y="73"/>
                    <a:pt x="780" y="0"/>
                    <a:pt x="6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3" name="Google Shape;83;p3"/>
            <p:cNvSpPr/>
            <p:nvPr/>
          </p:nvSpPr>
          <p:spPr>
            <a:xfrm>
              <a:off x="8950" y="6146263"/>
              <a:ext cx="388025" cy="235750"/>
            </a:xfrm>
            <a:custGeom>
              <a:avLst/>
              <a:gdLst/>
              <a:ahLst/>
              <a:cxnLst/>
              <a:rect l="l" t="t" r="r" b="b"/>
              <a:pathLst>
                <a:path w="15521" h="9430" extrusionOk="0">
                  <a:moveTo>
                    <a:pt x="641" y="1"/>
                  </a:moveTo>
                  <a:cubicBezTo>
                    <a:pt x="321" y="1"/>
                    <a:pt x="0" y="335"/>
                    <a:pt x="231" y="714"/>
                  </a:cubicBezTo>
                  <a:cubicBezTo>
                    <a:pt x="1842" y="3358"/>
                    <a:pt x="3058" y="6185"/>
                    <a:pt x="4122" y="9103"/>
                  </a:cubicBezTo>
                  <a:cubicBezTo>
                    <a:pt x="4199" y="9316"/>
                    <a:pt x="4388" y="9430"/>
                    <a:pt x="4585" y="9430"/>
                  </a:cubicBezTo>
                  <a:cubicBezTo>
                    <a:pt x="4698" y="9430"/>
                    <a:pt x="4813" y="9393"/>
                    <a:pt x="4912" y="9315"/>
                  </a:cubicBezTo>
                  <a:cubicBezTo>
                    <a:pt x="6341" y="8160"/>
                    <a:pt x="7861" y="7066"/>
                    <a:pt x="9532" y="6306"/>
                  </a:cubicBezTo>
                  <a:cubicBezTo>
                    <a:pt x="11204" y="5516"/>
                    <a:pt x="13058" y="5121"/>
                    <a:pt x="14913" y="5030"/>
                  </a:cubicBezTo>
                  <a:cubicBezTo>
                    <a:pt x="15511" y="5000"/>
                    <a:pt x="15520" y="4087"/>
                    <a:pt x="14941" y="4087"/>
                  </a:cubicBezTo>
                  <a:cubicBezTo>
                    <a:pt x="14932" y="4087"/>
                    <a:pt x="14922" y="4087"/>
                    <a:pt x="14913" y="4087"/>
                  </a:cubicBezTo>
                  <a:cubicBezTo>
                    <a:pt x="12906" y="4179"/>
                    <a:pt x="10991" y="4574"/>
                    <a:pt x="9168" y="5425"/>
                  </a:cubicBezTo>
                  <a:cubicBezTo>
                    <a:pt x="7591" y="6120"/>
                    <a:pt x="6156" y="7120"/>
                    <a:pt x="4799" y="8198"/>
                  </a:cubicBezTo>
                  <a:lnTo>
                    <a:pt x="4799" y="8198"/>
                  </a:lnTo>
                  <a:cubicBezTo>
                    <a:pt x="3761" y="5439"/>
                    <a:pt x="2575" y="2741"/>
                    <a:pt x="1022" y="227"/>
                  </a:cubicBezTo>
                  <a:cubicBezTo>
                    <a:pt x="928" y="68"/>
                    <a:pt x="785" y="1"/>
                    <a:pt x="64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4" name="Google Shape;84;p3"/>
            <p:cNvSpPr/>
            <p:nvPr/>
          </p:nvSpPr>
          <p:spPr>
            <a:xfrm>
              <a:off x="-67100" y="6378188"/>
              <a:ext cx="337200" cy="182800"/>
            </a:xfrm>
            <a:custGeom>
              <a:avLst/>
              <a:gdLst/>
              <a:ahLst/>
              <a:cxnLst/>
              <a:rect l="l" t="t" r="r" b="b"/>
              <a:pathLst>
                <a:path w="13488" h="7312" extrusionOk="0">
                  <a:moveTo>
                    <a:pt x="664" y="0"/>
                  </a:moveTo>
                  <a:cubicBezTo>
                    <a:pt x="330" y="0"/>
                    <a:pt x="0" y="346"/>
                    <a:pt x="234" y="707"/>
                  </a:cubicBezTo>
                  <a:cubicBezTo>
                    <a:pt x="1541" y="2774"/>
                    <a:pt x="2726" y="4902"/>
                    <a:pt x="3881" y="7090"/>
                  </a:cubicBezTo>
                  <a:cubicBezTo>
                    <a:pt x="3944" y="7215"/>
                    <a:pt x="4119" y="7311"/>
                    <a:pt x="4292" y="7311"/>
                  </a:cubicBezTo>
                  <a:cubicBezTo>
                    <a:pt x="4373" y="7311"/>
                    <a:pt x="4452" y="7290"/>
                    <a:pt x="4520" y="7242"/>
                  </a:cubicBezTo>
                  <a:cubicBezTo>
                    <a:pt x="7103" y="5419"/>
                    <a:pt x="9687" y="3504"/>
                    <a:pt x="12909" y="3048"/>
                  </a:cubicBezTo>
                  <a:cubicBezTo>
                    <a:pt x="13488" y="2961"/>
                    <a:pt x="13295" y="2129"/>
                    <a:pt x="12750" y="2129"/>
                  </a:cubicBezTo>
                  <a:cubicBezTo>
                    <a:pt x="12723" y="2129"/>
                    <a:pt x="12695" y="2131"/>
                    <a:pt x="12666" y="2136"/>
                  </a:cubicBezTo>
                  <a:cubicBezTo>
                    <a:pt x="9554" y="2568"/>
                    <a:pt x="6962" y="4365"/>
                    <a:pt x="4448" y="6130"/>
                  </a:cubicBezTo>
                  <a:lnTo>
                    <a:pt x="4448" y="6130"/>
                  </a:lnTo>
                  <a:cubicBezTo>
                    <a:pt x="3373" y="4131"/>
                    <a:pt x="2266" y="2137"/>
                    <a:pt x="1054" y="221"/>
                  </a:cubicBezTo>
                  <a:cubicBezTo>
                    <a:pt x="954" y="65"/>
                    <a:pt x="808" y="0"/>
                    <a:pt x="6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5" name="Google Shape;85;p3"/>
            <p:cNvSpPr/>
            <p:nvPr/>
          </p:nvSpPr>
          <p:spPr>
            <a:xfrm>
              <a:off x="-49100" y="6533388"/>
              <a:ext cx="143800" cy="130575"/>
            </a:xfrm>
            <a:custGeom>
              <a:avLst/>
              <a:gdLst/>
              <a:ahLst/>
              <a:cxnLst/>
              <a:rect l="l" t="t" r="r" b="b"/>
              <a:pathLst>
                <a:path w="5752" h="5223" extrusionOk="0">
                  <a:moveTo>
                    <a:pt x="515" y="1"/>
                  </a:moveTo>
                  <a:cubicBezTo>
                    <a:pt x="429" y="1"/>
                    <a:pt x="345" y="21"/>
                    <a:pt x="274" y="62"/>
                  </a:cubicBezTo>
                  <a:cubicBezTo>
                    <a:pt x="31" y="214"/>
                    <a:pt x="0" y="487"/>
                    <a:pt x="122" y="730"/>
                  </a:cubicBezTo>
                  <a:cubicBezTo>
                    <a:pt x="669" y="2007"/>
                    <a:pt x="669" y="3496"/>
                    <a:pt x="973" y="4864"/>
                  </a:cubicBezTo>
                  <a:cubicBezTo>
                    <a:pt x="1023" y="5064"/>
                    <a:pt x="1236" y="5222"/>
                    <a:pt x="1429" y="5222"/>
                  </a:cubicBezTo>
                  <a:cubicBezTo>
                    <a:pt x="1471" y="5222"/>
                    <a:pt x="1512" y="5215"/>
                    <a:pt x="1550" y="5198"/>
                  </a:cubicBezTo>
                  <a:cubicBezTo>
                    <a:pt x="2827" y="4712"/>
                    <a:pt x="4195" y="4378"/>
                    <a:pt x="5319" y="3618"/>
                  </a:cubicBezTo>
                  <a:cubicBezTo>
                    <a:pt x="5751" y="3338"/>
                    <a:pt x="5482" y="2719"/>
                    <a:pt x="5080" y="2719"/>
                  </a:cubicBezTo>
                  <a:cubicBezTo>
                    <a:pt x="5002" y="2719"/>
                    <a:pt x="4918" y="2742"/>
                    <a:pt x="4833" y="2797"/>
                  </a:cubicBezTo>
                  <a:cubicBezTo>
                    <a:pt x="3912" y="3402"/>
                    <a:pt x="2832" y="3734"/>
                    <a:pt x="1790" y="4088"/>
                  </a:cubicBezTo>
                  <a:lnTo>
                    <a:pt x="1790" y="4088"/>
                  </a:lnTo>
                  <a:cubicBezTo>
                    <a:pt x="1566" y="2792"/>
                    <a:pt x="1481" y="1482"/>
                    <a:pt x="942" y="244"/>
                  </a:cubicBezTo>
                  <a:cubicBezTo>
                    <a:pt x="861" y="82"/>
                    <a:pt x="686" y="1"/>
                    <a:pt x="51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86" name="Google Shape;86;p3"/>
          <p:cNvGrpSpPr/>
          <p:nvPr/>
        </p:nvGrpSpPr>
        <p:grpSpPr>
          <a:xfrm rot="-5948545">
            <a:off x="11062243" y="4301146"/>
            <a:ext cx="2537867" cy="1847695"/>
            <a:chOff x="6001425" y="5588275"/>
            <a:chExt cx="1332875" cy="970400"/>
          </a:xfrm>
        </p:grpSpPr>
        <p:sp>
          <p:nvSpPr>
            <p:cNvPr id="87" name="Google Shape;87;p3"/>
            <p:cNvSpPr/>
            <p:nvPr/>
          </p:nvSpPr>
          <p:spPr>
            <a:xfrm>
              <a:off x="6328175" y="5886325"/>
              <a:ext cx="1006125" cy="353950"/>
            </a:xfrm>
            <a:custGeom>
              <a:avLst/>
              <a:gdLst/>
              <a:ahLst/>
              <a:cxnLst/>
              <a:rect l="l" t="t" r="r" b="b"/>
              <a:pathLst>
                <a:path w="40245" h="14158" extrusionOk="0">
                  <a:moveTo>
                    <a:pt x="39536" y="1"/>
                  </a:moveTo>
                  <a:cubicBezTo>
                    <a:pt x="39479" y="1"/>
                    <a:pt x="39421" y="8"/>
                    <a:pt x="39363" y="24"/>
                  </a:cubicBezTo>
                  <a:cubicBezTo>
                    <a:pt x="36020" y="1027"/>
                    <a:pt x="32676" y="2060"/>
                    <a:pt x="29363" y="3124"/>
                  </a:cubicBezTo>
                  <a:cubicBezTo>
                    <a:pt x="26050" y="4188"/>
                    <a:pt x="22737" y="5282"/>
                    <a:pt x="19423" y="6437"/>
                  </a:cubicBezTo>
                  <a:cubicBezTo>
                    <a:pt x="16141" y="7562"/>
                    <a:pt x="12858" y="8747"/>
                    <a:pt x="9606" y="10024"/>
                  </a:cubicBezTo>
                  <a:cubicBezTo>
                    <a:pt x="6353" y="11301"/>
                    <a:pt x="3131" y="12608"/>
                    <a:pt x="1" y="14158"/>
                  </a:cubicBezTo>
                  <a:cubicBezTo>
                    <a:pt x="3162" y="12699"/>
                    <a:pt x="6445" y="11483"/>
                    <a:pt x="9727" y="10328"/>
                  </a:cubicBezTo>
                  <a:cubicBezTo>
                    <a:pt x="13010" y="9143"/>
                    <a:pt x="16293" y="8079"/>
                    <a:pt x="19636" y="7045"/>
                  </a:cubicBezTo>
                  <a:cubicBezTo>
                    <a:pt x="22949" y="5981"/>
                    <a:pt x="26293" y="5009"/>
                    <a:pt x="29636" y="4036"/>
                  </a:cubicBezTo>
                  <a:cubicBezTo>
                    <a:pt x="32980" y="3064"/>
                    <a:pt x="36323" y="2121"/>
                    <a:pt x="39697" y="1240"/>
                  </a:cubicBezTo>
                  <a:lnTo>
                    <a:pt x="39728" y="1240"/>
                  </a:lnTo>
                  <a:cubicBezTo>
                    <a:pt x="40062" y="1149"/>
                    <a:pt x="40245" y="784"/>
                    <a:pt x="40153" y="449"/>
                  </a:cubicBezTo>
                  <a:cubicBezTo>
                    <a:pt x="40053" y="173"/>
                    <a:pt x="39807" y="1"/>
                    <a:pt x="39536"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8" name="Google Shape;88;p3"/>
            <p:cNvSpPr/>
            <p:nvPr/>
          </p:nvSpPr>
          <p:spPr>
            <a:xfrm>
              <a:off x="7006025" y="5950750"/>
              <a:ext cx="145900" cy="543750"/>
            </a:xfrm>
            <a:custGeom>
              <a:avLst/>
              <a:gdLst/>
              <a:ahLst/>
              <a:cxnLst/>
              <a:rect l="l" t="t" r="r" b="b"/>
              <a:pathLst>
                <a:path w="5836" h="21750" extrusionOk="0">
                  <a:moveTo>
                    <a:pt x="5775" y="0"/>
                  </a:moveTo>
                  <a:cubicBezTo>
                    <a:pt x="5774" y="1"/>
                    <a:pt x="2340" y="6049"/>
                    <a:pt x="1124" y="13131"/>
                  </a:cubicBezTo>
                  <a:cubicBezTo>
                    <a:pt x="1" y="19843"/>
                    <a:pt x="1525" y="21750"/>
                    <a:pt x="2775" y="21750"/>
                  </a:cubicBezTo>
                  <a:cubicBezTo>
                    <a:pt x="2844" y="21750"/>
                    <a:pt x="2912" y="21744"/>
                    <a:pt x="2978" y="21733"/>
                  </a:cubicBezTo>
                  <a:cubicBezTo>
                    <a:pt x="3374" y="21672"/>
                    <a:pt x="4559" y="20122"/>
                    <a:pt x="4954" y="17508"/>
                  </a:cubicBezTo>
                  <a:cubicBezTo>
                    <a:pt x="5836" y="11581"/>
                    <a:pt x="5836" y="1459"/>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9" name="Google Shape;89;p3"/>
            <p:cNvSpPr/>
            <p:nvPr/>
          </p:nvSpPr>
          <p:spPr>
            <a:xfrm>
              <a:off x="6798575" y="6013825"/>
              <a:ext cx="145150" cy="493525"/>
            </a:xfrm>
            <a:custGeom>
              <a:avLst/>
              <a:gdLst/>
              <a:ahLst/>
              <a:cxnLst/>
              <a:rect l="l" t="t" r="r" b="b"/>
              <a:pathLst>
                <a:path w="5806" h="19741" extrusionOk="0">
                  <a:moveTo>
                    <a:pt x="5775" y="0"/>
                  </a:moveTo>
                  <a:cubicBezTo>
                    <a:pt x="5774" y="1"/>
                    <a:pt x="2492" y="5411"/>
                    <a:pt x="1215" y="11854"/>
                  </a:cubicBezTo>
                  <a:cubicBezTo>
                    <a:pt x="0" y="17959"/>
                    <a:pt x="1374" y="19740"/>
                    <a:pt x="2505" y="19740"/>
                  </a:cubicBezTo>
                  <a:cubicBezTo>
                    <a:pt x="2562" y="19740"/>
                    <a:pt x="2619" y="19736"/>
                    <a:pt x="2674" y="19727"/>
                  </a:cubicBezTo>
                  <a:cubicBezTo>
                    <a:pt x="3039" y="19696"/>
                    <a:pt x="4164" y="18298"/>
                    <a:pt x="4589" y="15958"/>
                  </a:cubicBezTo>
                  <a:cubicBezTo>
                    <a:pt x="5562" y="10578"/>
                    <a:pt x="5805" y="1337"/>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0" name="Google Shape;90;p3"/>
            <p:cNvSpPr/>
            <p:nvPr/>
          </p:nvSpPr>
          <p:spPr>
            <a:xfrm>
              <a:off x="6544750" y="5676600"/>
              <a:ext cx="400475" cy="337250"/>
            </a:xfrm>
            <a:custGeom>
              <a:avLst/>
              <a:gdLst/>
              <a:ahLst/>
              <a:cxnLst/>
              <a:rect l="l" t="t" r="r" b="b"/>
              <a:pathLst>
                <a:path w="16019" h="13490" extrusionOk="0">
                  <a:moveTo>
                    <a:pt x="1473" y="1"/>
                  </a:moveTo>
                  <a:cubicBezTo>
                    <a:pt x="1353" y="1"/>
                    <a:pt x="1266" y="19"/>
                    <a:pt x="1216" y="54"/>
                  </a:cubicBezTo>
                  <a:cubicBezTo>
                    <a:pt x="213" y="662"/>
                    <a:pt x="0" y="2911"/>
                    <a:pt x="5046" y="7106"/>
                  </a:cubicBezTo>
                  <a:cubicBezTo>
                    <a:pt x="10061" y="11301"/>
                    <a:pt x="16019" y="13489"/>
                    <a:pt x="16019" y="13489"/>
                  </a:cubicBezTo>
                  <a:cubicBezTo>
                    <a:pt x="15198" y="12425"/>
                    <a:pt x="9210" y="5404"/>
                    <a:pt x="5076" y="1787"/>
                  </a:cubicBezTo>
                  <a:cubicBezTo>
                    <a:pt x="3550" y="489"/>
                    <a:pt x="2088" y="1"/>
                    <a:pt x="1473"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1" name="Google Shape;91;p3"/>
            <p:cNvSpPr/>
            <p:nvPr/>
          </p:nvSpPr>
          <p:spPr>
            <a:xfrm>
              <a:off x="6153400" y="6174150"/>
              <a:ext cx="330575" cy="335775"/>
            </a:xfrm>
            <a:custGeom>
              <a:avLst/>
              <a:gdLst/>
              <a:ahLst/>
              <a:cxnLst/>
              <a:rect l="l" t="t" r="r" b="b"/>
              <a:pathLst>
                <a:path w="13223" h="13431" extrusionOk="0">
                  <a:moveTo>
                    <a:pt x="13223" y="0"/>
                  </a:moveTo>
                  <a:cubicBezTo>
                    <a:pt x="13222" y="1"/>
                    <a:pt x="8146" y="2493"/>
                    <a:pt x="4074" y="6748"/>
                  </a:cubicBezTo>
                  <a:cubicBezTo>
                    <a:pt x="1" y="10973"/>
                    <a:pt x="396" y="12949"/>
                    <a:pt x="1368" y="13405"/>
                  </a:cubicBezTo>
                  <a:cubicBezTo>
                    <a:pt x="1402" y="13422"/>
                    <a:pt x="1450" y="13430"/>
                    <a:pt x="1510" y="13430"/>
                  </a:cubicBezTo>
                  <a:cubicBezTo>
                    <a:pt x="2000" y="13430"/>
                    <a:pt x="3322" y="12866"/>
                    <a:pt x="4621" y="11460"/>
                  </a:cubicBezTo>
                  <a:cubicBezTo>
                    <a:pt x="7964" y="7873"/>
                    <a:pt x="12615" y="1004"/>
                    <a:pt x="1322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2" name="Google Shape;92;p3"/>
            <p:cNvSpPr/>
            <p:nvPr/>
          </p:nvSpPr>
          <p:spPr>
            <a:xfrm>
              <a:off x="6384400" y="6116400"/>
              <a:ext cx="243200" cy="440025"/>
            </a:xfrm>
            <a:custGeom>
              <a:avLst/>
              <a:gdLst/>
              <a:ahLst/>
              <a:cxnLst/>
              <a:rect l="l" t="t" r="r" b="b"/>
              <a:pathLst>
                <a:path w="9728" h="17601" extrusionOk="0">
                  <a:moveTo>
                    <a:pt x="9728" y="0"/>
                  </a:moveTo>
                  <a:lnTo>
                    <a:pt x="9728" y="0"/>
                  </a:lnTo>
                  <a:cubicBezTo>
                    <a:pt x="9727" y="1"/>
                    <a:pt x="5411" y="4256"/>
                    <a:pt x="2706" y="9940"/>
                  </a:cubicBezTo>
                  <a:cubicBezTo>
                    <a:pt x="1" y="15593"/>
                    <a:pt x="1095" y="17478"/>
                    <a:pt x="2220" y="17599"/>
                  </a:cubicBezTo>
                  <a:cubicBezTo>
                    <a:pt x="2225" y="17600"/>
                    <a:pt x="2230" y="17600"/>
                    <a:pt x="2235" y="17600"/>
                  </a:cubicBezTo>
                  <a:cubicBezTo>
                    <a:pt x="2594" y="17600"/>
                    <a:pt x="3936" y="16596"/>
                    <a:pt x="4864" y="14530"/>
                  </a:cubicBezTo>
                  <a:cubicBezTo>
                    <a:pt x="7022" y="9757"/>
                    <a:pt x="9424" y="1247"/>
                    <a:pt x="972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3" name="Google Shape;93;p3"/>
            <p:cNvSpPr/>
            <p:nvPr/>
          </p:nvSpPr>
          <p:spPr>
            <a:xfrm>
              <a:off x="6574050" y="6067000"/>
              <a:ext cx="207800" cy="491675"/>
            </a:xfrm>
            <a:custGeom>
              <a:avLst/>
              <a:gdLst/>
              <a:ahLst/>
              <a:cxnLst/>
              <a:rect l="l" t="t" r="r" b="b"/>
              <a:pathLst>
                <a:path w="8312" h="19667" extrusionOk="0">
                  <a:moveTo>
                    <a:pt x="8312" y="1"/>
                  </a:moveTo>
                  <a:cubicBezTo>
                    <a:pt x="8311" y="2"/>
                    <a:pt x="4269" y="5077"/>
                    <a:pt x="2111" y="11460"/>
                  </a:cubicBezTo>
                  <a:cubicBezTo>
                    <a:pt x="0" y="17762"/>
                    <a:pt x="1330" y="19667"/>
                    <a:pt x="2538" y="19667"/>
                  </a:cubicBezTo>
                  <a:cubicBezTo>
                    <a:pt x="2548" y="19667"/>
                    <a:pt x="2557" y="19667"/>
                    <a:pt x="2567" y="19667"/>
                  </a:cubicBezTo>
                  <a:cubicBezTo>
                    <a:pt x="2932" y="19667"/>
                    <a:pt x="4239" y="18420"/>
                    <a:pt x="4999" y="16080"/>
                  </a:cubicBezTo>
                  <a:cubicBezTo>
                    <a:pt x="6701" y="10730"/>
                    <a:pt x="8160" y="1369"/>
                    <a:pt x="831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4" name="Google Shape;94;p3"/>
            <p:cNvSpPr/>
            <p:nvPr/>
          </p:nvSpPr>
          <p:spPr>
            <a:xfrm>
              <a:off x="6354025" y="5748475"/>
              <a:ext cx="427825" cy="318550"/>
            </a:xfrm>
            <a:custGeom>
              <a:avLst/>
              <a:gdLst/>
              <a:ahLst/>
              <a:cxnLst/>
              <a:rect l="l" t="t" r="r" b="b"/>
              <a:pathLst>
                <a:path w="17113" h="12742" extrusionOk="0">
                  <a:moveTo>
                    <a:pt x="1382" y="0"/>
                  </a:moveTo>
                  <a:cubicBezTo>
                    <a:pt x="1213" y="0"/>
                    <a:pt x="1094" y="24"/>
                    <a:pt x="1034" y="67"/>
                  </a:cubicBezTo>
                  <a:cubicBezTo>
                    <a:pt x="30" y="766"/>
                    <a:pt x="0" y="3076"/>
                    <a:pt x="5441" y="7027"/>
                  </a:cubicBezTo>
                  <a:cubicBezTo>
                    <a:pt x="10882" y="10948"/>
                    <a:pt x="17113" y="12742"/>
                    <a:pt x="17113" y="12742"/>
                  </a:cubicBezTo>
                  <a:cubicBezTo>
                    <a:pt x="16201" y="11739"/>
                    <a:pt x="9575" y="4960"/>
                    <a:pt x="5107" y="1587"/>
                  </a:cubicBezTo>
                  <a:cubicBezTo>
                    <a:pt x="3524" y="394"/>
                    <a:pt x="2058" y="0"/>
                    <a:pt x="1382"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5" name="Google Shape;95;p3"/>
            <p:cNvSpPr/>
            <p:nvPr/>
          </p:nvSpPr>
          <p:spPr>
            <a:xfrm>
              <a:off x="6001425" y="6198475"/>
              <a:ext cx="421775" cy="197450"/>
            </a:xfrm>
            <a:custGeom>
              <a:avLst/>
              <a:gdLst/>
              <a:ahLst/>
              <a:cxnLst/>
              <a:rect l="l" t="t" r="r" b="b"/>
              <a:pathLst>
                <a:path w="16871" h="7898" extrusionOk="0">
                  <a:moveTo>
                    <a:pt x="16870" y="0"/>
                  </a:moveTo>
                  <a:cubicBezTo>
                    <a:pt x="16869" y="0"/>
                    <a:pt x="11186" y="304"/>
                    <a:pt x="5806" y="2645"/>
                  </a:cubicBezTo>
                  <a:cubicBezTo>
                    <a:pt x="426" y="4955"/>
                    <a:pt x="0" y="6930"/>
                    <a:pt x="730" y="7721"/>
                  </a:cubicBezTo>
                  <a:cubicBezTo>
                    <a:pt x="816" y="7819"/>
                    <a:pt x="1127" y="7898"/>
                    <a:pt x="1595" y="7898"/>
                  </a:cubicBezTo>
                  <a:cubicBezTo>
                    <a:pt x="2283" y="7898"/>
                    <a:pt x="3311" y="7728"/>
                    <a:pt x="4469" y="7204"/>
                  </a:cubicBezTo>
                  <a:cubicBezTo>
                    <a:pt x="8937" y="5167"/>
                    <a:pt x="15897" y="669"/>
                    <a:pt x="16870"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6" name="Google Shape;96;p3"/>
            <p:cNvSpPr/>
            <p:nvPr/>
          </p:nvSpPr>
          <p:spPr>
            <a:xfrm>
              <a:off x="6736200" y="5588275"/>
              <a:ext cx="414200" cy="362500"/>
            </a:xfrm>
            <a:custGeom>
              <a:avLst/>
              <a:gdLst/>
              <a:ahLst/>
              <a:cxnLst/>
              <a:rect l="l" t="t" r="r" b="b"/>
              <a:pathLst>
                <a:path w="16568" h="14500" extrusionOk="0">
                  <a:moveTo>
                    <a:pt x="2318" y="0"/>
                  </a:moveTo>
                  <a:cubicBezTo>
                    <a:pt x="504" y="0"/>
                    <a:pt x="1" y="1844"/>
                    <a:pt x="1856" y="4408"/>
                  </a:cubicBezTo>
                  <a:cubicBezTo>
                    <a:pt x="5200" y="9058"/>
                    <a:pt x="16568" y="14499"/>
                    <a:pt x="16568" y="14499"/>
                  </a:cubicBezTo>
                  <a:cubicBezTo>
                    <a:pt x="16568" y="14499"/>
                    <a:pt x="14501" y="10730"/>
                    <a:pt x="8665" y="4134"/>
                  </a:cubicBezTo>
                  <a:cubicBezTo>
                    <a:pt x="6068" y="1186"/>
                    <a:pt x="3772" y="0"/>
                    <a:pt x="231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7" name="Google Shape;97;p3"/>
            <p:cNvSpPr/>
            <p:nvPr/>
          </p:nvSpPr>
          <p:spPr>
            <a:xfrm>
              <a:off x="6235600" y="5897375"/>
              <a:ext cx="392750" cy="228175"/>
            </a:xfrm>
            <a:custGeom>
              <a:avLst/>
              <a:gdLst/>
              <a:ahLst/>
              <a:cxnLst/>
              <a:rect l="l" t="t" r="r" b="b"/>
              <a:pathLst>
                <a:path w="15710" h="9127" extrusionOk="0">
                  <a:moveTo>
                    <a:pt x="2467" y="1"/>
                  </a:moveTo>
                  <a:cubicBezTo>
                    <a:pt x="469" y="1"/>
                    <a:pt x="0" y="1646"/>
                    <a:pt x="2093" y="3533"/>
                  </a:cubicBezTo>
                  <a:cubicBezTo>
                    <a:pt x="5497" y="6603"/>
                    <a:pt x="15710" y="9126"/>
                    <a:pt x="15710" y="9126"/>
                  </a:cubicBezTo>
                  <a:cubicBezTo>
                    <a:pt x="15710" y="9126"/>
                    <a:pt x="13491" y="6543"/>
                    <a:pt x="7777" y="2287"/>
                  </a:cubicBezTo>
                  <a:cubicBezTo>
                    <a:pt x="5575" y="647"/>
                    <a:pt x="3720" y="1"/>
                    <a:pt x="246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 name="Google Shape;98;p3"/>
            <p:cNvSpPr/>
            <p:nvPr/>
          </p:nvSpPr>
          <p:spPr>
            <a:xfrm>
              <a:off x="6073125" y="5976900"/>
              <a:ext cx="410850" cy="197275"/>
            </a:xfrm>
            <a:custGeom>
              <a:avLst/>
              <a:gdLst/>
              <a:ahLst/>
              <a:cxnLst/>
              <a:rect l="l" t="t" r="r" b="b"/>
              <a:pathLst>
                <a:path w="16434" h="7891" extrusionOk="0">
                  <a:moveTo>
                    <a:pt x="2788" y="1"/>
                  </a:moveTo>
                  <a:cubicBezTo>
                    <a:pt x="486" y="1"/>
                    <a:pt x="1" y="1766"/>
                    <a:pt x="2391" y="3544"/>
                  </a:cubicBezTo>
                  <a:cubicBezTo>
                    <a:pt x="6038" y="6310"/>
                    <a:pt x="16434" y="7890"/>
                    <a:pt x="16434" y="7890"/>
                  </a:cubicBezTo>
                  <a:cubicBezTo>
                    <a:pt x="16434" y="7890"/>
                    <a:pt x="14002" y="5489"/>
                    <a:pt x="7923" y="1811"/>
                  </a:cubicBezTo>
                  <a:cubicBezTo>
                    <a:pt x="5795" y="513"/>
                    <a:pt x="4028" y="1"/>
                    <a:pt x="2788"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99" name="Google Shape;99;p3"/>
          <p:cNvGrpSpPr/>
          <p:nvPr/>
        </p:nvGrpSpPr>
        <p:grpSpPr>
          <a:xfrm>
            <a:off x="7488563" y="5498093"/>
            <a:ext cx="2300888" cy="1964031"/>
            <a:chOff x="-2034625" y="5750713"/>
            <a:chExt cx="906575" cy="773850"/>
          </a:xfrm>
        </p:grpSpPr>
        <p:sp>
          <p:nvSpPr>
            <p:cNvPr id="100" name="Google Shape;100;p3"/>
            <p:cNvSpPr/>
            <p:nvPr/>
          </p:nvSpPr>
          <p:spPr>
            <a:xfrm>
              <a:off x="-2034625" y="5750713"/>
              <a:ext cx="906575" cy="773850"/>
            </a:xfrm>
            <a:custGeom>
              <a:avLst/>
              <a:gdLst/>
              <a:ahLst/>
              <a:cxnLst/>
              <a:rect l="l" t="t" r="r" b="b"/>
              <a:pathLst>
                <a:path w="36263" h="30954" extrusionOk="0">
                  <a:moveTo>
                    <a:pt x="23691" y="14453"/>
                  </a:moveTo>
                  <a:cubicBezTo>
                    <a:pt x="24107" y="14453"/>
                    <a:pt x="24450" y="14602"/>
                    <a:pt x="24590" y="14882"/>
                  </a:cubicBezTo>
                  <a:cubicBezTo>
                    <a:pt x="24833" y="15399"/>
                    <a:pt x="24377" y="16098"/>
                    <a:pt x="23587" y="16493"/>
                  </a:cubicBezTo>
                  <a:cubicBezTo>
                    <a:pt x="23245" y="16658"/>
                    <a:pt x="22897" y="16738"/>
                    <a:pt x="22591" y="16738"/>
                  </a:cubicBezTo>
                  <a:cubicBezTo>
                    <a:pt x="22162" y="16738"/>
                    <a:pt x="21814" y="16582"/>
                    <a:pt x="21672" y="16280"/>
                  </a:cubicBezTo>
                  <a:cubicBezTo>
                    <a:pt x="21429" y="15794"/>
                    <a:pt x="21885" y="15065"/>
                    <a:pt x="22706" y="14700"/>
                  </a:cubicBezTo>
                  <a:cubicBezTo>
                    <a:pt x="23040" y="14533"/>
                    <a:pt x="23385" y="14453"/>
                    <a:pt x="23691" y="14453"/>
                  </a:cubicBezTo>
                  <a:close/>
                  <a:moveTo>
                    <a:pt x="10920" y="15599"/>
                  </a:moveTo>
                  <a:cubicBezTo>
                    <a:pt x="11364" y="15599"/>
                    <a:pt x="11783" y="15753"/>
                    <a:pt x="12098" y="16068"/>
                  </a:cubicBezTo>
                  <a:cubicBezTo>
                    <a:pt x="12797" y="16797"/>
                    <a:pt x="12675" y="18013"/>
                    <a:pt x="11854" y="18834"/>
                  </a:cubicBezTo>
                  <a:cubicBezTo>
                    <a:pt x="11386" y="19285"/>
                    <a:pt x="10799" y="19516"/>
                    <a:pt x="10254" y="19516"/>
                  </a:cubicBezTo>
                  <a:cubicBezTo>
                    <a:pt x="9807" y="19516"/>
                    <a:pt x="9389" y="19361"/>
                    <a:pt x="9088" y="19046"/>
                  </a:cubicBezTo>
                  <a:cubicBezTo>
                    <a:pt x="8389" y="18347"/>
                    <a:pt x="8511" y="17101"/>
                    <a:pt x="9332" y="16280"/>
                  </a:cubicBezTo>
                  <a:cubicBezTo>
                    <a:pt x="9800" y="15829"/>
                    <a:pt x="10378" y="15599"/>
                    <a:pt x="10920" y="15599"/>
                  </a:cubicBezTo>
                  <a:close/>
                  <a:moveTo>
                    <a:pt x="18437" y="1"/>
                  </a:moveTo>
                  <a:cubicBezTo>
                    <a:pt x="16250" y="1"/>
                    <a:pt x="13932" y="763"/>
                    <a:pt x="12645" y="3028"/>
                  </a:cubicBezTo>
                  <a:cubicBezTo>
                    <a:pt x="10213" y="7283"/>
                    <a:pt x="12766" y="10445"/>
                    <a:pt x="12553" y="12207"/>
                  </a:cubicBezTo>
                  <a:cubicBezTo>
                    <a:pt x="12371" y="13636"/>
                    <a:pt x="11125" y="12359"/>
                    <a:pt x="5562" y="15612"/>
                  </a:cubicBezTo>
                  <a:cubicBezTo>
                    <a:pt x="0" y="18895"/>
                    <a:pt x="4955" y="26828"/>
                    <a:pt x="7021" y="27952"/>
                  </a:cubicBezTo>
                  <a:cubicBezTo>
                    <a:pt x="7147" y="28022"/>
                    <a:pt x="7269" y="28055"/>
                    <a:pt x="7388" y="28055"/>
                  </a:cubicBezTo>
                  <a:cubicBezTo>
                    <a:pt x="9191" y="28055"/>
                    <a:pt x="10238" y="20499"/>
                    <a:pt x="12462" y="19472"/>
                  </a:cubicBezTo>
                  <a:cubicBezTo>
                    <a:pt x="12619" y="19403"/>
                    <a:pt x="12741" y="19370"/>
                    <a:pt x="12832" y="19370"/>
                  </a:cubicBezTo>
                  <a:cubicBezTo>
                    <a:pt x="14140" y="19370"/>
                    <a:pt x="9180" y="26114"/>
                    <a:pt x="10487" y="28955"/>
                  </a:cubicBezTo>
                  <a:cubicBezTo>
                    <a:pt x="11186" y="30460"/>
                    <a:pt x="13078" y="30954"/>
                    <a:pt x="15190" y="30954"/>
                  </a:cubicBezTo>
                  <a:cubicBezTo>
                    <a:pt x="17303" y="30954"/>
                    <a:pt x="19636" y="30460"/>
                    <a:pt x="21216" y="29989"/>
                  </a:cubicBezTo>
                  <a:cubicBezTo>
                    <a:pt x="24377" y="29077"/>
                    <a:pt x="20152" y="26037"/>
                    <a:pt x="21125" y="23211"/>
                  </a:cubicBezTo>
                  <a:cubicBezTo>
                    <a:pt x="21292" y="22720"/>
                    <a:pt x="21438" y="22510"/>
                    <a:pt x="21572" y="22510"/>
                  </a:cubicBezTo>
                  <a:cubicBezTo>
                    <a:pt x="22221" y="22510"/>
                    <a:pt x="22612" y="27391"/>
                    <a:pt x="23921" y="29229"/>
                  </a:cubicBezTo>
                  <a:cubicBezTo>
                    <a:pt x="24515" y="30078"/>
                    <a:pt x="25530" y="30424"/>
                    <a:pt x="26737" y="30424"/>
                  </a:cubicBezTo>
                  <a:cubicBezTo>
                    <a:pt x="28685" y="30424"/>
                    <a:pt x="31131" y="29523"/>
                    <a:pt x="33101" y="28378"/>
                  </a:cubicBezTo>
                  <a:cubicBezTo>
                    <a:pt x="36262" y="26524"/>
                    <a:pt x="34469" y="17010"/>
                    <a:pt x="34317" y="15581"/>
                  </a:cubicBezTo>
                  <a:cubicBezTo>
                    <a:pt x="34294" y="15369"/>
                    <a:pt x="34132" y="15282"/>
                    <a:pt x="33866" y="15282"/>
                  </a:cubicBezTo>
                  <a:cubicBezTo>
                    <a:pt x="32610" y="15282"/>
                    <a:pt x="29047" y="17230"/>
                    <a:pt x="27002" y="17230"/>
                  </a:cubicBezTo>
                  <a:cubicBezTo>
                    <a:pt x="26560" y="17230"/>
                    <a:pt x="26189" y="17139"/>
                    <a:pt x="25928" y="16919"/>
                  </a:cubicBezTo>
                  <a:cubicBezTo>
                    <a:pt x="24195" y="15490"/>
                    <a:pt x="32888" y="15095"/>
                    <a:pt x="33739" y="11478"/>
                  </a:cubicBezTo>
                  <a:cubicBezTo>
                    <a:pt x="34560" y="7831"/>
                    <a:pt x="29849" y="4639"/>
                    <a:pt x="27630" y="3666"/>
                  </a:cubicBezTo>
                  <a:cubicBezTo>
                    <a:pt x="27485" y="3602"/>
                    <a:pt x="27334" y="3572"/>
                    <a:pt x="27176" y="3572"/>
                  </a:cubicBezTo>
                  <a:cubicBezTo>
                    <a:pt x="25146" y="3572"/>
                    <a:pt x="22115" y="8505"/>
                    <a:pt x="20706" y="8505"/>
                  </a:cubicBezTo>
                  <a:cubicBezTo>
                    <a:pt x="20565" y="8505"/>
                    <a:pt x="20441" y="8456"/>
                    <a:pt x="20335" y="8347"/>
                  </a:cubicBezTo>
                  <a:cubicBezTo>
                    <a:pt x="19089" y="7071"/>
                    <a:pt x="25107" y="2694"/>
                    <a:pt x="23070" y="1235"/>
                  </a:cubicBezTo>
                  <a:cubicBezTo>
                    <a:pt x="22126" y="572"/>
                    <a:pt x="20330" y="1"/>
                    <a:pt x="1843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 name="Google Shape;101;p3"/>
            <p:cNvSpPr/>
            <p:nvPr/>
          </p:nvSpPr>
          <p:spPr>
            <a:xfrm>
              <a:off x="-1730675" y="6046863"/>
              <a:ext cx="459750" cy="322600"/>
            </a:xfrm>
            <a:custGeom>
              <a:avLst/>
              <a:gdLst/>
              <a:ahLst/>
              <a:cxnLst/>
              <a:rect l="l" t="t" r="r" b="b"/>
              <a:pathLst>
                <a:path w="18390" h="12904" extrusionOk="0">
                  <a:moveTo>
                    <a:pt x="385" y="0"/>
                  </a:moveTo>
                  <a:cubicBezTo>
                    <a:pt x="284" y="0"/>
                    <a:pt x="186" y="38"/>
                    <a:pt x="122" y="118"/>
                  </a:cubicBezTo>
                  <a:cubicBezTo>
                    <a:pt x="61" y="179"/>
                    <a:pt x="31" y="240"/>
                    <a:pt x="31" y="301"/>
                  </a:cubicBezTo>
                  <a:cubicBezTo>
                    <a:pt x="0" y="422"/>
                    <a:pt x="31" y="544"/>
                    <a:pt x="122" y="635"/>
                  </a:cubicBezTo>
                  <a:cubicBezTo>
                    <a:pt x="3557" y="3796"/>
                    <a:pt x="17204" y="12489"/>
                    <a:pt x="17782" y="12854"/>
                  </a:cubicBezTo>
                  <a:cubicBezTo>
                    <a:pt x="17836" y="12887"/>
                    <a:pt x="17899" y="12904"/>
                    <a:pt x="17962" y="12904"/>
                  </a:cubicBezTo>
                  <a:cubicBezTo>
                    <a:pt x="18075" y="12904"/>
                    <a:pt x="18190" y="12849"/>
                    <a:pt x="18268" y="12732"/>
                  </a:cubicBezTo>
                  <a:cubicBezTo>
                    <a:pt x="18390" y="12581"/>
                    <a:pt x="18329" y="12337"/>
                    <a:pt x="18147" y="12246"/>
                  </a:cubicBezTo>
                  <a:cubicBezTo>
                    <a:pt x="18025" y="12155"/>
                    <a:pt x="4013" y="3219"/>
                    <a:pt x="639" y="88"/>
                  </a:cubicBezTo>
                  <a:cubicBezTo>
                    <a:pt x="567" y="31"/>
                    <a:pt x="475" y="0"/>
                    <a:pt x="38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2" name="Google Shape;102;p3"/>
            <p:cNvSpPr/>
            <p:nvPr/>
          </p:nvSpPr>
          <p:spPr>
            <a:xfrm>
              <a:off x="-1416850" y="6210913"/>
              <a:ext cx="192275" cy="255050"/>
            </a:xfrm>
            <a:custGeom>
              <a:avLst/>
              <a:gdLst/>
              <a:ahLst/>
              <a:cxnLst/>
              <a:rect l="l" t="t" r="r" b="b"/>
              <a:pathLst>
                <a:path w="7691" h="10202" extrusionOk="0">
                  <a:moveTo>
                    <a:pt x="7357" y="0"/>
                  </a:moveTo>
                  <a:cubicBezTo>
                    <a:pt x="7174" y="31"/>
                    <a:pt x="3040" y="395"/>
                    <a:pt x="1217" y="2493"/>
                  </a:cubicBezTo>
                  <a:cubicBezTo>
                    <a:pt x="791" y="2949"/>
                    <a:pt x="548" y="3556"/>
                    <a:pt x="426" y="4225"/>
                  </a:cubicBezTo>
                  <a:cubicBezTo>
                    <a:pt x="1" y="6626"/>
                    <a:pt x="1065" y="9818"/>
                    <a:pt x="1125" y="10000"/>
                  </a:cubicBezTo>
                  <a:cubicBezTo>
                    <a:pt x="1173" y="10120"/>
                    <a:pt x="1296" y="10202"/>
                    <a:pt x="1420" y="10202"/>
                  </a:cubicBezTo>
                  <a:cubicBezTo>
                    <a:pt x="1454" y="10202"/>
                    <a:pt x="1488" y="10196"/>
                    <a:pt x="1521" y="10183"/>
                  </a:cubicBezTo>
                  <a:cubicBezTo>
                    <a:pt x="1673" y="10122"/>
                    <a:pt x="1764" y="9940"/>
                    <a:pt x="1703" y="9788"/>
                  </a:cubicBezTo>
                  <a:cubicBezTo>
                    <a:pt x="1673" y="9757"/>
                    <a:pt x="1" y="4772"/>
                    <a:pt x="1642" y="2888"/>
                  </a:cubicBezTo>
                  <a:cubicBezTo>
                    <a:pt x="3344" y="973"/>
                    <a:pt x="7357" y="608"/>
                    <a:pt x="7387" y="608"/>
                  </a:cubicBezTo>
                  <a:cubicBezTo>
                    <a:pt x="7569" y="608"/>
                    <a:pt x="7691" y="456"/>
                    <a:pt x="7660" y="304"/>
                  </a:cubicBezTo>
                  <a:cubicBezTo>
                    <a:pt x="7660" y="122"/>
                    <a:pt x="7509" y="0"/>
                    <a:pt x="7357"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3" name="Google Shape;103;p3"/>
            <p:cNvSpPr/>
            <p:nvPr/>
          </p:nvSpPr>
          <p:spPr>
            <a:xfrm>
              <a:off x="-1650900" y="6030238"/>
              <a:ext cx="252325" cy="363150"/>
            </a:xfrm>
            <a:custGeom>
              <a:avLst/>
              <a:gdLst/>
              <a:ahLst/>
              <a:cxnLst/>
              <a:rect l="l" t="t" r="r" b="b"/>
              <a:pathLst>
                <a:path w="10093" h="14526" extrusionOk="0">
                  <a:moveTo>
                    <a:pt x="9685" y="1"/>
                  </a:moveTo>
                  <a:cubicBezTo>
                    <a:pt x="9638" y="1"/>
                    <a:pt x="9591" y="8"/>
                    <a:pt x="9545" y="23"/>
                  </a:cubicBezTo>
                  <a:cubicBezTo>
                    <a:pt x="9332" y="115"/>
                    <a:pt x="4195" y="2425"/>
                    <a:pt x="2068" y="5130"/>
                  </a:cubicBezTo>
                  <a:cubicBezTo>
                    <a:pt x="1217" y="6224"/>
                    <a:pt x="700" y="7896"/>
                    <a:pt x="426" y="9507"/>
                  </a:cubicBezTo>
                  <a:cubicBezTo>
                    <a:pt x="1" y="11817"/>
                    <a:pt x="31" y="14036"/>
                    <a:pt x="1" y="14188"/>
                  </a:cubicBezTo>
                  <a:cubicBezTo>
                    <a:pt x="29" y="14357"/>
                    <a:pt x="161" y="14525"/>
                    <a:pt x="350" y="14525"/>
                  </a:cubicBezTo>
                  <a:cubicBezTo>
                    <a:pt x="365" y="14525"/>
                    <a:pt x="380" y="14524"/>
                    <a:pt x="396" y="14522"/>
                  </a:cubicBezTo>
                  <a:cubicBezTo>
                    <a:pt x="578" y="14522"/>
                    <a:pt x="730" y="14370"/>
                    <a:pt x="730" y="14157"/>
                  </a:cubicBezTo>
                  <a:cubicBezTo>
                    <a:pt x="730" y="14097"/>
                    <a:pt x="670" y="8109"/>
                    <a:pt x="2645" y="5555"/>
                  </a:cubicBezTo>
                  <a:cubicBezTo>
                    <a:pt x="4651" y="3002"/>
                    <a:pt x="9788" y="723"/>
                    <a:pt x="9819" y="692"/>
                  </a:cubicBezTo>
                  <a:cubicBezTo>
                    <a:pt x="10001" y="601"/>
                    <a:pt x="10092" y="388"/>
                    <a:pt x="10001" y="206"/>
                  </a:cubicBezTo>
                  <a:cubicBezTo>
                    <a:pt x="9955" y="69"/>
                    <a:pt x="9824" y="1"/>
                    <a:pt x="968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104" name="Google Shape;104;p3"/>
          <p:cNvSpPr/>
          <p:nvPr/>
        </p:nvSpPr>
        <p:spPr>
          <a:xfrm>
            <a:off x="751400" y="6338053"/>
            <a:ext cx="10689200" cy="228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105" name="Google Shape;105;p3"/>
          <p:cNvGrpSpPr/>
          <p:nvPr/>
        </p:nvGrpSpPr>
        <p:grpSpPr>
          <a:xfrm>
            <a:off x="11572400" y="533400"/>
            <a:ext cx="1534000" cy="1001000"/>
            <a:chOff x="8679300" y="400050"/>
            <a:chExt cx="1150500" cy="750750"/>
          </a:xfrm>
        </p:grpSpPr>
        <p:sp>
          <p:nvSpPr>
            <p:cNvPr id="106" name="Google Shape;106;p3"/>
            <p:cNvSpPr/>
            <p:nvPr/>
          </p:nvSpPr>
          <p:spPr>
            <a:xfrm>
              <a:off x="8702850" y="400050"/>
              <a:ext cx="1031200" cy="588900"/>
            </a:xfrm>
            <a:custGeom>
              <a:avLst/>
              <a:gdLst/>
              <a:ahLst/>
              <a:cxnLst/>
              <a:rect l="l" t="t" r="r" b="b"/>
              <a:pathLst>
                <a:path w="41248" h="23556" extrusionOk="0">
                  <a:moveTo>
                    <a:pt x="22067" y="0"/>
                  </a:moveTo>
                  <a:cubicBezTo>
                    <a:pt x="20221" y="0"/>
                    <a:pt x="18344" y="245"/>
                    <a:pt x="16475" y="758"/>
                  </a:cubicBezTo>
                  <a:cubicBezTo>
                    <a:pt x="6323" y="3555"/>
                    <a:pt x="1" y="13373"/>
                    <a:pt x="1247" y="23555"/>
                  </a:cubicBezTo>
                  <a:lnTo>
                    <a:pt x="7266" y="21883"/>
                  </a:lnTo>
                  <a:cubicBezTo>
                    <a:pt x="6840" y="15044"/>
                    <a:pt x="11247" y="8570"/>
                    <a:pt x="18117" y="6686"/>
                  </a:cubicBezTo>
                  <a:cubicBezTo>
                    <a:pt x="19433" y="6325"/>
                    <a:pt x="20758" y="6152"/>
                    <a:pt x="22062" y="6152"/>
                  </a:cubicBezTo>
                  <a:cubicBezTo>
                    <a:pt x="27565" y="6152"/>
                    <a:pt x="32699" y="9224"/>
                    <a:pt x="35230" y="14163"/>
                  </a:cubicBezTo>
                  <a:lnTo>
                    <a:pt x="41248" y="12522"/>
                  </a:lnTo>
                  <a:cubicBezTo>
                    <a:pt x="37873" y="4853"/>
                    <a:pt x="30282" y="0"/>
                    <a:pt x="22067"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7" name="Google Shape;107;p3"/>
            <p:cNvSpPr/>
            <p:nvPr/>
          </p:nvSpPr>
          <p:spPr>
            <a:xfrm>
              <a:off x="8679300" y="697125"/>
              <a:ext cx="1150500" cy="453675"/>
            </a:xfrm>
            <a:custGeom>
              <a:avLst/>
              <a:gdLst/>
              <a:ahLst/>
              <a:cxnLst/>
              <a:rect l="l" t="t" r="r" b="b"/>
              <a:pathLst>
                <a:path w="46020" h="18147" extrusionOk="0">
                  <a:moveTo>
                    <a:pt x="44378" y="0"/>
                  </a:moveTo>
                  <a:lnTo>
                    <a:pt x="1" y="12219"/>
                  </a:lnTo>
                  <a:lnTo>
                    <a:pt x="1642" y="18146"/>
                  </a:lnTo>
                  <a:lnTo>
                    <a:pt x="46020" y="5897"/>
                  </a:lnTo>
                  <a:lnTo>
                    <a:pt x="44378"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8" name="Google Shape;108;p3"/>
            <p:cNvSpPr/>
            <p:nvPr/>
          </p:nvSpPr>
          <p:spPr>
            <a:xfrm>
              <a:off x="8766700" y="1063375"/>
              <a:ext cx="35725" cy="69950"/>
            </a:xfrm>
            <a:custGeom>
              <a:avLst/>
              <a:gdLst/>
              <a:ahLst/>
              <a:cxnLst/>
              <a:rect l="l" t="t" r="r" b="b"/>
              <a:pathLst>
                <a:path w="1429" h="2798" extrusionOk="0">
                  <a:moveTo>
                    <a:pt x="730" y="1"/>
                  </a:moveTo>
                  <a:lnTo>
                    <a:pt x="0" y="214"/>
                  </a:lnTo>
                  <a:lnTo>
                    <a:pt x="730" y="2797"/>
                  </a:lnTo>
                  <a:lnTo>
                    <a:pt x="1429" y="2585"/>
                  </a:lnTo>
                  <a:lnTo>
                    <a:pt x="73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9" name="Google Shape;109;p3"/>
            <p:cNvSpPr/>
            <p:nvPr/>
          </p:nvSpPr>
          <p:spPr>
            <a:xfrm>
              <a:off x="8863200" y="1036800"/>
              <a:ext cx="35750" cy="69925"/>
            </a:xfrm>
            <a:custGeom>
              <a:avLst/>
              <a:gdLst/>
              <a:ahLst/>
              <a:cxnLst/>
              <a:rect l="l" t="t" r="r" b="b"/>
              <a:pathLst>
                <a:path w="1430" h="2797" extrusionOk="0">
                  <a:moveTo>
                    <a:pt x="730" y="0"/>
                  </a:moveTo>
                  <a:lnTo>
                    <a:pt x="0" y="213"/>
                  </a:lnTo>
                  <a:lnTo>
                    <a:pt x="700" y="2796"/>
                  </a:lnTo>
                  <a:lnTo>
                    <a:pt x="1429" y="2584"/>
                  </a:lnTo>
                  <a:lnTo>
                    <a:pt x="730"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10" name="Google Shape;110;p3"/>
            <p:cNvSpPr/>
            <p:nvPr/>
          </p:nvSpPr>
          <p:spPr>
            <a:xfrm>
              <a:off x="8959700" y="1010200"/>
              <a:ext cx="35750" cy="69175"/>
            </a:xfrm>
            <a:custGeom>
              <a:avLst/>
              <a:gdLst/>
              <a:ahLst/>
              <a:cxnLst/>
              <a:rect l="l" t="t" r="r" b="b"/>
              <a:pathLst>
                <a:path w="1430" h="2767" extrusionOk="0">
                  <a:moveTo>
                    <a:pt x="700" y="0"/>
                  </a:moveTo>
                  <a:lnTo>
                    <a:pt x="1" y="213"/>
                  </a:lnTo>
                  <a:lnTo>
                    <a:pt x="700" y="2766"/>
                  </a:lnTo>
                  <a:lnTo>
                    <a:pt x="1429" y="2584"/>
                  </a:lnTo>
                  <a:lnTo>
                    <a:pt x="700"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11" name="Google Shape;111;p3"/>
            <p:cNvSpPr/>
            <p:nvPr/>
          </p:nvSpPr>
          <p:spPr>
            <a:xfrm>
              <a:off x="9055450" y="984350"/>
              <a:ext cx="35750" cy="69175"/>
            </a:xfrm>
            <a:custGeom>
              <a:avLst/>
              <a:gdLst/>
              <a:ahLst/>
              <a:cxnLst/>
              <a:rect l="l" t="t" r="r" b="b"/>
              <a:pathLst>
                <a:path w="1430" h="2767" extrusionOk="0">
                  <a:moveTo>
                    <a:pt x="730" y="1"/>
                  </a:moveTo>
                  <a:lnTo>
                    <a:pt x="1" y="183"/>
                  </a:lnTo>
                  <a:lnTo>
                    <a:pt x="730" y="2767"/>
                  </a:lnTo>
                  <a:lnTo>
                    <a:pt x="1429" y="2554"/>
                  </a:lnTo>
                  <a:lnTo>
                    <a:pt x="73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12" name="Google Shape;112;p3"/>
            <p:cNvSpPr/>
            <p:nvPr/>
          </p:nvSpPr>
          <p:spPr>
            <a:xfrm>
              <a:off x="9151950" y="957750"/>
              <a:ext cx="35750" cy="69175"/>
            </a:xfrm>
            <a:custGeom>
              <a:avLst/>
              <a:gdLst/>
              <a:ahLst/>
              <a:cxnLst/>
              <a:rect l="l" t="t" r="r" b="b"/>
              <a:pathLst>
                <a:path w="1430" h="2767" extrusionOk="0">
                  <a:moveTo>
                    <a:pt x="730" y="1"/>
                  </a:moveTo>
                  <a:lnTo>
                    <a:pt x="1" y="183"/>
                  </a:lnTo>
                  <a:lnTo>
                    <a:pt x="700" y="2767"/>
                  </a:lnTo>
                  <a:lnTo>
                    <a:pt x="1429" y="2585"/>
                  </a:lnTo>
                  <a:lnTo>
                    <a:pt x="73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13" name="Google Shape;113;p3"/>
            <p:cNvSpPr/>
            <p:nvPr/>
          </p:nvSpPr>
          <p:spPr>
            <a:xfrm>
              <a:off x="9248475" y="931175"/>
              <a:ext cx="35725" cy="69175"/>
            </a:xfrm>
            <a:custGeom>
              <a:avLst/>
              <a:gdLst/>
              <a:ahLst/>
              <a:cxnLst/>
              <a:rect l="l" t="t" r="r" b="b"/>
              <a:pathLst>
                <a:path w="1429" h="2767" extrusionOk="0">
                  <a:moveTo>
                    <a:pt x="699" y="0"/>
                  </a:moveTo>
                  <a:lnTo>
                    <a:pt x="0" y="182"/>
                  </a:lnTo>
                  <a:lnTo>
                    <a:pt x="699" y="2766"/>
                  </a:lnTo>
                  <a:lnTo>
                    <a:pt x="1429" y="2553"/>
                  </a:lnTo>
                  <a:lnTo>
                    <a:pt x="699"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14" name="Google Shape;114;p3"/>
            <p:cNvSpPr/>
            <p:nvPr/>
          </p:nvSpPr>
          <p:spPr>
            <a:xfrm>
              <a:off x="9344200" y="904575"/>
              <a:ext cx="35750" cy="69175"/>
            </a:xfrm>
            <a:custGeom>
              <a:avLst/>
              <a:gdLst/>
              <a:ahLst/>
              <a:cxnLst/>
              <a:rect l="l" t="t" r="r" b="b"/>
              <a:pathLst>
                <a:path w="1430" h="2767" extrusionOk="0">
                  <a:moveTo>
                    <a:pt x="730" y="0"/>
                  </a:moveTo>
                  <a:lnTo>
                    <a:pt x="1" y="213"/>
                  </a:lnTo>
                  <a:lnTo>
                    <a:pt x="730" y="2766"/>
                  </a:lnTo>
                  <a:lnTo>
                    <a:pt x="1430" y="2584"/>
                  </a:lnTo>
                  <a:lnTo>
                    <a:pt x="730"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15" name="Google Shape;115;p3"/>
            <p:cNvSpPr/>
            <p:nvPr/>
          </p:nvSpPr>
          <p:spPr>
            <a:xfrm>
              <a:off x="9440725" y="877975"/>
              <a:ext cx="35725" cy="69175"/>
            </a:xfrm>
            <a:custGeom>
              <a:avLst/>
              <a:gdLst/>
              <a:ahLst/>
              <a:cxnLst/>
              <a:rect l="l" t="t" r="r" b="b"/>
              <a:pathLst>
                <a:path w="1429" h="2767" extrusionOk="0">
                  <a:moveTo>
                    <a:pt x="730" y="0"/>
                  </a:moveTo>
                  <a:lnTo>
                    <a:pt x="0" y="183"/>
                  </a:lnTo>
                  <a:lnTo>
                    <a:pt x="699" y="2766"/>
                  </a:lnTo>
                  <a:lnTo>
                    <a:pt x="1429" y="2554"/>
                  </a:lnTo>
                  <a:lnTo>
                    <a:pt x="730"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16" name="Google Shape;116;p3"/>
            <p:cNvSpPr/>
            <p:nvPr/>
          </p:nvSpPr>
          <p:spPr>
            <a:xfrm>
              <a:off x="9537225" y="851375"/>
              <a:ext cx="35725" cy="69175"/>
            </a:xfrm>
            <a:custGeom>
              <a:avLst/>
              <a:gdLst/>
              <a:ahLst/>
              <a:cxnLst/>
              <a:rect l="l" t="t" r="r" b="b"/>
              <a:pathLst>
                <a:path w="1429" h="2767" extrusionOk="0">
                  <a:moveTo>
                    <a:pt x="700" y="1"/>
                  </a:moveTo>
                  <a:lnTo>
                    <a:pt x="0" y="183"/>
                  </a:lnTo>
                  <a:lnTo>
                    <a:pt x="700" y="2767"/>
                  </a:lnTo>
                  <a:lnTo>
                    <a:pt x="1429" y="2554"/>
                  </a:lnTo>
                  <a:lnTo>
                    <a:pt x="70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17" name="Google Shape;117;p3"/>
            <p:cNvSpPr/>
            <p:nvPr/>
          </p:nvSpPr>
          <p:spPr>
            <a:xfrm>
              <a:off x="9632975" y="824775"/>
              <a:ext cx="35725" cy="69175"/>
            </a:xfrm>
            <a:custGeom>
              <a:avLst/>
              <a:gdLst/>
              <a:ahLst/>
              <a:cxnLst/>
              <a:rect l="l" t="t" r="r" b="b"/>
              <a:pathLst>
                <a:path w="1429" h="2767" extrusionOk="0">
                  <a:moveTo>
                    <a:pt x="730" y="1"/>
                  </a:moveTo>
                  <a:lnTo>
                    <a:pt x="0" y="183"/>
                  </a:lnTo>
                  <a:lnTo>
                    <a:pt x="730" y="2767"/>
                  </a:lnTo>
                  <a:lnTo>
                    <a:pt x="1429" y="2584"/>
                  </a:lnTo>
                  <a:lnTo>
                    <a:pt x="73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18" name="Google Shape;118;p3"/>
            <p:cNvSpPr/>
            <p:nvPr/>
          </p:nvSpPr>
          <p:spPr>
            <a:xfrm>
              <a:off x="9729475" y="798175"/>
              <a:ext cx="35750" cy="69175"/>
            </a:xfrm>
            <a:custGeom>
              <a:avLst/>
              <a:gdLst/>
              <a:ahLst/>
              <a:cxnLst/>
              <a:rect l="l" t="t" r="r" b="b"/>
              <a:pathLst>
                <a:path w="1430" h="2767" extrusionOk="0">
                  <a:moveTo>
                    <a:pt x="730" y="1"/>
                  </a:moveTo>
                  <a:lnTo>
                    <a:pt x="1" y="183"/>
                  </a:lnTo>
                  <a:lnTo>
                    <a:pt x="700" y="2767"/>
                  </a:lnTo>
                  <a:lnTo>
                    <a:pt x="1429" y="2554"/>
                  </a:lnTo>
                  <a:lnTo>
                    <a:pt x="73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119" name="Google Shape;119;p3"/>
          <p:cNvGrpSpPr/>
          <p:nvPr/>
        </p:nvGrpSpPr>
        <p:grpSpPr>
          <a:xfrm rot="6121574">
            <a:off x="9823481" y="5345454"/>
            <a:ext cx="1448119" cy="1331420"/>
            <a:chOff x="4879325" y="7031513"/>
            <a:chExt cx="726475" cy="667975"/>
          </a:xfrm>
        </p:grpSpPr>
        <p:sp>
          <p:nvSpPr>
            <p:cNvPr id="120" name="Google Shape;120;p3"/>
            <p:cNvSpPr/>
            <p:nvPr/>
          </p:nvSpPr>
          <p:spPr>
            <a:xfrm>
              <a:off x="4879325" y="7046713"/>
              <a:ext cx="582850" cy="652775"/>
            </a:xfrm>
            <a:custGeom>
              <a:avLst/>
              <a:gdLst/>
              <a:ahLst/>
              <a:cxnLst/>
              <a:rect l="l" t="t" r="r" b="b"/>
              <a:pathLst>
                <a:path w="23314" h="26111" extrusionOk="0">
                  <a:moveTo>
                    <a:pt x="2888" y="1"/>
                  </a:moveTo>
                  <a:lnTo>
                    <a:pt x="0" y="14135"/>
                  </a:lnTo>
                  <a:lnTo>
                    <a:pt x="20426" y="26111"/>
                  </a:lnTo>
                  <a:lnTo>
                    <a:pt x="23314" y="11977"/>
                  </a:lnTo>
                  <a:lnTo>
                    <a:pt x="2888"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21" name="Google Shape;121;p3"/>
            <p:cNvSpPr/>
            <p:nvPr/>
          </p:nvSpPr>
          <p:spPr>
            <a:xfrm>
              <a:off x="4879325" y="7031513"/>
              <a:ext cx="726475" cy="667975"/>
            </a:xfrm>
            <a:custGeom>
              <a:avLst/>
              <a:gdLst/>
              <a:ahLst/>
              <a:cxnLst/>
              <a:rect l="l" t="t" r="r" b="b"/>
              <a:pathLst>
                <a:path w="29059" h="26719" extrusionOk="0">
                  <a:moveTo>
                    <a:pt x="8663" y="1"/>
                  </a:moveTo>
                  <a:lnTo>
                    <a:pt x="0" y="14743"/>
                  </a:lnTo>
                  <a:lnTo>
                    <a:pt x="20426" y="26719"/>
                  </a:lnTo>
                  <a:lnTo>
                    <a:pt x="29059" y="11946"/>
                  </a:lnTo>
                  <a:lnTo>
                    <a:pt x="8663"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22" name="Google Shape;122;p3"/>
            <p:cNvSpPr/>
            <p:nvPr/>
          </p:nvSpPr>
          <p:spPr>
            <a:xfrm>
              <a:off x="4985700" y="7159188"/>
              <a:ext cx="511450" cy="413400"/>
            </a:xfrm>
            <a:custGeom>
              <a:avLst/>
              <a:gdLst/>
              <a:ahLst/>
              <a:cxnLst/>
              <a:rect l="l" t="t" r="r" b="b"/>
              <a:pathLst>
                <a:path w="20458" h="16536" extrusionOk="0">
                  <a:moveTo>
                    <a:pt x="4043" y="0"/>
                  </a:moveTo>
                  <a:lnTo>
                    <a:pt x="1" y="6930"/>
                  </a:lnTo>
                  <a:lnTo>
                    <a:pt x="16414" y="16535"/>
                  </a:lnTo>
                  <a:lnTo>
                    <a:pt x="20457" y="9605"/>
                  </a:lnTo>
                  <a:lnTo>
                    <a:pt x="4043"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123" name="Google Shape;123;p3"/>
          <p:cNvGrpSpPr/>
          <p:nvPr/>
        </p:nvGrpSpPr>
        <p:grpSpPr>
          <a:xfrm>
            <a:off x="1458669" y="-185225"/>
            <a:ext cx="1898899" cy="1810428"/>
            <a:chOff x="1070675" y="5682438"/>
            <a:chExt cx="929375" cy="886075"/>
          </a:xfrm>
        </p:grpSpPr>
        <p:sp>
          <p:nvSpPr>
            <p:cNvPr id="124" name="Google Shape;124;p3"/>
            <p:cNvSpPr/>
            <p:nvPr/>
          </p:nvSpPr>
          <p:spPr>
            <a:xfrm>
              <a:off x="1136025" y="5682438"/>
              <a:ext cx="497775" cy="729525"/>
            </a:xfrm>
            <a:custGeom>
              <a:avLst/>
              <a:gdLst/>
              <a:ahLst/>
              <a:cxnLst/>
              <a:rect l="l" t="t" r="r" b="b"/>
              <a:pathLst>
                <a:path w="19911" h="29181" extrusionOk="0">
                  <a:moveTo>
                    <a:pt x="10943" y="1"/>
                  </a:moveTo>
                  <a:lnTo>
                    <a:pt x="1" y="20427"/>
                  </a:lnTo>
                  <a:cubicBezTo>
                    <a:pt x="7144" y="23649"/>
                    <a:pt x="10214" y="29181"/>
                    <a:pt x="10214" y="29181"/>
                  </a:cubicBezTo>
                  <a:lnTo>
                    <a:pt x="19910" y="11095"/>
                  </a:lnTo>
                  <a:cubicBezTo>
                    <a:pt x="18725" y="5958"/>
                    <a:pt x="10943" y="1"/>
                    <a:pt x="1094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25" name="Google Shape;125;p3"/>
            <p:cNvSpPr/>
            <p:nvPr/>
          </p:nvSpPr>
          <p:spPr>
            <a:xfrm>
              <a:off x="1070675" y="5706763"/>
              <a:ext cx="929375" cy="861750"/>
            </a:xfrm>
            <a:custGeom>
              <a:avLst/>
              <a:gdLst/>
              <a:ahLst/>
              <a:cxnLst/>
              <a:rect l="l" t="t" r="r" b="b"/>
              <a:pathLst>
                <a:path w="37175" h="34470" extrusionOk="0">
                  <a:moveTo>
                    <a:pt x="10943" y="1"/>
                  </a:moveTo>
                  <a:lnTo>
                    <a:pt x="1" y="20426"/>
                  </a:lnTo>
                  <a:cubicBezTo>
                    <a:pt x="7174" y="23709"/>
                    <a:pt x="10913" y="28664"/>
                    <a:pt x="11703" y="29819"/>
                  </a:cubicBezTo>
                  <a:lnTo>
                    <a:pt x="11643" y="29940"/>
                  </a:lnTo>
                  <a:lnTo>
                    <a:pt x="11794" y="29940"/>
                  </a:lnTo>
                  <a:lnTo>
                    <a:pt x="11855" y="30062"/>
                  </a:lnTo>
                  <a:lnTo>
                    <a:pt x="11916" y="29940"/>
                  </a:lnTo>
                  <a:cubicBezTo>
                    <a:pt x="13345" y="29971"/>
                    <a:pt x="19515" y="30335"/>
                    <a:pt x="26232" y="34469"/>
                  </a:cubicBezTo>
                  <a:lnTo>
                    <a:pt x="37175" y="14043"/>
                  </a:lnTo>
                  <a:cubicBezTo>
                    <a:pt x="37175" y="14043"/>
                    <a:pt x="30011" y="11415"/>
                    <a:pt x="24515" y="11415"/>
                  </a:cubicBezTo>
                  <a:cubicBezTo>
                    <a:pt x="23430" y="11415"/>
                    <a:pt x="22409" y="11518"/>
                    <a:pt x="21521" y="11764"/>
                  </a:cubicBezTo>
                  <a:cubicBezTo>
                    <a:pt x="19758" y="6444"/>
                    <a:pt x="10943" y="1"/>
                    <a:pt x="1094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26" name="Google Shape;126;p3"/>
            <p:cNvSpPr/>
            <p:nvPr/>
          </p:nvSpPr>
          <p:spPr>
            <a:xfrm>
              <a:off x="1477225" y="6090663"/>
              <a:ext cx="437725" cy="383625"/>
            </a:xfrm>
            <a:custGeom>
              <a:avLst/>
              <a:gdLst/>
              <a:ahLst/>
              <a:cxnLst/>
              <a:rect l="l" t="t" r="r" b="b"/>
              <a:pathLst>
                <a:path w="17509" h="15345" extrusionOk="0">
                  <a:moveTo>
                    <a:pt x="9015" y="1"/>
                  </a:moveTo>
                  <a:cubicBezTo>
                    <a:pt x="7833" y="1"/>
                    <a:pt x="6845" y="180"/>
                    <a:pt x="6323" y="663"/>
                  </a:cubicBezTo>
                  <a:lnTo>
                    <a:pt x="1" y="11849"/>
                  </a:lnTo>
                  <a:cubicBezTo>
                    <a:pt x="1" y="11849"/>
                    <a:pt x="7296" y="13764"/>
                    <a:pt x="10244" y="15344"/>
                  </a:cubicBezTo>
                  <a:lnTo>
                    <a:pt x="17509" y="1514"/>
                  </a:lnTo>
                  <a:cubicBezTo>
                    <a:pt x="17509" y="1514"/>
                    <a:pt x="12447" y="1"/>
                    <a:pt x="901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27" name="Google Shape;127;p3"/>
            <p:cNvSpPr/>
            <p:nvPr/>
          </p:nvSpPr>
          <p:spPr>
            <a:xfrm>
              <a:off x="1585900" y="6035038"/>
              <a:ext cx="147425" cy="439250"/>
            </a:xfrm>
            <a:custGeom>
              <a:avLst/>
              <a:gdLst/>
              <a:ahLst/>
              <a:cxnLst/>
              <a:rect l="l" t="t" r="r" b="b"/>
              <a:pathLst>
                <a:path w="5897" h="17570" extrusionOk="0">
                  <a:moveTo>
                    <a:pt x="0" y="0"/>
                  </a:moveTo>
                  <a:lnTo>
                    <a:pt x="1155" y="16688"/>
                  </a:lnTo>
                  <a:lnTo>
                    <a:pt x="5897" y="17569"/>
                  </a:lnTo>
                  <a:lnTo>
                    <a:pt x="0"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28" name="Google Shape;128;p3"/>
            <p:cNvSpPr/>
            <p:nvPr/>
          </p:nvSpPr>
          <p:spPr>
            <a:xfrm>
              <a:off x="1365525" y="6000838"/>
              <a:ext cx="243200" cy="453675"/>
            </a:xfrm>
            <a:custGeom>
              <a:avLst/>
              <a:gdLst/>
              <a:ahLst/>
              <a:cxnLst/>
              <a:rect l="l" t="t" r="r" b="b"/>
              <a:pathLst>
                <a:path w="9728" h="18147" fill="none" extrusionOk="0">
                  <a:moveTo>
                    <a:pt x="0" y="18147"/>
                  </a:moveTo>
                  <a:lnTo>
                    <a:pt x="9727" y="1"/>
                  </a:lnTo>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129"/>
        <p:cNvGrpSpPr/>
        <p:nvPr/>
      </p:nvGrpSpPr>
      <p:grpSpPr>
        <a:xfrm>
          <a:off x="0" y="0"/>
          <a:ext cx="0" cy="0"/>
          <a:chOff x="0" y="0"/>
          <a:chExt cx="0" cy="0"/>
        </a:xfrm>
      </p:grpSpPr>
      <p:grpSp>
        <p:nvGrpSpPr>
          <p:cNvPr id="130" name="Google Shape;130;p4"/>
          <p:cNvGrpSpPr/>
          <p:nvPr/>
        </p:nvGrpSpPr>
        <p:grpSpPr>
          <a:xfrm rot="-956512" flipH="1">
            <a:off x="-474376" y="3680348"/>
            <a:ext cx="2157333" cy="1841495"/>
            <a:chOff x="-2034625" y="5750713"/>
            <a:chExt cx="906575" cy="773850"/>
          </a:xfrm>
        </p:grpSpPr>
        <p:sp>
          <p:nvSpPr>
            <p:cNvPr id="131" name="Google Shape;131;p4"/>
            <p:cNvSpPr/>
            <p:nvPr/>
          </p:nvSpPr>
          <p:spPr>
            <a:xfrm>
              <a:off x="-2034625" y="5750713"/>
              <a:ext cx="906575" cy="773850"/>
            </a:xfrm>
            <a:custGeom>
              <a:avLst/>
              <a:gdLst/>
              <a:ahLst/>
              <a:cxnLst/>
              <a:rect l="l" t="t" r="r" b="b"/>
              <a:pathLst>
                <a:path w="36263" h="30954" extrusionOk="0">
                  <a:moveTo>
                    <a:pt x="23691" y="14453"/>
                  </a:moveTo>
                  <a:cubicBezTo>
                    <a:pt x="24107" y="14453"/>
                    <a:pt x="24450" y="14602"/>
                    <a:pt x="24590" y="14882"/>
                  </a:cubicBezTo>
                  <a:cubicBezTo>
                    <a:pt x="24833" y="15399"/>
                    <a:pt x="24377" y="16098"/>
                    <a:pt x="23587" y="16493"/>
                  </a:cubicBezTo>
                  <a:cubicBezTo>
                    <a:pt x="23245" y="16658"/>
                    <a:pt x="22897" y="16738"/>
                    <a:pt x="22591" y="16738"/>
                  </a:cubicBezTo>
                  <a:cubicBezTo>
                    <a:pt x="22162" y="16738"/>
                    <a:pt x="21814" y="16582"/>
                    <a:pt x="21672" y="16280"/>
                  </a:cubicBezTo>
                  <a:cubicBezTo>
                    <a:pt x="21429" y="15794"/>
                    <a:pt x="21885" y="15065"/>
                    <a:pt x="22706" y="14700"/>
                  </a:cubicBezTo>
                  <a:cubicBezTo>
                    <a:pt x="23040" y="14533"/>
                    <a:pt x="23385" y="14453"/>
                    <a:pt x="23691" y="14453"/>
                  </a:cubicBezTo>
                  <a:close/>
                  <a:moveTo>
                    <a:pt x="10920" y="15599"/>
                  </a:moveTo>
                  <a:cubicBezTo>
                    <a:pt x="11364" y="15599"/>
                    <a:pt x="11783" y="15753"/>
                    <a:pt x="12098" y="16068"/>
                  </a:cubicBezTo>
                  <a:cubicBezTo>
                    <a:pt x="12797" y="16797"/>
                    <a:pt x="12675" y="18013"/>
                    <a:pt x="11854" y="18834"/>
                  </a:cubicBezTo>
                  <a:cubicBezTo>
                    <a:pt x="11386" y="19285"/>
                    <a:pt x="10799" y="19516"/>
                    <a:pt x="10254" y="19516"/>
                  </a:cubicBezTo>
                  <a:cubicBezTo>
                    <a:pt x="9807" y="19516"/>
                    <a:pt x="9389" y="19361"/>
                    <a:pt x="9088" y="19046"/>
                  </a:cubicBezTo>
                  <a:cubicBezTo>
                    <a:pt x="8389" y="18347"/>
                    <a:pt x="8511" y="17101"/>
                    <a:pt x="9332" y="16280"/>
                  </a:cubicBezTo>
                  <a:cubicBezTo>
                    <a:pt x="9800" y="15829"/>
                    <a:pt x="10378" y="15599"/>
                    <a:pt x="10920" y="15599"/>
                  </a:cubicBezTo>
                  <a:close/>
                  <a:moveTo>
                    <a:pt x="18437" y="1"/>
                  </a:moveTo>
                  <a:cubicBezTo>
                    <a:pt x="16250" y="1"/>
                    <a:pt x="13932" y="763"/>
                    <a:pt x="12645" y="3028"/>
                  </a:cubicBezTo>
                  <a:cubicBezTo>
                    <a:pt x="10213" y="7283"/>
                    <a:pt x="12766" y="10445"/>
                    <a:pt x="12553" y="12207"/>
                  </a:cubicBezTo>
                  <a:cubicBezTo>
                    <a:pt x="12371" y="13636"/>
                    <a:pt x="11125" y="12359"/>
                    <a:pt x="5562" y="15612"/>
                  </a:cubicBezTo>
                  <a:cubicBezTo>
                    <a:pt x="0" y="18895"/>
                    <a:pt x="4955" y="26828"/>
                    <a:pt x="7021" y="27952"/>
                  </a:cubicBezTo>
                  <a:cubicBezTo>
                    <a:pt x="7147" y="28022"/>
                    <a:pt x="7269" y="28055"/>
                    <a:pt x="7388" y="28055"/>
                  </a:cubicBezTo>
                  <a:cubicBezTo>
                    <a:pt x="9191" y="28055"/>
                    <a:pt x="10238" y="20499"/>
                    <a:pt x="12462" y="19472"/>
                  </a:cubicBezTo>
                  <a:cubicBezTo>
                    <a:pt x="12619" y="19403"/>
                    <a:pt x="12741" y="19370"/>
                    <a:pt x="12832" y="19370"/>
                  </a:cubicBezTo>
                  <a:cubicBezTo>
                    <a:pt x="14140" y="19370"/>
                    <a:pt x="9180" y="26114"/>
                    <a:pt x="10487" y="28955"/>
                  </a:cubicBezTo>
                  <a:cubicBezTo>
                    <a:pt x="11186" y="30460"/>
                    <a:pt x="13078" y="30954"/>
                    <a:pt x="15190" y="30954"/>
                  </a:cubicBezTo>
                  <a:cubicBezTo>
                    <a:pt x="17303" y="30954"/>
                    <a:pt x="19636" y="30460"/>
                    <a:pt x="21216" y="29989"/>
                  </a:cubicBezTo>
                  <a:cubicBezTo>
                    <a:pt x="24377" y="29077"/>
                    <a:pt x="20152" y="26037"/>
                    <a:pt x="21125" y="23211"/>
                  </a:cubicBezTo>
                  <a:cubicBezTo>
                    <a:pt x="21292" y="22720"/>
                    <a:pt x="21438" y="22510"/>
                    <a:pt x="21572" y="22510"/>
                  </a:cubicBezTo>
                  <a:cubicBezTo>
                    <a:pt x="22221" y="22510"/>
                    <a:pt x="22612" y="27391"/>
                    <a:pt x="23921" y="29229"/>
                  </a:cubicBezTo>
                  <a:cubicBezTo>
                    <a:pt x="24515" y="30078"/>
                    <a:pt x="25530" y="30424"/>
                    <a:pt x="26737" y="30424"/>
                  </a:cubicBezTo>
                  <a:cubicBezTo>
                    <a:pt x="28685" y="30424"/>
                    <a:pt x="31131" y="29523"/>
                    <a:pt x="33101" y="28378"/>
                  </a:cubicBezTo>
                  <a:cubicBezTo>
                    <a:pt x="36262" y="26524"/>
                    <a:pt x="34469" y="17010"/>
                    <a:pt x="34317" y="15581"/>
                  </a:cubicBezTo>
                  <a:cubicBezTo>
                    <a:pt x="34294" y="15369"/>
                    <a:pt x="34132" y="15282"/>
                    <a:pt x="33866" y="15282"/>
                  </a:cubicBezTo>
                  <a:cubicBezTo>
                    <a:pt x="32610" y="15282"/>
                    <a:pt x="29047" y="17230"/>
                    <a:pt x="27002" y="17230"/>
                  </a:cubicBezTo>
                  <a:cubicBezTo>
                    <a:pt x="26560" y="17230"/>
                    <a:pt x="26189" y="17139"/>
                    <a:pt x="25928" y="16919"/>
                  </a:cubicBezTo>
                  <a:cubicBezTo>
                    <a:pt x="24195" y="15490"/>
                    <a:pt x="32888" y="15095"/>
                    <a:pt x="33739" y="11478"/>
                  </a:cubicBezTo>
                  <a:cubicBezTo>
                    <a:pt x="34560" y="7831"/>
                    <a:pt x="29849" y="4639"/>
                    <a:pt x="27630" y="3666"/>
                  </a:cubicBezTo>
                  <a:cubicBezTo>
                    <a:pt x="27485" y="3602"/>
                    <a:pt x="27334" y="3572"/>
                    <a:pt x="27176" y="3572"/>
                  </a:cubicBezTo>
                  <a:cubicBezTo>
                    <a:pt x="25146" y="3572"/>
                    <a:pt x="22115" y="8505"/>
                    <a:pt x="20706" y="8505"/>
                  </a:cubicBezTo>
                  <a:cubicBezTo>
                    <a:pt x="20565" y="8505"/>
                    <a:pt x="20441" y="8456"/>
                    <a:pt x="20335" y="8347"/>
                  </a:cubicBezTo>
                  <a:cubicBezTo>
                    <a:pt x="19089" y="7071"/>
                    <a:pt x="25107" y="2694"/>
                    <a:pt x="23070" y="1235"/>
                  </a:cubicBezTo>
                  <a:cubicBezTo>
                    <a:pt x="22126" y="572"/>
                    <a:pt x="20330" y="1"/>
                    <a:pt x="1843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32" name="Google Shape;132;p4"/>
            <p:cNvSpPr/>
            <p:nvPr/>
          </p:nvSpPr>
          <p:spPr>
            <a:xfrm>
              <a:off x="-1730675" y="6046863"/>
              <a:ext cx="459750" cy="322600"/>
            </a:xfrm>
            <a:custGeom>
              <a:avLst/>
              <a:gdLst/>
              <a:ahLst/>
              <a:cxnLst/>
              <a:rect l="l" t="t" r="r" b="b"/>
              <a:pathLst>
                <a:path w="18390" h="12904" extrusionOk="0">
                  <a:moveTo>
                    <a:pt x="385" y="0"/>
                  </a:moveTo>
                  <a:cubicBezTo>
                    <a:pt x="284" y="0"/>
                    <a:pt x="186" y="38"/>
                    <a:pt x="122" y="118"/>
                  </a:cubicBezTo>
                  <a:cubicBezTo>
                    <a:pt x="61" y="179"/>
                    <a:pt x="31" y="240"/>
                    <a:pt x="31" y="301"/>
                  </a:cubicBezTo>
                  <a:cubicBezTo>
                    <a:pt x="0" y="422"/>
                    <a:pt x="31" y="544"/>
                    <a:pt x="122" y="635"/>
                  </a:cubicBezTo>
                  <a:cubicBezTo>
                    <a:pt x="3557" y="3796"/>
                    <a:pt x="17204" y="12489"/>
                    <a:pt x="17782" y="12854"/>
                  </a:cubicBezTo>
                  <a:cubicBezTo>
                    <a:pt x="17836" y="12887"/>
                    <a:pt x="17899" y="12904"/>
                    <a:pt x="17962" y="12904"/>
                  </a:cubicBezTo>
                  <a:cubicBezTo>
                    <a:pt x="18075" y="12904"/>
                    <a:pt x="18190" y="12849"/>
                    <a:pt x="18268" y="12732"/>
                  </a:cubicBezTo>
                  <a:cubicBezTo>
                    <a:pt x="18390" y="12581"/>
                    <a:pt x="18329" y="12337"/>
                    <a:pt x="18147" y="12246"/>
                  </a:cubicBezTo>
                  <a:cubicBezTo>
                    <a:pt x="18025" y="12155"/>
                    <a:pt x="4013" y="3219"/>
                    <a:pt x="639" y="88"/>
                  </a:cubicBezTo>
                  <a:cubicBezTo>
                    <a:pt x="567" y="31"/>
                    <a:pt x="475" y="0"/>
                    <a:pt x="38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33" name="Google Shape;133;p4"/>
            <p:cNvSpPr/>
            <p:nvPr/>
          </p:nvSpPr>
          <p:spPr>
            <a:xfrm>
              <a:off x="-1416850" y="6210913"/>
              <a:ext cx="192275" cy="255050"/>
            </a:xfrm>
            <a:custGeom>
              <a:avLst/>
              <a:gdLst/>
              <a:ahLst/>
              <a:cxnLst/>
              <a:rect l="l" t="t" r="r" b="b"/>
              <a:pathLst>
                <a:path w="7691" h="10202" extrusionOk="0">
                  <a:moveTo>
                    <a:pt x="7357" y="0"/>
                  </a:moveTo>
                  <a:cubicBezTo>
                    <a:pt x="7174" y="31"/>
                    <a:pt x="3040" y="395"/>
                    <a:pt x="1217" y="2493"/>
                  </a:cubicBezTo>
                  <a:cubicBezTo>
                    <a:pt x="791" y="2949"/>
                    <a:pt x="548" y="3556"/>
                    <a:pt x="426" y="4225"/>
                  </a:cubicBezTo>
                  <a:cubicBezTo>
                    <a:pt x="1" y="6626"/>
                    <a:pt x="1065" y="9818"/>
                    <a:pt x="1125" y="10000"/>
                  </a:cubicBezTo>
                  <a:cubicBezTo>
                    <a:pt x="1173" y="10120"/>
                    <a:pt x="1296" y="10202"/>
                    <a:pt x="1420" y="10202"/>
                  </a:cubicBezTo>
                  <a:cubicBezTo>
                    <a:pt x="1454" y="10202"/>
                    <a:pt x="1488" y="10196"/>
                    <a:pt x="1521" y="10183"/>
                  </a:cubicBezTo>
                  <a:cubicBezTo>
                    <a:pt x="1673" y="10122"/>
                    <a:pt x="1764" y="9940"/>
                    <a:pt x="1703" y="9788"/>
                  </a:cubicBezTo>
                  <a:cubicBezTo>
                    <a:pt x="1673" y="9757"/>
                    <a:pt x="1" y="4772"/>
                    <a:pt x="1642" y="2888"/>
                  </a:cubicBezTo>
                  <a:cubicBezTo>
                    <a:pt x="3344" y="973"/>
                    <a:pt x="7357" y="608"/>
                    <a:pt x="7387" y="608"/>
                  </a:cubicBezTo>
                  <a:cubicBezTo>
                    <a:pt x="7569" y="608"/>
                    <a:pt x="7691" y="456"/>
                    <a:pt x="7660" y="304"/>
                  </a:cubicBezTo>
                  <a:cubicBezTo>
                    <a:pt x="7660" y="122"/>
                    <a:pt x="7509" y="0"/>
                    <a:pt x="735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34" name="Google Shape;134;p4"/>
            <p:cNvSpPr/>
            <p:nvPr/>
          </p:nvSpPr>
          <p:spPr>
            <a:xfrm>
              <a:off x="-1650900" y="6030238"/>
              <a:ext cx="252325" cy="363150"/>
            </a:xfrm>
            <a:custGeom>
              <a:avLst/>
              <a:gdLst/>
              <a:ahLst/>
              <a:cxnLst/>
              <a:rect l="l" t="t" r="r" b="b"/>
              <a:pathLst>
                <a:path w="10093" h="14526" extrusionOk="0">
                  <a:moveTo>
                    <a:pt x="9685" y="1"/>
                  </a:moveTo>
                  <a:cubicBezTo>
                    <a:pt x="9638" y="1"/>
                    <a:pt x="9591" y="8"/>
                    <a:pt x="9545" y="23"/>
                  </a:cubicBezTo>
                  <a:cubicBezTo>
                    <a:pt x="9332" y="115"/>
                    <a:pt x="4195" y="2425"/>
                    <a:pt x="2068" y="5130"/>
                  </a:cubicBezTo>
                  <a:cubicBezTo>
                    <a:pt x="1217" y="6224"/>
                    <a:pt x="700" y="7896"/>
                    <a:pt x="426" y="9507"/>
                  </a:cubicBezTo>
                  <a:cubicBezTo>
                    <a:pt x="1" y="11817"/>
                    <a:pt x="31" y="14036"/>
                    <a:pt x="1" y="14188"/>
                  </a:cubicBezTo>
                  <a:cubicBezTo>
                    <a:pt x="29" y="14357"/>
                    <a:pt x="161" y="14525"/>
                    <a:pt x="350" y="14525"/>
                  </a:cubicBezTo>
                  <a:cubicBezTo>
                    <a:pt x="365" y="14525"/>
                    <a:pt x="380" y="14524"/>
                    <a:pt x="396" y="14522"/>
                  </a:cubicBezTo>
                  <a:cubicBezTo>
                    <a:pt x="578" y="14522"/>
                    <a:pt x="730" y="14370"/>
                    <a:pt x="730" y="14157"/>
                  </a:cubicBezTo>
                  <a:cubicBezTo>
                    <a:pt x="730" y="14097"/>
                    <a:pt x="670" y="8109"/>
                    <a:pt x="2645" y="5555"/>
                  </a:cubicBezTo>
                  <a:cubicBezTo>
                    <a:pt x="4651" y="3002"/>
                    <a:pt x="9788" y="723"/>
                    <a:pt x="9819" y="692"/>
                  </a:cubicBezTo>
                  <a:cubicBezTo>
                    <a:pt x="10001" y="601"/>
                    <a:pt x="10092" y="388"/>
                    <a:pt x="10001" y="206"/>
                  </a:cubicBezTo>
                  <a:cubicBezTo>
                    <a:pt x="9955" y="69"/>
                    <a:pt x="9824" y="1"/>
                    <a:pt x="968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135" name="Google Shape;135;p4"/>
          <p:cNvSpPr/>
          <p:nvPr/>
        </p:nvSpPr>
        <p:spPr>
          <a:xfrm rot="-2520883">
            <a:off x="6424729" y="-913476"/>
            <a:ext cx="2447405" cy="2500591"/>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136" name="Google Shape;136;p4"/>
          <p:cNvGrpSpPr/>
          <p:nvPr/>
        </p:nvGrpSpPr>
        <p:grpSpPr>
          <a:xfrm rot="3018574">
            <a:off x="2528350" y="5541622"/>
            <a:ext cx="1294484" cy="2255620"/>
            <a:chOff x="1148625" y="5541750"/>
            <a:chExt cx="651225" cy="1134750"/>
          </a:xfrm>
        </p:grpSpPr>
        <p:sp>
          <p:nvSpPr>
            <p:cNvPr id="137" name="Google Shape;137;p4"/>
            <p:cNvSpPr/>
            <p:nvPr/>
          </p:nvSpPr>
          <p:spPr>
            <a:xfrm>
              <a:off x="1148625" y="5541750"/>
              <a:ext cx="651225" cy="1134750"/>
            </a:xfrm>
            <a:custGeom>
              <a:avLst/>
              <a:gdLst/>
              <a:ahLst/>
              <a:cxnLst/>
              <a:rect l="l" t="t" r="r" b="b"/>
              <a:pathLst>
                <a:path w="26049" h="45390" extrusionOk="0">
                  <a:moveTo>
                    <a:pt x="14134" y="1"/>
                  </a:moveTo>
                  <a:cubicBezTo>
                    <a:pt x="13839" y="1"/>
                    <a:pt x="13543" y="65"/>
                    <a:pt x="13252" y="204"/>
                  </a:cubicBezTo>
                  <a:cubicBezTo>
                    <a:pt x="12492" y="569"/>
                    <a:pt x="11945" y="1329"/>
                    <a:pt x="11550" y="2028"/>
                  </a:cubicBezTo>
                  <a:cubicBezTo>
                    <a:pt x="10608" y="3669"/>
                    <a:pt x="10061" y="5554"/>
                    <a:pt x="9574" y="7378"/>
                  </a:cubicBezTo>
                  <a:cubicBezTo>
                    <a:pt x="7994" y="13183"/>
                    <a:pt x="7295" y="19171"/>
                    <a:pt x="6261" y="25068"/>
                  </a:cubicBezTo>
                  <a:cubicBezTo>
                    <a:pt x="5289" y="30904"/>
                    <a:pt x="3982" y="36831"/>
                    <a:pt x="1276" y="42120"/>
                  </a:cubicBezTo>
                  <a:cubicBezTo>
                    <a:pt x="942" y="42789"/>
                    <a:pt x="608" y="43427"/>
                    <a:pt x="213" y="44065"/>
                  </a:cubicBezTo>
                  <a:cubicBezTo>
                    <a:pt x="0" y="44426"/>
                    <a:pt x="336" y="44772"/>
                    <a:pt x="672" y="44772"/>
                  </a:cubicBezTo>
                  <a:cubicBezTo>
                    <a:pt x="818" y="44772"/>
                    <a:pt x="963" y="44707"/>
                    <a:pt x="1064" y="44551"/>
                  </a:cubicBezTo>
                  <a:cubicBezTo>
                    <a:pt x="3951" y="39627"/>
                    <a:pt x="5532" y="34095"/>
                    <a:pt x="6626" y="28533"/>
                  </a:cubicBezTo>
                  <a:cubicBezTo>
                    <a:pt x="7720" y="22849"/>
                    <a:pt x="8389" y="17104"/>
                    <a:pt x="9574" y="11451"/>
                  </a:cubicBezTo>
                  <a:cubicBezTo>
                    <a:pt x="10061" y="9201"/>
                    <a:pt x="10608" y="6922"/>
                    <a:pt x="11368" y="4764"/>
                  </a:cubicBezTo>
                  <a:cubicBezTo>
                    <a:pt x="11672" y="3913"/>
                    <a:pt x="12006" y="3092"/>
                    <a:pt x="12492" y="2302"/>
                  </a:cubicBezTo>
                  <a:cubicBezTo>
                    <a:pt x="12827" y="1754"/>
                    <a:pt x="13313" y="1025"/>
                    <a:pt x="14012" y="934"/>
                  </a:cubicBezTo>
                  <a:cubicBezTo>
                    <a:pt x="14049" y="930"/>
                    <a:pt x="14086" y="928"/>
                    <a:pt x="14123" y="928"/>
                  </a:cubicBezTo>
                  <a:cubicBezTo>
                    <a:pt x="14699" y="928"/>
                    <a:pt x="15305" y="1360"/>
                    <a:pt x="15562" y="1846"/>
                  </a:cubicBezTo>
                  <a:cubicBezTo>
                    <a:pt x="15927" y="2545"/>
                    <a:pt x="15927" y="3396"/>
                    <a:pt x="15897" y="4186"/>
                  </a:cubicBezTo>
                  <a:cubicBezTo>
                    <a:pt x="15836" y="6040"/>
                    <a:pt x="15380" y="7864"/>
                    <a:pt x="14985" y="9688"/>
                  </a:cubicBezTo>
                  <a:cubicBezTo>
                    <a:pt x="14772" y="10630"/>
                    <a:pt x="14590" y="11572"/>
                    <a:pt x="14347" y="12515"/>
                  </a:cubicBezTo>
                  <a:cubicBezTo>
                    <a:pt x="13982" y="14065"/>
                    <a:pt x="13495" y="15584"/>
                    <a:pt x="13009" y="17074"/>
                  </a:cubicBezTo>
                  <a:cubicBezTo>
                    <a:pt x="12036" y="20022"/>
                    <a:pt x="10942" y="22879"/>
                    <a:pt x="10122" y="25858"/>
                  </a:cubicBezTo>
                  <a:cubicBezTo>
                    <a:pt x="9939" y="26588"/>
                    <a:pt x="9757" y="27317"/>
                    <a:pt x="9605" y="28077"/>
                  </a:cubicBezTo>
                  <a:cubicBezTo>
                    <a:pt x="9538" y="28365"/>
                    <a:pt x="9811" y="28685"/>
                    <a:pt x="10093" y="28685"/>
                  </a:cubicBezTo>
                  <a:cubicBezTo>
                    <a:pt x="10198" y="28685"/>
                    <a:pt x="10304" y="28640"/>
                    <a:pt x="10395" y="28533"/>
                  </a:cubicBezTo>
                  <a:cubicBezTo>
                    <a:pt x="13830" y="24278"/>
                    <a:pt x="15897" y="19171"/>
                    <a:pt x="18207" y="14247"/>
                  </a:cubicBezTo>
                  <a:cubicBezTo>
                    <a:pt x="18784" y="13001"/>
                    <a:pt x="19362" y="11755"/>
                    <a:pt x="20091" y="10569"/>
                  </a:cubicBezTo>
                  <a:cubicBezTo>
                    <a:pt x="20638" y="9718"/>
                    <a:pt x="21277" y="8806"/>
                    <a:pt x="22097" y="8198"/>
                  </a:cubicBezTo>
                  <a:cubicBezTo>
                    <a:pt x="22420" y="7950"/>
                    <a:pt x="22844" y="7702"/>
                    <a:pt x="23253" y="7702"/>
                  </a:cubicBezTo>
                  <a:cubicBezTo>
                    <a:pt x="23345" y="7702"/>
                    <a:pt x="23437" y="7715"/>
                    <a:pt x="23526" y="7742"/>
                  </a:cubicBezTo>
                  <a:cubicBezTo>
                    <a:pt x="23952" y="7864"/>
                    <a:pt x="24256" y="8320"/>
                    <a:pt x="24438" y="8745"/>
                  </a:cubicBezTo>
                  <a:cubicBezTo>
                    <a:pt x="25137" y="10356"/>
                    <a:pt x="24803" y="12393"/>
                    <a:pt x="24377" y="14034"/>
                  </a:cubicBezTo>
                  <a:cubicBezTo>
                    <a:pt x="23800" y="16284"/>
                    <a:pt x="22736" y="18442"/>
                    <a:pt x="21733" y="20509"/>
                  </a:cubicBezTo>
                  <a:cubicBezTo>
                    <a:pt x="19514" y="25038"/>
                    <a:pt x="16809" y="29354"/>
                    <a:pt x="13708" y="33335"/>
                  </a:cubicBezTo>
                  <a:cubicBezTo>
                    <a:pt x="10729" y="37165"/>
                    <a:pt x="7295" y="40813"/>
                    <a:pt x="3282" y="43579"/>
                  </a:cubicBezTo>
                  <a:cubicBezTo>
                    <a:pt x="2857" y="43913"/>
                    <a:pt x="2371" y="44217"/>
                    <a:pt x="1915" y="44491"/>
                  </a:cubicBezTo>
                  <a:cubicBezTo>
                    <a:pt x="1483" y="44770"/>
                    <a:pt x="1752" y="45390"/>
                    <a:pt x="2154" y="45390"/>
                  </a:cubicBezTo>
                  <a:cubicBezTo>
                    <a:pt x="2233" y="45390"/>
                    <a:pt x="2316" y="45366"/>
                    <a:pt x="2401" y="45311"/>
                  </a:cubicBezTo>
                  <a:cubicBezTo>
                    <a:pt x="6687" y="42667"/>
                    <a:pt x="10304" y="39050"/>
                    <a:pt x="13465" y="35159"/>
                  </a:cubicBezTo>
                  <a:cubicBezTo>
                    <a:pt x="16839" y="31025"/>
                    <a:pt x="19757" y="26527"/>
                    <a:pt x="22158" y="21755"/>
                  </a:cubicBezTo>
                  <a:cubicBezTo>
                    <a:pt x="23252" y="19627"/>
                    <a:pt x="24316" y="17378"/>
                    <a:pt x="25076" y="15098"/>
                  </a:cubicBezTo>
                  <a:cubicBezTo>
                    <a:pt x="25684" y="13183"/>
                    <a:pt x="26049" y="11025"/>
                    <a:pt x="25532" y="9049"/>
                  </a:cubicBezTo>
                  <a:cubicBezTo>
                    <a:pt x="25251" y="7898"/>
                    <a:pt x="24477" y="6746"/>
                    <a:pt x="23233" y="6746"/>
                  </a:cubicBezTo>
                  <a:cubicBezTo>
                    <a:pt x="23132" y="6746"/>
                    <a:pt x="23026" y="6754"/>
                    <a:pt x="22918" y="6770"/>
                  </a:cubicBezTo>
                  <a:cubicBezTo>
                    <a:pt x="22189" y="6891"/>
                    <a:pt x="21550" y="7347"/>
                    <a:pt x="21003" y="7864"/>
                  </a:cubicBezTo>
                  <a:cubicBezTo>
                    <a:pt x="20122" y="8685"/>
                    <a:pt x="19453" y="9749"/>
                    <a:pt x="18845" y="10812"/>
                  </a:cubicBezTo>
                  <a:cubicBezTo>
                    <a:pt x="17447" y="13305"/>
                    <a:pt x="16383" y="15980"/>
                    <a:pt x="15167" y="18563"/>
                  </a:cubicBezTo>
                  <a:cubicBezTo>
                    <a:pt x="13973" y="21131"/>
                    <a:pt x="12691" y="23639"/>
                    <a:pt x="11091" y="25974"/>
                  </a:cubicBezTo>
                  <a:lnTo>
                    <a:pt x="11091" y="25974"/>
                  </a:lnTo>
                  <a:cubicBezTo>
                    <a:pt x="11729" y="23652"/>
                    <a:pt x="12538" y="21390"/>
                    <a:pt x="13313" y="19110"/>
                  </a:cubicBezTo>
                  <a:cubicBezTo>
                    <a:pt x="14286" y="16314"/>
                    <a:pt x="15167" y="13487"/>
                    <a:pt x="15775" y="10569"/>
                  </a:cubicBezTo>
                  <a:cubicBezTo>
                    <a:pt x="16140" y="8776"/>
                    <a:pt x="16596" y="6983"/>
                    <a:pt x="16778" y="5128"/>
                  </a:cubicBezTo>
                  <a:cubicBezTo>
                    <a:pt x="16930" y="3578"/>
                    <a:pt x="17021" y="1390"/>
                    <a:pt x="15532" y="447"/>
                  </a:cubicBezTo>
                  <a:cubicBezTo>
                    <a:pt x="15082" y="166"/>
                    <a:pt x="14609" y="1"/>
                    <a:pt x="1413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38" name="Google Shape;138;p4"/>
            <p:cNvSpPr/>
            <p:nvPr/>
          </p:nvSpPr>
          <p:spPr>
            <a:xfrm>
              <a:off x="1482200" y="5650200"/>
              <a:ext cx="48650" cy="38000"/>
            </a:xfrm>
            <a:custGeom>
              <a:avLst/>
              <a:gdLst/>
              <a:ahLst/>
              <a:cxnLst/>
              <a:rect l="l" t="t" r="r" b="b"/>
              <a:pathLst>
                <a:path w="1946" h="1520"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39" name="Google Shape;139;p4"/>
            <p:cNvSpPr/>
            <p:nvPr/>
          </p:nvSpPr>
          <p:spPr>
            <a:xfrm>
              <a:off x="1436600" y="5786975"/>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40" name="Google Shape;140;p4"/>
            <p:cNvSpPr/>
            <p:nvPr/>
          </p:nvSpPr>
          <p:spPr>
            <a:xfrm>
              <a:off x="1406200" y="5961750"/>
              <a:ext cx="48675" cy="38025"/>
            </a:xfrm>
            <a:custGeom>
              <a:avLst/>
              <a:gdLst/>
              <a:ahLst/>
              <a:cxnLst/>
              <a:rect l="l" t="t" r="r" b="b"/>
              <a:pathLst>
                <a:path w="1947" h="1521" fill="none" extrusionOk="0">
                  <a:moveTo>
                    <a:pt x="974" y="0"/>
                  </a:moveTo>
                  <a:cubicBezTo>
                    <a:pt x="1" y="0"/>
                    <a:pt x="1" y="1520"/>
                    <a:pt x="974" y="1520"/>
                  </a:cubicBezTo>
                  <a:cubicBezTo>
                    <a:pt x="1946" y="1520"/>
                    <a:pt x="1946" y="0"/>
                    <a:pt x="974"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41" name="Google Shape;141;p4"/>
            <p:cNvSpPr/>
            <p:nvPr/>
          </p:nvSpPr>
          <p:spPr>
            <a:xfrm>
              <a:off x="1337825" y="6136525"/>
              <a:ext cx="48650" cy="38025"/>
            </a:xfrm>
            <a:custGeom>
              <a:avLst/>
              <a:gdLst/>
              <a:ahLst/>
              <a:cxnLst/>
              <a:rect l="l" t="t" r="r" b="b"/>
              <a:pathLst>
                <a:path w="1946" h="1521"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42" name="Google Shape;142;p4"/>
            <p:cNvSpPr/>
            <p:nvPr/>
          </p:nvSpPr>
          <p:spPr>
            <a:xfrm>
              <a:off x="1482200" y="6189700"/>
              <a:ext cx="48650" cy="38025"/>
            </a:xfrm>
            <a:custGeom>
              <a:avLst/>
              <a:gdLst/>
              <a:ahLst/>
              <a:cxnLst/>
              <a:rect l="l" t="t" r="r" b="b"/>
              <a:pathLst>
                <a:path w="1946" h="1521" fill="none" extrusionOk="0">
                  <a:moveTo>
                    <a:pt x="973" y="1"/>
                  </a:moveTo>
                  <a:cubicBezTo>
                    <a:pt x="0" y="1"/>
                    <a:pt x="0" y="1521"/>
                    <a:pt x="973" y="1521"/>
                  </a:cubicBezTo>
                  <a:cubicBezTo>
                    <a:pt x="1946" y="1521"/>
                    <a:pt x="1946" y="1"/>
                    <a:pt x="973" y="1"/>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43" name="Google Shape;143;p4"/>
            <p:cNvSpPr/>
            <p:nvPr/>
          </p:nvSpPr>
          <p:spPr>
            <a:xfrm>
              <a:off x="1596175" y="6106125"/>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44" name="Google Shape;144;p4"/>
            <p:cNvSpPr/>
            <p:nvPr/>
          </p:nvSpPr>
          <p:spPr>
            <a:xfrm>
              <a:off x="1596175" y="5946550"/>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45" name="Google Shape;145;p4"/>
            <p:cNvSpPr/>
            <p:nvPr/>
          </p:nvSpPr>
          <p:spPr>
            <a:xfrm>
              <a:off x="1694975" y="5840175"/>
              <a:ext cx="48650" cy="38000"/>
            </a:xfrm>
            <a:custGeom>
              <a:avLst/>
              <a:gdLst/>
              <a:ahLst/>
              <a:cxnLst/>
              <a:rect l="l" t="t" r="r" b="b"/>
              <a:pathLst>
                <a:path w="1946" h="1520"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146" name="Google Shape;146;p4"/>
          <p:cNvGrpSpPr/>
          <p:nvPr/>
        </p:nvGrpSpPr>
        <p:grpSpPr>
          <a:xfrm rot="-151230" flipH="1">
            <a:off x="10792615" y="46645"/>
            <a:ext cx="2193604" cy="3252709"/>
            <a:chOff x="9375" y="7336275"/>
            <a:chExt cx="818450" cy="1213550"/>
          </a:xfrm>
        </p:grpSpPr>
        <p:sp>
          <p:nvSpPr>
            <p:cNvPr id="147" name="Google Shape;147;p4"/>
            <p:cNvSpPr/>
            <p:nvPr/>
          </p:nvSpPr>
          <p:spPr>
            <a:xfrm>
              <a:off x="474450" y="7336275"/>
              <a:ext cx="196075" cy="309300"/>
            </a:xfrm>
            <a:custGeom>
              <a:avLst/>
              <a:gdLst/>
              <a:ahLst/>
              <a:cxnLst/>
              <a:rect l="l" t="t" r="r" b="b"/>
              <a:pathLst>
                <a:path w="7843" h="12372" fill="none" extrusionOk="0">
                  <a:moveTo>
                    <a:pt x="7447" y="6717"/>
                  </a:moveTo>
                  <a:cubicBezTo>
                    <a:pt x="7021" y="10061"/>
                    <a:pt x="3192" y="12371"/>
                    <a:pt x="3192" y="12371"/>
                  </a:cubicBezTo>
                  <a:cubicBezTo>
                    <a:pt x="3192" y="12371"/>
                    <a:pt x="0" y="9210"/>
                    <a:pt x="395" y="5866"/>
                  </a:cubicBezTo>
                  <a:cubicBezTo>
                    <a:pt x="821" y="2523"/>
                    <a:pt x="2705" y="0"/>
                    <a:pt x="4651" y="243"/>
                  </a:cubicBezTo>
                  <a:cubicBezTo>
                    <a:pt x="6596" y="456"/>
                    <a:pt x="7842" y="3374"/>
                    <a:pt x="7447" y="671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48" name="Google Shape;148;p4"/>
            <p:cNvSpPr/>
            <p:nvPr/>
          </p:nvSpPr>
          <p:spPr>
            <a:xfrm>
              <a:off x="520025" y="7633375"/>
              <a:ext cx="307800" cy="214325"/>
            </a:xfrm>
            <a:custGeom>
              <a:avLst/>
              <a:gdLst/>
              <a:ahLst/>
              <a:cxnLst/>
              <a:rect l="l" t="t" r="r" b="b"/>
              <a:pathLst>
                <a:path w="12312" h="8573" fill="none" extrusionOk="0">
                  <a:moveTo>
                    <a:pt x="6809" y="7691"/>
                  </a:moveTo>
                  <a:cubicBezTo>
                    <a:pt x="3557" y="8572"/>
                    <a:pt x="1" y="5867"/>
                    <a:pt x="1" y="5867"/>
                  </a:cubicBezTo>
                  <a:cubicBezTo>
                    <a:pt x="1" y="5867"/>
                    <a:pt x="1703" y="1733"/>
                    <a:pt x="4986" y="852"/>
                  </a:cubicBezTo>
                  <a:cubicBezTo>
                    <a:pt x="8238" y="1"/>
                    <a:pt x="11308" y="821"/>
                    <a:pt x="11794" y="2706"/>
                  </a:cubicBezTo>
                  <a:cubicBezTo>
                    <a:pt x="12311" y="4590"/>
                    <a:pt x="10062" y="6809"/>
                    <a:pt x="6809" y="7691"/>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49" name="Google Shape;149;p4"/>
            <p:cNvSpPr/>
            <p:nvPr/>
          </p:nvSpPr>
          <p:spPr>
            <a:xfrm>
              <a:off x="423525" y="7857550"/>
              <a:ext cx="308550" cy="212025"/>
            </a:xfrm>
            <a:custGeom>
              <a:avLst/>
              <a:gdLst/>
              <a:ahLst/>
              <a:cxnLst/>
              <a:rect l="l" t="t" r="r" b="b"/>
              <a:pathLst>
                <a:path w="12342" h="8481" fill="none" extrusionOk="0">
                  <a:moveTo>
                    <a:pt x="6779" y="7690"/>
                  </a:moveTo>
                  <a:cubicBezTo>
                    <a:pt x="3496" y="8481"/>
                    <a:pt x="1" y="5654"/>
                    <a:pt x="1" y="5654"/>
                  </a:cubicBezTo>
                  <a:cubicBezTo>
                    <a:pt x="1" y="5654"/>
                    <a:pt x="1824" y="1581"/>
                    <a:pt x="5107" y="791"/>
                  </a:cubicBezTo>
                  <a:cubicBezTo>
                    <a:pt x="8390" y="0"/>
                    <a:pt x="11429" y="912"/>
                    <a:pt x="11885" y="2827"/>
                  </a:cubicBezTo>
                  <a:cubicBezTo>
                    <a:pt x="12341" y="4712"/>
                    <a:pt x="10062" y="6900"/>
                    <a:pt x="6779" y="7690"/>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0" name="Google Shape;150;p4"/>
            <p:cNvSpPr/>
            <p:nvPr/>
          </p:nvSpPr>
          <p:spPr>
            <a:xfrm>
              <a:off x="308025" y="8134150"/>
              <a:ext cx="308550" cy="193800"/>
            </a:xfrm>
            <a:custGeom>
              <a:avLst/>
              <a:gdLst/>
              <a:ahLst/>
              <a:cxnLst/>
              <a:rect l="l" t="t" r="r" b="b"/>
              <a:pathLst>
                <a:path w="12342" h="7752" fill="none" extrusionOk="0">
                  <a:moveTo>
                    <a:pt x="5684" y="7387"/>
                  </a:moveTo>
                  <a:cubicBezTo>
                    <a:pt x="2341" y="7022"/>
                    <a:pt x="0" y="3222"/>
                    <a:pt x="0" y="3222"/>
                  </a:cubicBezTo>
                  <a:cubicBezTo>
                    <a:pt x="0" y="3222"/>
                    <a:pt x="3101" y="0"/>
                    <a:pt x="6444" y="365"/>
                  </a:cubicBezTo>
                  <a:cubicBezTo>
                    <a:pt x="9818" y="730"/>
                    <a:pt x="12341" y="2584"/>
                    <a:pt x="12159" y="4529"/>
                  </a:cubicBezTo>
                  <a:cubicBezTo>
                    <a:pt x="11946" y="6475"/>
                    <a:pt x="9058" y="7751"/>
                    <a:pt x="5684" y="738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1" name="Google Shape;151;p4"/>
            <p:cNvSpPr/>
            <p:nvPr/>
          </p:nvSpPr>
          <p:spPr>
            <a:xfrm>
              <a:off x="134775" y="8356025"/>
              <a:ext cx="309300" cy="193800"/>
            </a:xfrm>
            <a:custGeom>
              <a:avLst/>
              <a:gdLst/>
              <a:ahLst/>
              <a:cxnLst/>
              <a:rect l="l" t="t" r="r" b="b"/>
              <a:pathLst>
                <a:path w="12372" h="7752" fill="none" extrusionOk="0">
                  <a:moveTo>
                    <a:pt x="5715" y="7387"/>
                  </a:moveTo>
                  <a:cubicBezTo>
                    <a:pt x="2341" y="7022"/>
                    <a:pt x="0" y="3223"/>
                    <a:pt x="0" y="3223"/>
                  </a:cubicBezTo>
                  <a:cubicBezTo>
                    <a:pt x="0" y="3223"/>
                    <a:pt x="3101" y="1"/>
                    <a:pt x="6474" y="366"/>
                  </a:cubicBezTo>
                  <a:cubicBezTo>
                    <a:pt x="9818" y="730"/>
                    <a:pt x="12371" y="2585"/>
                    <a:pt x="12158" y="4530"/>
                  </a:cubicBezTo>
                  <a:cubicBezTo>
                    <a:pt x="11946" y="6475"/>
                    <a:pt x="9058" y="7752"/>
                    <a:pt x="5715" y="738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2" name="Google Shape;152;p4"/>
            <p:cNvSpPr/>
            <p:nvPr/>
          </p:nvSpPr>
          <p:spPr>
            <a:xfrm>
              <a:off x="282175" y="7555100"/>
              <a:ext cx="245475" cy="281950"/>
            </a:xfrm>
            <a:custGeom>
              <a:avLst/>
              <a:gdLst/>
              <a:ahLst/>
              <a:cxnLst/>
              <a:rect l="l" t="t" r="r" b="b"/>
              <a:pathLst>
                <a:path w="9819" h="11278" fill="none" extrusionOk="0">
                  <a:moveTo>
                    <a:pt x="2037" y="8117"/>
                  </a:moveTo>
                  <a:cubicBezTo>
                    <a:pt x="3892" y="10943"/>
                    <a:pt x="8360" y="11278"/>
                    <a:pt x="8360" y="11278"/>
                  </a:cubicBezTo>
                  <a:cubicBezTo>
                    <a:pt x="8360" y="11278"/>
                    <a:pt x="9819" y="7053"/>
                    <a:pt x="7934" y="4226"/>
                  </a:cubicBezTo>
                  <a:cubicBezTo>
                    <a:pt x="6080" y="1399"/>
                    <a:pt x="3253" y="1"/>
                    <a:pt x="1612" y="1065"/>
                  </a:cubicBezTo>
                  <a:cubicBezTo>
                    <a:pt x="1" y="2159"/>
                    <a:pt x="183" y="5320"/>
                    <a:pt x="2037" y="811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3" name="Google Shape;153;p4"/>
            <p:cNvSpPr/>
            <p:nvPr/>
          </p:nvSpPr>
          <p:spPr>
            <a:xfrm>
              <a:off x="167450" y="7816525"/>
              <a:ext cx="245475" cy="281925"/>
            </a:xfrm>
            <a:custGeom>
              <a:avLst/>
              <a:gdLst/>
              <a:ahLst/>
              <a:cxnLst/>
              <a:rect l="l" t="t" r="r" b="b"/>
              <a:pathLst>
                <a:path w="9819" h="11277" fill="none" extrusionOk="0">
                  <a:moveTo>
                    <a:pt x="2037" y="8146"/>
                  </a:moveTo>
                  <a:cubicBezTo>
                    <a:pt x="3921" y="10942"/>
                    <a:pt x="8389" y="11277"/>
                    <a:pt x="8389" y="11277"/>
                  </a:cubicBezTo>
                  <a:cubicBezTo>
                    <a:pt x="8389" y="11277"/>
                    <a:pt x="9818" y="7052"/>
                    <a:pt x="7964" y="4225"/>
                  </a:cubicBezTo>
                  <a:cubicBezTo>
                    <a:pt x="6110" y="1429"/>
                    <a:pt x="3253" y="0"/>
                    <a:pt x="1642" y="1094"/>
                  </a:cubicBezTo>
                  <a:cubicBezTo>
                    <a:pt x="0" y="2158"/>
                    <a:pt x="183" y="5319"/>
                    <a:pt x="2037" y="8146"/>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4" name="Google Shape;154;p4"/>
            <p:cNvSpPr/>
            <p:nvPr/>
          </p:nvSpPr>
          <p:spPr>
            <a:xfrm>
              <a:off x="9375" y="8048275"/>
              <a:ext cx="245475" cy="281950"/>
            </a:xfrm>
            <a:custGeom>
              <a:avLst/>
              <a:gdLst/>
              <a:ahLst/>
              <a:cxnLst/>
              <a:rect l="l" t="t" r="r" b="b"/>
              <a:pathLst>
                <a:path w="9819" h="11278" fill="none" extrusionOk="0">
                  <a:moveTo>
                    <a:pt x="2068" y="8147"/>
                  </a:moveTo>
                  <a:cubicBezTo>
                    <a:pt x="3922" y="10943"/>
                    <a:pt x="8390" y="11277"/>
                    <a:pt x="8390" y="11277"/>
                  </a:cubicBezTo>
                  <a:cubicBezTo>
                    <a:pt x="8390" y="11277"/>
                    <a:pt x="9819" y="7052"/>
                    <a:pt x="7965" y="4226"/>
                  </a:cubicBezTo>
                  <a:cubicBezTo>
                    <a:pt x="6110" y="1429"/>
                    <a:pt x="3284" y="1"/>
                    <a:pt x="1642" y="1095"/>
                  </a:cubicBezTo>
                  <a:cubicBezTo>
                    <a:pt x="1" y="2159"/>
                    <a:pt x="183" y="5320"/>
                    <a:pt x="2068" y="814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5" name="Google Shape;155;p4"/>
            <p:cNvSpPr/>
            <p:nvPr/>
          </p:nvSpPr>
          <p:spPr>
            <a:xfrm>
              <a:off x="35975" y="7445675"/>
              <a:ext cx="566150" cy="1060075"/>
            </a:xfrm>
            <a:custGeom>
              <a:avLst/>
              <a:gdLst/>
              <a:ahLst/>
              <a:cxnLst/>
              <a:rect l="l" t="t" r="r" b="b"/>
              <a:pathLst>
                <a:path w="22646" h="42403" fill="none" extrusionOk="0">
                  <a:moveTo>
                    <a:pt x="21703" y="1"/>
                  </a:moveTo>
                  <a:cubicBezTo>
                    <a:pt x="21703" y="1"/>
                    <a:pt x="22646" y="21521"/>
                    <a:pt x="1" y="42403"/>
                  </a:cubicBezTo>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156" name="Google Shape;156;p4"/>
          <p:cNvSpPr/>
          <p:nvPr/>
        </p:nvSpPr>
        <p:spPr>
          <a:xfrm rot="10800000" flipH="1">
            <a:off x="6837980" y="3651332"/>
            <a:ext cx="5364909" cy="3219387"/>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7" name="Google Shape;157;p4"/>
          <p:cNvSpPr/>
          <p:nvPr/>
        </p:nvSpPr>
        <p:spPr>
          <a:xfrm flipH="1">
            <a:off x="-45420" y="-44371"/>
            <a:ext cx="5364909" cy="3219387"/>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8" name="Google Shape;158;p4"/>
          <p:cNvSpPr/>
          <p:nvPr/>
        </p:nvSpPr>
        <p:spPr>
          <a:xfrm flipH="1">
            <a:off x="716868" y="491767"/>
            <a:ext cx="10689200" cy="55660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9" name="Google Shape;159;p4"/>
          <p:cNvSpPr/>
          <p:nvPr/>
        </p:nvSpPr>
        <p:spPr>
          <a:xfrm flipH="1">
            <a:off x="716868" y="6338053"/>
            <a:ext cx="10689200" cy="228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60" name="Google Shape;160;p4"/>
          <p:cNvSpPr txBox="1">
            <a:spLocks noGrp="1"/>
          </p:cNvSpPr>
          <p:nvPr>
            <p:ph type="body" idx="1"/>
          </p:nvPr>
        </p:nvSpPr>
        <p:spPr>
          <a:xfrm>
            <a:off x="945467" y="1358900"/>
            <a:ext cx="10272000" cy="47116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Livvic"/>
              <a:buAutoNum type="arabicPeriod"/>
              <a:defRPr sz="1200"/>
            </a:lvl1pPr>
            <a:lvl2pPr marL="914400" lvl="1" indent="-304800">
              <a:lnSpc>
                <a:spcPct val="100000"/>
              </a:lnSpc>
              <a:spcBef>
                <a:spcPts val="0"/>
              </a:spcBef>
              <a:spcAft>
                <a:spcPts val="0"/>
              </a:spcAft>
              <a:buClr>
                <a:srgbClr val="434343"/>
              </a:buClr>
              <a:buSzPts val="1200"/>
              <a:buFont typeface="Roboto Condensed Light"/>
              <a:buAutoNum type="alphaLcPeriod"/>
              <a:defRPr/>
            </a:lvl2pPr>
            <a:lvl3pPr marL="1371600" lvl="2" indent="-304800">
              <a:lnSpc>
                <a:spcPct val="100000"/>
              </a:lnSpc>
              <a:spcBef>
                <a:spcPts val="0"/>
              </a:spcBef>
              <a:spcAft>
                <a:spcPts val="0"/>
              </a:spcAft>
              <a:buClr>
                <a:srgbClr val="434343"/>
              </a:buClr>
              <a:buSzPts val="1200"/>
              <a:buFont typeface="Roboto Condensed Light"/>
              <a:buAutoNum type="romanLcPeriod"/>
              <a:defRPr/>
            </a:lvl3pPr>
            <a:lvl4pPr marL="1828800" lvl="3" indent="-304800">
              <a:lnSpc>
                <a:spcPct val="100000"/>
              </a:lnSpc>
              <a:spcBef>
                <a:spcPts val="0"/>
              </a:spcBef>
              <a:spcAft>
                <a:spcPts val="0"/>
              </a:spcAft>
              <a:buClr>
                <a:srgbClr val="434343"/>
              </a:buClr>
              <a:buSzPts val="1200"/>
              <a:buFont typeface="Roboto Condensed Light"/>
              <a:buAutoNum type="arabicPeriod"/>
              <a:defRPr/>
            </a:lvl4pPr>
            <a:lvl5pPr marL="2286000" lvl="4" indent="-304800">
              <a:lnSpc>
                <a:spcPct val="100000"/>
              </a:lnSpc>
              <a:spcBef>
                <a:spcPts val="0"/>
              </a:spcBef>
              <a:spcAft>
                <a:spcPts val="0"/>
              </a:spcAft>
              <a:buClr>
                <a:srgbClr val="434343"/>
              </a:buClr>
              <a:buSzPts val="1200"/>
              <a:buFont typeface="Roboto Condensed Light"/>
              <a:buAutoNum type="alphaLcPeriod"/>
              <a:defRPr/>
            </a:lvl5pPr>
            <a:lvl6pPr marL="2743200" lvl="5" indent="-304800">
              <a:lnSpc>
                <a:spcPct val="100000"/>
              </a:lnSpc>
              <a:spcBef>
                <a:spcPts val="0"/>
              </a:spcBef>
              <a:spcAft>
                <a:spcPts val="0"/>
              </a:spcAft>
              <a:buClr>
                <a:srgbClr val="434343"/>
              </a:buClr>
              <a:buSzPts val="1200"/>
              <a:buFont typeface="Roboto Condensed Light"/>
              <a:buAutoNum type="romanLcPeriod"/>
              <a:defRPr/>
            </a:lvl6pPr>
            <a:lvl7pPr marL="3200400" lvl="6" indent="-304800">
              <a:lnSpc>
                <a:spcPct val="100000"/>
              </a:lnSpc>
              <a:spcBef>
                <a:spcPts val="0"/>
              </a:spcBef>
              <a:spcAft>
                <a:spcPts val="0"/>
              </a:spcAft>
              <a:buClr>
                <a:srgbClr val="434343"/>
              </a:buClr>
              <a:buSzPts val="1200"/>
              <a:buFont typeface="Roboto Condensed Light"/>
              <a:buAutoNum type="arabicPeriod"/>
              <a:defRPr/>
            </a:lvl7pPr>
            <a:lvl8pPr marL="3657600" lvl="7" indent="-304800">
              <a:lnSpc>
                <a:spcPct val="100000"/>
              </a:lnSpc>
              <a:spcBef>
                <a:spcPts val="0"/>
              </a:spcBef>
              <a:spcAft>
                <a:spcPts val="0"/>
              </a:spcAft>
              <a:buClr>
                <a:srgbClr val="434343"/>
              </a:buClr>
              <a:buSzPts val="1200"/>
              <a:buFont typeface="Roboto Condensed Light"/>
              <a:buAutoNum type="alphaLcPeriod"/>
              <a:defRPr/>
            </a:lvl8pPr>
            <a:lvl9pPr marL="4114800" lvl="8" indent="-304800">
              <a:lnSpc>
                <a:spcPct val="100000"/>
              </a:lnSpc>
              <a:spcBef>
                <a:spcPts val="0"/>
              </a:spcBef>
              <a:spcAft>
                <a:spcPts val="0"/>
              </a:spcAft>
              <a:buClr>
                <a:srgbClr val="434343"/>
              </a:buClr>
              <a:buSzPts val="1200"/>
              <a:buFont typeface="Roboto Condensed Light"/>
              <a:buAutoNum type="romanLcPeriod"/>
              <a:defRPr/>
            </a:lvl9pPr>
          </a:lstStyle>
          <a:p/>
        </p:txBody>
      </p:sp>
      <p:sp>
        <p:nvSpPr>
          <p:cNvPr id="161" name="Google Shape;161;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EFE8D8"/>
                </a:solidFill>
              </a:rPr>
            </a:fld>
            <a:endParaRPr>
              <a:solidFill>
                <a:srgbClr val="EFE8D8"/>
              </a:solidFill>
            </a:endParaRPr>
          </a:p>
        </p:txBody>
      </p:sp>
      <p:sp>
        <p:nvSpPr>
          <p:cNvPr id="162" name="Google Shape;162;p4"/>
          <p:cNvSpPr txBox="1">
            <a:spLocks noGrp="1"/>
          </p:cNvSpPr>
          <p:nvPr>
            <p:ph type="title"/>
          </p:nvPr>
        </p:nvSpPr>
        <p:spPr>
          <a:xfrm>
            <a:off x="960000" y="4917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163"/>
        <p:cNvGrpSpPr/>
        <p:nvPr/>
      </p:nvGrpSpPr>
      <p:grpSpPr>
        <a:xfrm>
          <a:off x="0" y="0"/>
          <a:ext cx="0" cy="0"/>
          <a:chOff x="0" y="0"/>
          <a:chExt cx="0" cy="0"/>
        </a:xfrm>
      </p:grpSpPr>
      <p:grpSp>
        <p:nvGrpSpPr>
          <p:cNvPr id="164" name="Google Shape;164;p5"/>
          <p:cNvGrpSpPr/>
          <p:nvPr/>
        </p:nvGrpSpPr>
        <p:grpSpPr>
          <a:xfrm rot="956512">
            <a:off x="-474376" y="3680348"/>
            <a:ext cx="2157333" cy="1841495"/>
            <a:chOff x="-2034625" y="5750713"/>
            <a:chExt cx="906575" cy="773850"/>
          </a:xfrm>
        </p:grpSpPr>
        <p:sp>
          <p:nvSpPr>
            <p:cNvPr id="165" name="Google Shape;165;p5"/>
            <p:cNvSpPr/>
            <p:nvPr/>
          </p:nvSpPr>
          <p:spPr>
            <a:xfrm>
              <a:off x="-2034625" y="5750713"/>
              <a:ext cx="906575" cy="773850"/>
            </a:xfrm>
            <a:custGeom>
              <a:avLst/>
              <a:gdLst/>
              <a:ahLst/>
              <a:cxnLst/>
              <a:rect l="l" t="t" r="r" b="b"/>
              <a:pathLst>
                <a:path w="36263" h="30954" extrusionOk="0">
                  <a:moveTo>
                    <a:pt x="23691" y="14453"/>
                  </a:moveTo>
                  <a:cubicBezTo>
                    <a:pt x="24107" y="14453"/>
                    <a:pt x="24450" y="14602"/>
                    <a:pt x="24590" y="14882"/>
                  </a:cubicBezTo>
                  <a:cubicBezTo>
                    <a:pt x="24833" y="15399"/>
                    <a:pt x="24377" y="16098"/>
                    <a:pt x="23587" y="16493"/>
                  </a:cubicBezTo>
                  <a:cubicBezTo>
                    <a:pt x="23245" y="16658"/>
                    <a:pt x="22897" y="16738"/>
                    <a:pt x="22591" y="16738"/>
                  </a:cubicBezTo>
                  <a:cubicBezTo>
                    <a:pt x="22162" y="16738"/>
                    <a:pt x="21814" y="16582"/>
                    <a:pt x="21672" y="16280"/>
                  </a:cubicBezTo>
                  <a:cubicBezTo>
                    <a:pt x="21429" y="15794"/>
                    <a:pt x="21885" y="15065"/>
                    <a:pt x="22706" y="14700"/>
                  </a:cubicBezTo>
                  <a:cubicBezTo>
                    <a:pt x="23040" y="14533"/>
                    <a:pt x="23385" y="14453"/>
                    <a:pt x="23691" y="14453"/>
                  </a:cubicBezTo>
                  <a:close/>
                  <a:moveTo>
                    <a:pt x="10920" y="15599"/>
                  </a:moveTo>
                  <a:cubicBezTo>
                    <a:pt x="11364" y="15599"/>
                    <a:pt x="11783" y="15753"/>
                    <a:pt x="12098" y="16068"/>
                  </a:cubicBezTo>
                  <a:cubicBezTo>
                    <a:pt x="12797" y="16797"/>
                    <a:pt x="12675" y="18013"/>
                    <a:pt x="11854" y="18834"/>
                  </a:cubicBezTo>
                  <a:cubicBezTo>
                    <a:pt x="11386" y="19285"/>
                    <a:pt x="10799" y="19516"/>
                    <a:pt x="10254" y="19516"/>
                  </a:cubicBezTo>
                  <a:cubicBezTo>
                    <a:pt x="9807" y="19516"/>
                    <a:pt x="9389" y="19361"/>
                    <a:pt x="9088" y="19046"/>
                  </a:cubicBezTo>
                  <a:cubicBezTo>
                    <a:pt x="8389" y="18347"/>
                    <a:pt x="8511" y="17101"/>
                    <a:pt x="9332" y="16280"/>
                  </a:cubicBezTo>
                  <a:cubicBezTo>
                    <a:pt x="9800" y="15829"/>
                    <a:pt x="10378" y="15599"/>
                    <a:pt x="10920" y="15599"/>
                  </a:cubicBezTo>
                  <a:close/>
                  <a:moveTo>
                    <a:pt x="18437" y="1"/>
                  </a:moveTo>
                  <a:cubicBezTo>
                    <a:pt x="16250" y="1"/>
                    <a:pt x="13932" y="763"/>
                    <a:pt x="12645" y="3028"/>
                  </a:cubicBezTo>
                  <a:cubicBezTo>
                    <a:pt x="10213" y="7283"/>
                    <a:pt x="12766" y="10445"/>
                    <a:pt x="12553" y="12207"/>
                  </a:cubicBezTo>
                  <a:cubicBezTo>
                    <a:pt x="12371" y="13636"/>
                    <a:pt x="11125" y="12359"/>
                    <a:pt x="5562" y="15612"/>
                  </a:cubicBezTo>
                  <a:cubicBezTo>
                    <a:pt x="0" y="18895"/>
                    <a:pt x="4955" y="26828"/>
                    <a:pt x="7021" y="27952"/>
                  </a:cubicBezTo>
                  <a:cubicBezTo>
                    <a:pt x="7147" y="28022"/>
                    <a:pt x="7269" y="28055"/>
                    <a:pt x="7388" y="28055"/>
                  </a:cubicBezTo>
                  <a:cubicBezTo>
                    <a:pt x="9191" y="28055"/>
                    <a:pt x="10238" y="20499"/>
                    <a:pt x="12462" y="19472"/>
                  </a:cubicBezTo>
                  <a:cubicBezTo>
                    <a:pt x="12619" y="19403"/>
                    <a:pt x="12741" y="19370"/>
                    <a:pt x="12832" y="19370"/>
                  </a:cubicBezTo>
                  <a:cubicBezTo>
                    <a:pt x="14140" y="19370"/>
                    <a:pt x="9180" y="26114"/>
                    <a:pt x="10487" y="28955"/>
                  </a:cubicBezTo>
                  <a:cubicBezTo>
                    <a:pt x="11186" y="30460"/>
                    <a:pt x="13078" y="30954"/>
                    <a:pt x="15190" y="30954"/>
                  </a:cubicBezTo>
                  <a:cubicBezTo>
                    <a:pt x="17303" y="30954"/>
                    <a:pt x="19636" y="30460"/>
                    <a:pt x="21216" y="29989"/>
                  </a:cubicBezTo>
                  <a:cubicBezTo>
                    <a:pt x="24377" y="29077"/>
                    <a:pt x="20152" y="26037"/>
                    <a:pt x="21125" y="23211"/>
                  </a:cubicBezTo>
                  <a:cubicBezTo>
                    <a:pt x="21292" y="22720"/>
                    <a:pt x="21438" y="22510"/>
                    <a:pt x="21572" y="22510"/>
                  </a:cubicBezTo>
                  <a:cubicBezTo>
                    <a:pt x="22221" y="22510"/>
                    <a:pt x="22612" y="27391"/>
                    <a:pt x="23921" y="29229"/>
                  </a:cubicBezTo>
                  <a:cubicBezTo>
                    <a:pt x="24515" y="30078"/>
                    <a:pt x="25530" y="30424"/>
                    <a:pt x="26737" y="30424"/>
                  </a:cubicBezTo>
                  <a:cubicBezTo>
                    <a:pt x="28685" y="30424"/>
                    <a:pt x="31131" y="29523"/>
                    <a:pt x="33101" y="28378"/>
                  </a:cubicBezTo>
                  <a:cubicBezTo>
                    <a:pt x="36262" y="26524"/>
                    <a:pt x="34469" y="17010"/>
                    <a:pt x="34317" y="15581"/>
                  </a:cubicBezTo>
                  <a:cubicBezTo>
                    <a:pt x="34294" y="15369"/>
                    <a:pt x="34132" y="15282"/>
                    <a:pt x="33866" y="15282"/>
                  </a:cubicBezTo>
                  <a:cubicBezTo>
                    <a:pt x="32610" y="15282"/>
                    <a:pt x="29047" y="17230"/>
                    <a:pt x="27002" y="17230"/>
                  </a:cubicBezTo>
                  <a:cubicBezTo>
                    <a:pt x="26560" y="17230"/>
                    <a:pt x="26189" y="17139"/>
                    <a:pt x="25928" y="16919"/>
                  </a:cubicBezTo>
                  <a:cubicBezTo>
                    <a:pt x="24195" y="15490"/>
                    <a:pt x="32888" y="15095"/>
                    <a:pt x="33739" y="11478"/>
                  </a:cubicBezTo>
                  <a:cubicBezTo>
                    <a:pt x="34560" y="7831"/>
                    <a:pt x="29849" y="4639"/>
                    <a:pt x="27630" y="3666"/>
                  </a:cubicBezTo>
                  <a:cubicBezTo>
                    <a:pt x="27485" y="3602"/>
                    <a:pt x="27334" y="3572"/>
                    <a:pt x="27176" y="3572"/>
                  </a:cubicBezTo>
                  <a:cubicBezTo>
                    <a:pt x="25146" y="3572"/>
                    <a:pt x="22115" y="8505"/>
                    <a:pt x="20706" y="8505"/>
                  </a:cubicBezTo>
                  <a:cubicBezTo>
                    <a:pt x="20565" y="8505"/>
                    <a:pt x="20441" y="8456"/>
                    <a:pt x="20335" y="8347"/>
                  </a:cubicBezTo>
                  <a:cubicBezTo>
                    <a:pt x="19089" y="7071"/>
                    <a:pt x="25107" y="2694"/>
                    <a:pt x="23070" y="1235"/>
                  </a:cubicBezTo>
                  <a:cubicBezTo>
                    <a:pt x="22126" y="572"/>
                    <a:pt x="20330" y="1"/>
                    <a:pt x="1843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66" name="Google Shape;166;p5"/>
            <p:cNvSpPr/>
            <p:nvPr/>
          </p:nvSpPr>
          <p:spPr>
            <a:xfrm>
              <a:off x="-1730675" y="6046863"/>
              <a:ext cx="459750" cy="322600"/>
            </a:xfrm>
            <a:custGeom>
              <a:avLst/>
              <a:gdLst/>
              <a:ahLst/>
              <a:cxnLst/>
              <a:rect l="l" t="t" r="r" b="b"/>
              <a:pathLst>
                <a:path w="18390" h="12904" extrusionOk="0">
                  <a:moveTo>
                    <a:pt x="385" y="0"/>
                  </a:moveTo>
                  <a:cubicBezTo>
                    <a:pt x="284" y="0"/>
                    <a:pt x="186" y="38"/>
                    <a:pt x="122" y="118"/>
                  </a:cubicBezTo>
                  <a:cubicBezTo>
                    <a:pt x="61" y="179"/>
                    <a:pt x="31" y="240"/>
                    <a:pt x="31" y="301"/>
                  </a:cubicBezTo>
                  <a:cubicBezTo>
                    <a:pt x="0" y="422"/>
                    <a:pt x="31" y="544"/>
                    <a:pt x="122" y="635"/>
                  </a:cubicBezTo>
                  <a:cubicBezTo>
                    <a:pt x="3557" y="3796"/>
                    <a:pt x="17204" y="12489"/>
                    <a:pt x="17782" y="12854"/>
                  </a:cubicBezTo>
                  <a:cubicBezTo>
                    <a:pt x="17836" y="12887"/>
                    <a:pt x="17899" y="12904"/>
                    <a:pt x="17962" y="12904"/>
                  </a:cubicBezTo>
                  <a:cubicBezTo>
                    <a:pt x="18075" y="12904"/>
                    <a:pt x="18190" y="12849"/>
                    <a:pt x="18268" y="12732"/>
                  </a:cubicBezTo>
                  <a:cubicBezTo>
                    <a:pt x="18390" y="12581"/>
                    <a:pt x="18329" y="12337"/>
                    <a:pt x="18147" y="12246"/>
                  </a:cubicBezTo>
                  <a:cubicBezTo>
                    <a:pt x="18025" y="12155"/>
                    <a:pt x="4013" y="3219"/>
                    <a:pt x="639" y="88"/>
                  </a:cubicBezTo>
                  <a:cubicBezTo>
                    <a:pt x="567" y="31"/>
                    <a:pt x="475" y="0"/>
                    <a:pt x="38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67" name="Google Shape;167;p5"/>
            <p:cNvSpPr/>
            <p:nvPr/>
          </p:nvSpPr>
          <p:spPr>
            <a:xfrm>
              <a:off x="-1416850" y="6210913"/>
              <a:ext cx="192275" cy="255050"/>
            </a:xfrm>
            <a:custGeom>
              <a:avLst/>
              <a:gdLst/>
              <a:ahLst/>
              <a:cxnLst/>
              <a:rect l="l" t="t" r="r" b="b"/>
              <a:pathLst>
                <a:path w="7691" h="10202" extrusionOk="0">
                  <a:moveTo>
                    <a:pt x="7357" y="0"/>
                  </a:moveTo>
                  <a:cubicBezTo>
                    <a:pt x="7174" y="31"/>
                    <a:pt x="3040" y="395"/>
                    <a:pt x="1217" y="2493"/>
                  </a:cubicBezTo>
                  <a:cubicBezTo>
                    <a:pt x="791" y="2949"/>
                    <a:pt x="548" y="3556"/>
                    <a:pt x="426" y="4225"/>
                  </a:cubicBezTo>
                  <a:cubicBezTo>
                    <a:pt x="1" y="6626"/>
                    <a:pt x="1065" y="9818"/>
                    <a:pt x="1125" y="10000"/>
                  </a:cubicBezTo>
                  <a:cubicBezTo>
                    <a:pt x="1173" y="10120"/>
                    <a:pt x="1296" y="10202"/>
                    <a:pt x="1420" y="10202"/>
                  </a:cubicBezTo>
                  <a:cubicBezTo>
                    <a:pt x="1454" y="10202"/>
                    <a:pt x="1488" y="10196"/>
                    <a:pt x="1521" y="10183"/>
                  </a:cubicBezTo>
                  <a:cubicBezTo>
                    <a:pt x="1673" y="10122"/>
                    <a:pt x="1764" y="9940"/>
                    <a:pt x="1703" y="9788"/>
                  </a:cubicBezTo>
                  <a:cubicBezTo>
                    <a:pt x="1673" y="9757"/>
                    <a:pt x="1" y="4772"/>
                    <a:pt x="1642" y="2888"/>
                  </a:cubicBezTo>
                  <a:cubicBezTo>
                    <a:pt x="3344" y="973"/>
                    <a:pt x="7357" y="608"/>
                    <a:pt x="7387" y="608"/>
                  </a:cubicBezTo>
                  <a:cubicBezTo>
                    <a:pt x="7569" y="608"/>
                    <a:pt x="7691" y="456"/>
                    <a:pt x="7660" y="304"/>
                  </a:cubicBezTo>
                  <a:cubicBezTo>
                    <a:pt x="7660" y="122"/>
                    <a:pt x="7509" y="0"/>
                    <a:pt x="735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68" name="Google Shape;168;p5"/>
            <p:cNvSpPr/>
            <p:nvPr/>
          </p:nvSpPr>
          <p:spPr>
            <a:xfrm>
              <a:off x="-1650900" y="6030238"/>
              <a:ext cx="252325" cy="363150"/>
            </a:xfrm>
            <a:custGeom>
              <a:avLst/>
              <a:gdLst/>
              <a:ahLst/>
              <a:cxnLst/>
              <a:rect l="l" t="t" r="r" b="b"/>
              <a:pathLst>
                <a:path w="10093" h="14526" extrusionOk="0">
                  <a:moveTo>
                    <a:pt x="9685" y="1"/>
                  </a:moveTo>
                  <a:cubicBezTo>
                    <a:pt x="9638" y="1"/>
                    <a:pt x="9591" y="8"/>
                    <a:pt x="9545" y="23"/>
                  </a:cubicBezTo>
                  <a:cubicBezTo>
                    <a:pt x="9332" y="115"/>
                    <a:pt x="4195" y="2425"/>
                    <a:pt x="2068" y="5130"/>
                  </a:cubicBezTo>
                  <a:cubicBezTo>
                    <a:pt x="1217" y="6224"/>
                    <a:pt x="700" y="7896"/>
                    <a:pt x="426" y="9507"/>
                  </a:cubicBezTo>
                  <a:cubicBezTo>
                    <a:pt x="1" y="11817"/>
                    <a:pt x="31" y="14036"/>
                    <a:pt x="1" y="14188"/>
                  </a:cubicBezTo>
                  <a:cubicBezTo>
                    <a:pt x="29" y="14357"/>
                    <a:pt x="161" y="14525"/>
                    <a:pt x="350" y="14525"/>
                  </a:cubicBezTo>
                  <a:cubicBezTo>
                    <a:pt x="365" y="14525"/>
                    <a:pt x="380" y="14524"/>
                    <a:pt x="396" y="14522"/>
                  </a:cubicBezTo>
                  <a:cubicBezTo>
                    <a:pt x="578" y="14522"/>
                    <a:pt x="730" y="14370"/>
                    <a:pt x="730" y="14157"/>
                  </a:cubicBezTo>
                  <a:cubicBezTo>
                    <a:pt x="730" y="14097"/>
                    <a:pt x="670" y="8109"/>
                    <a:pt x="2645" y="5555"/>
                  </a:cubicBezTo>
                  <a:cubicBezTo>
                    <a:pt x="4651" y="3002"/>
                    <a:pt x="9788" y="723"/>
                    <a:pt x="9819" y="692"/>
                  </a:cubicBezTo>
                  <a:cubicBezTo>
                    <a:pt x="10001" y="601"/>
                    <a:pt x="10092" y="388"/>
                    <a:pt x="10001" y="206"/>
                  </a:cubicBezTo>
                  <a:cubicBezTo>
                    <a:pt x="9955" y="69"/>
                    <a:pt x="9824" y="1"/>
                    <a:pt x="968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169" name="Google Shape;169;p5"/>
          <p:cNvSpPr/>
          <p:nvPr/>
        </p:nvSpPr>
        <p:spPr>
          <a:xfrm rot="2520883" flipH="1">
            <a:off x="6424729" y="-913476"/>
            <a:ext cx="2447405" cy="2500591"/>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170" name="Google Shape;170;p5"/>
          <p:cNvGrpSpPr/>
          <p:nvPr/>
        </p:nvGrpSpPr>
        <p:grpSpPr>
          <a:xfrm rot="3018574">
            <a:off x="2528350" y="5541622"/>
            <a:ext cx="1294484" cy="2255620"/>
            <a:chOff x="1148625" y="5541750"/>
            <a:chExt cx="651225" cy="1134750"/>
          </a:xfrm>
        </p:grpSpPr>
        <p:sp>
          <p:nvSpPr>
            <p:cNvPr id="171" name="Google Shape;171;p5"/>
            <p:cNvSpPr/>
            <p:nvPr/>
          </p:nvSpPr>
          <p:spPr>
            <a:xfrm>
              <a:off x="1148625" y="5541750"/>
              <a:ext cx="651225" cy="1134750"/>
            </a:xfrm>
            <a:custGeom>
              <a:avLst/>
              <a:gdLst/>
              <a:ahLst/>
              <a:cxnLst/>
              <a:rect l="l" t="t" r="r" b="b"/>
              <a:pathLst>
                <a:path w="26049" h="45390" extrusionOk="0">
                  <a:moveTo>
                    <a:pt x="14134" y="1"/>
                  </a:moveTo>
                  <a:cubicBezTo>
                    <a:pt x="13839" y="1"/>
                    <a:pt x="13543" y="65"/>
                    <a:pt x="13252" y="204"/>
                  </a:cubicBezTo>
                  <a:cubicBezTo>
                    <a:pt x="12492" y="569"/>
                    <a:pt x="11945" y="1329"/>
                    <a:pt x="11550" y="2028"/>
                  </a:cubicBezTo>
                  <a:cubicBezTo>
                    <a:pt x="10608" y="3669"/>
                    <a:pt x="10061" y="5554"/>
                    <a:pt x="9574" y="7378"/>
                  </a:cubicBezTo>
                  <a:cubicBezTo>
                    <a:pt x="7994" y="13183"/>
                    <a:pt x="7295" y="19171"/>
                    <a:pt x="6261" y="25068"/>
                  </a:cubicBezTo>
                  <a:cubicBezTo>
                    <a:pt x="5289" y="30904"/>
                    <a:pt x="3982" y="36831"/>
                    <a:pt x="1276" y="42120"/>
                  </a:cubicBezTo>
                  <a:cubicBezTo>
                    <a:pt x="942" y="42789"/>
                    <a:pt x="608" y="43427"/>
                    <a:pt x="213" y="44065"/>
                  </a:cubicBezTo>
                  <a:cubicBezTo>
                    <a:pt x="0" y="44426"/>
                    <a:pt x="336" y="44772"/>
                    <a:pt x="672" y="44772"/>
                  </a:cubicBezTo>
                  <a:cubicBezTo>
                    <a:pt x="818" y="44772"/>
                    <a:pt x="963" y="44707"/>
                    <a:pt x="1064" y="44551"/>
                  </a:cubicBezTo>
                  <a:cubicBezTo>
                    <a:pt x="3951" y="39627"/>
                    <a:pt x="5532" y="34095"/>
                    <a:pt x="6626" y="28533"/>
                  </a:cubicBezTo>
                  <a:cubicBezTo>
                    <a:pt x="7720" y="22849"/>
                    <a:pt x="8389" y="17104"/>
                    <a:pt x="9574" y="11451"/>
                  </a:cubicBezTo>
                  <a:cubicBezTo>
                    <a:pt x="10061" y="9201"/>
                    <a:pt x="10608" y="6922"/>
                    <a:pt x="11368" y="4764"/>
                  </a:cubicBezTo>
                  <a:cubicBezTo>
                    <a:pt x="11672" y="3913"/>
                    <a:pt x="12006" y="3092"/>
                    <a:pt x="12492" y="2302"/>
                  </a:cubicBezTo>
                  <a:cubicBezTo>
                    <a:pt x="12827" y="1754"/>
                    <a:pt x="13313" y="1025"/>
                    <a:pt x="14012" y="934"/>
                  </a:cubicBezTo>
                  <a:cubicBezTo>
                    <a:pt x="14049" y="930"/>
                    <a:pt x="14086" y="928"/>
                    <a:pt x="14123" y="928"/>
                  </a:cubicBezTo>
                  <a:cubicBezTo>
                    <a:pt x="14699" y="928"/>
                    <a:pt x="15305" y="1360"/>
                    <a:pt x="15562" y="1846"/>
                  </a:cubicBezTo>
                  <a:cubicBezTo>
                    <a:pt x="15927" y="2545"/>
                    <a:pt x="15927" y="3396"/>
                    <a:pt x="15897" y="4186"/>
                  </a:cubicBezTo>
                  <a:cubicBezTo>
                    <a:pt x="15836" y="6040"/>
                    <a:pt x="15380" y="7864"/>
                    <a:pt x="14985" y="9688"/>
                  </a:cubicBezTo>
                  <a:cubicBezTo>
                    <a:pt x="14772" y="10630"/>
                    <a:pt x="14590" y="11572"/>
                    <a:pt x="14347" y="12515"/>
                  </a:cubicBezTo>
                  <a:cubicBezTo>
                    <a:pt x="13982" y="14065"/>
                    <a:pt x="13495" y="15584"/>
                    <a:pt x="13009" y="17074"/>
                  </a:cubicBezTo>
                  <a:cubicBezTo>
                    <a:pt x="12036" y="20022"/>
                    <a:pt x="10942" y="22879"/>
                    <a:pt x="10122" y="25858"/>
                  </a:cubicBezTo>
                  <a:cubicBezTo>
                    <a:pt x="9939" y="26588"/>
                    <a:pt x="9757" y="27317"/>
                    <a:pt x="9605" y="28077"/>
                  </a:cubicBezTo>
                  <a:cubicBezTo>
                    <a:pt x="9538" y="28365"/>
                    <a:pt x="9811" y="28685"/>
                    <a:pt x="10093" y="28685"/>
                  </a:cubicBezTo>
                  <a:cubicBezTo>
                    <a:pt x="10198" y="28685"/>
                    <a:pt x="10304" y="28640"/>
                    <a:pt x="10395" y="28533"/>
                  </a:cubicBezTo>
                  <a:cubicBezTo>
                    <a:pt x="13830" y="24278"/>
                    <a:pt x="15897" y="19171"/>
                    <a:pt x="18207" y="14247"/>
                  </a:cubicBezTo>
                  <a:cubicBezTo>
                    <a:pt x="18784" y="13001"/>
                    <a:pt x="19362" y="11755"/>
                    <a:pt x="20091" y="10569"/>
                  </a:cubicBezTo>
                  <a:cubicBezTo>
                    <a:pt x="20638" y="9718"/>
                    <a:pt x="21277" y="8806"/>
                    <a:pt x="22097" y="8198"/>
                  </a:cubicBezTo>
                  <a:cubicBezTo>
                    <a:pt x="22420" y="7950"/>
                    <a:pt x="22844" y="7702"/>
                    <a:pt x="23253" y="7702"/>
                  </a:cubicBezTo>
                  <a:cubicBezTo>
                    <a:pt x="23345" y="7702"/>
                    <a:pt x="23437" y="7715"/>
                    <a:pt x="23526" y="7742"/>
                  </a:cubicBezTo>
                  <a:cubicBezTo>
                    <a:pt x="23952" y="7864"/>
                    <a:pt x="24256" y="8320"/>
                    <a:pt x="24438" y="8745"/>
                  </a:cubicBezTo>
                  <a:cubicBezTo>
                    <a:pt x="25137" y="10356"/>
                    <a:pt x="24803" y="12393"/>
                    <a:pt x="24377" y="14034"/>
                  </a:cubicBezTo>
                  <a:cubicBezTo>
                    <a:pt x="23800" y="16284"/>
                    <a:pt x="22736" y="18442"/>
                    <a:pt x="21733" y="20509"/>
                  </a:cubicBezTo>
                  <a:cubicBezTo>
                    <a:pt x="19514" y="25038"/>
                    <a:pt x="16809" y="29354"/>
                    <a:pt x="13708" y="33335"/>
                  </a:cubicBezTo>
                  <a:cubicBezTo>
                    <a:pt x="10729" y="37165"/>
                    <a:pt x="7295" y="40813"/>
                    <a:pt x="3282" y="43579"/>
                  </a:cubicBezTo>
                  <a:cubicBezTo>
                    <a:pt x="2857" y="43913"/>
                    <a:pt x="2371" y="44217"/>
                    <a:pt x="1915" y="44491"/>
                  </a:cubicBezTo>
                  <a:cubicBezTo>
                    <a:pt x="1483" y="44770"/>
                    <a:pt x="1752" y="45390"/>
                    <a:pt x="2154" y="45390"/>
                  </a:cubicBezTo>
                  <a:cubicBezTo>
                    <a:pt x="2233" y="45390"/>
                    <a:pt x="2316" y="45366"/>
                    <a:pt x="2401" y="45311"/>
                  </a:cubicBezTo>
                  <a:cubicBezTo>
                    <a:pt x="6687" y="42667"/>
                    <a:pt x="10304" y="39050"/>
                    <a:pt x="13465" y="35159"/>
                  </a:cubicBezTo>
                  <a:cubicBezTo>
                    <a:pt x="16839" y="31025"/>
                    <a:pt x="19757" y="26527"/>
                    <a:pt x="22158" y="21755"/>
                  </a:cubicBezTo>
                  <a:cubicBezTo>
                    <a:pt x="23252" y="19627"/>
                    <a:pt x="24316" y="17378"/>
                    <a:pt x="25076" y="15098"/>
                  </a:cubicBezTo>
                  <a:cubicBezTo>
                    <a:pt x="25684" y="13183"/>
                    <a:pt x="26049" y="11025"/>
                    <a:pt x="25532" y="9049"/>
                  </a:cubicBezTo>
                  <a:cubicBezTo>
                    <a:pt x="25251" y="7898"/>
                    <a:pt x="24477" y="6746"/>
                    <a:pt x="23233" y="6746"/>
                  </a:cubicBezTo>
                  <a:cubicBezTo>
                    <a:pt x="23132" y="6746"/>
                    <a:pt x="23026" y="6754"/>
                    <a:pt x="22918" y="6770"/>
                  </a:cubicBezTo>
                  <a:cubicBezTo>
                    <a:pt x="22189" y="6891"/>
                    <a:pt x="21550" y="7347"/>
                    <a:pt x="21003" y="7864"/>
                  </a:cubicBezTo>
                  <a:cubicBezTo>
                    <a:pt x="20122" y="8685"/>
                    <a:pt x="19453" y="9749"/>
                    <a:pt x="18845" y="10812"/>
                  </a:cubicBezTo>
                  <a:cubicBezTo>
                    <a:pt x="17447" y="13305"/>
                    <a:pt x="16383" y="15980"/>
                    <a:pt x="15167" y="18563"/>
                  </a:cubicBezTo>
                  <a:cubicBezTo>
                    <a:pt x="13973" y="21131"/>
                    <a:pt x="12691" y="23639"/>
                    <a:pt x="11091" y="25974"/>
                  </a:cubicBezTo>
                  <a:lnTo>
                    <a:pt x="11091" y="25974"/>
                  </a:lnTo>
                  <a:cubicBezTo>
                    <a:pt x="11729" y="23652"/>
                    <a:pt x="12538" y="21390"/>
                    <a:pt x="13313" y="19110"/>
                  </a:cubicBezTo>
                  <a:cubicBezTo>
                    <a:pt x="14286" y="16314"/>
                    <a:pt x="15167" y="13487"/>
                    <a:pt x="15775" y="10569"/>
                  </a:cubicBezTo>
                  <a:cubicBezTo>
                    <a:pt x="16140" y="8776"/>
                    <a:pt x="16596" y="6983"/>
                    <a:pt x="16778" y="5128"/>
                  </a:cubicBezTo>
                  <a:cubicBezTo>
                    <a:pt x="16930" y="3578"/>
                    <a:pt x="17021" y="1390"/>
                    <a:pt x="15532" y="447"/>
                  </a:cubicBezTo>
                  <a:cubicBezTo>
                    <a:pt x="15082" y="166"/>
                    <a:pt x="14609" y="1"/>
                    <a:pt x="1413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72" name="Google Shape;172;p5"/>
            <p:cNvSpPr/>
            <p:nvPr/>
          </p:nvSpPr>
          <p:spPr>
            <a:xfrm>
              <a:off x="1482200" y="5650200"/>
              <a:ext cx="48650" cy="38000"/>
            </a:xfrm>
            <a:custGeom>
              <a:avLst/>
              <a:gdLst/>
              <a:ahLst/>
              <a:cxnLst/>
              <a:rect l="l" t="t" r="r" b="b"/>
              <a:pathLst>
                <a:path w="1946" h="1520"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73" name="Google Shape;173;p5"/>
            <p:cNvSpPr/>
            <p:nvPr/>
          </p:nvSpPr>
          <p:spPr>
            <a:xfrm>
              <a:off x="1436600" y="5786975"/>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74" name="Google Shape;174;p5"/>
            <p:cNvSpPr/>
            <p:nvPr/>
          </p:nvSpPr>
          <p:spPr>
            <a:xfrm>
              <a:off x="1406200" y="5961750"/>
              <a:ext cx="48675" cy="38025"/>
            </a:xfrm>
            <a:custGeom>
              <a:avLst/>
              <a:gdLst/>
              <a:ahLst/>
              <a:cxnLst/>
              <a:rect l="l" t="t" r="r" b="b"/>
              <a:pathLst>
                <a:path w="1947" h="1521" fill="none" extrusionOk="0">
                  <a:moveTo>
                    <a:pt x="974" y="0"/>
                  </a:moveTo>
                  <a:cubicBezTo>
                    <a:pt x="1" y="0"/>
                    <a:pt x="1" y="1520"/>
                    <a:pt x="974" y="1520"/>
                  </a:cubicBezTo>
                  <a:cubicBezTo>
                    <a:pt x="1946" y="1520"/>
                    <a:pt x="1946" y="0"/>
                    <a:pt x="974"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75" name="Google Shape;175;p5"/>
            <p:cNvSpPr/>
            <p:nvPr/>
          </p:nvSpPr>
          <p:spPr>
            <a:xfrm>
              <a:off x="1337825" y="6136525"/>
              <a:ext cx="48650" cy="38025"/>
            </a:xfrm>
            <a:custGeom>
              <a:avLst/>
              <a:gdLst/>
              <a:ahLst/>
              <a:cxnLst/>
              <a:rect l="l" t="t" r="r" b="b"/>
              <a:pathLst>
                <a:path w="1946" h="1521"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76" name="Google Shape;176;p5"/>
            <p:cNvSpPr/>
            <p:nvPr/>
          </p:nvSpPr>
          <p:spPr>
            <a:xfrm>
              <a:off x="1482200" y="6189700"/>
              <a:ext cx="48650" cy="38025"/>
            </a:xfrm>
            <a:custGeom>
              <a:avLst/>
              <a:gdLst/>
              <a:ahLst/>
              <a:cxnLst/>
              <a:rect l="l" t="t" r="r" b="b"/>
              <a:pathLst>
                <a:path w="1946" h="1521" fill="none" extrusionOk="0">
                  <a:moveTo>
                    <a:pt x="973" y="1"/>
                  </a:moveTo>
                  <a:cubicBezTo>
                    <a:pt x="0" y="1"/>
                    <a:pt x="0" y="1521"/>
                    <a:pt x="973" y="1521"/>
                  </a:cubicBezTo>
                  <a:cubicBezTo>
                    <a:pt x="1946" y="1521"/>
                    <a:pt x="1946" y="1"/>
                    <a:pt x="973" y="1"/>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77" name="Google Shape;177;p5"/>
            <p:cNvSpPr/>
            <p:nvPr/>
          </p:nvSpPr>
          <p:spPr>
            <a:xfrm>
              <a:off x="1596175" y="6106125"/>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78" name="Google Shape;178;p5"/>
            <p:cNvSpPr/>
            <p:nvPr/>
          </p:nvSpPr>
          <p:spPr>
            <a:xfrm>
              <a:off x="1596175" y="5946550"/>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79" name="Google Shape;179;p5"/>
            <p:cNvSpPr/>
            <p:nvPr/>
          </p:nvSpPr>
          <p:spPr>
            <a:xfrm>
              <a:off x="1694975" y="5840175"/>
              <a:ext cx="48650" cy="38000"/>
            </a:xfrm>
            <a:custGeom>
              <a:avLst/>
              <a:gdLst/>
              <a:ahLst/>
              <a:cxnLst/>
              <a:rect l="l" t="t" r="r" b="b"/>
              <a:pathLst>
                <a:path w="1946" h="1520"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180" name="Google Shape;180;p5"/>
          <p:cNvGrpSpPr/>
          <p:nvPr/>
        </p:nvGrpSpPr>
        <p:grpSpPr>
          <a:xfrm rot="-151230" flipH="1">
            <a:off x="10792615" y="46645"/>
            <a:ext cx="2193604" cy="3252709"/>
            <a:chOff x="9375" y="7336275"/>
            <a:chExt cx="818450" cy="1213550"/>
          </a:xfrm>
        </p:grpSpPr>
        <p:sp>
          <p:nvSpPr>
            <p:cNvPr id="181" name="Google Shape;181;p5"/>
            <p:cNvSpPr/>
            <p:nvPr/>
          </p:nvSpPr>
          <p:spPr>
            <a:xfrm>
              <a:off x="474450" y="7336275"/>
              <a:ext cx="196075" cy="309300"/>
            </a:xfrm>
            <a:custGeom>
              <a:avLst/>
              <a:gdLst/>
              <a:ahLst/>
              <a:cxnLst/>
              <a:rect l="l" t="t" r="r" b="b"/>
              <a:pathLst>
                <a:path w="7843" h="12372" fill="none" extrusionOk="0">
                  <a:moveTo>
                    <a:pt x="7447" y="6717"/>
                  </a:moveTo>
                  <a:cubicBezTo>
                    <a:pt x="7021" y="10061"/>
                    <a:pt x="3192" y="12371"/>
                    <a:pt x="3192" y="12371"/>
                  </a:cubicBezTo>
                  <a:cubicBezTo>
                    <a:pt x="3192" y="12371"/>
                    <a:pt x="0" y="9210"/>
                    <a:pt x="395" y="5866"/>
                  </a:cubicBezTo>
                  <a:cubicBezTo>
                    <a:pt x="821" y="2523"/>
                    <a:pt x="2705" y="0"/>
                    <a:pt x="4651" y="243"/>
                  </a:cubicBezTo>
                  <a:cubicBezTo>
                    <a:pt x="6596" y="456"/>
                    <a:pt x="7842" y="3374"/>
                    <a:pt x="7447" y="671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82" name="Google Shape;182;p5"/>
            <p:cNvSpPr/>
            <p:nvPr/>
          </p:nvSpPr>
          <p:spPr>
            <a:xfrm>
              <a:off x="520025" y="7633375"/>
              <a:ext cx="307800" cy="214325"/>
            </a:xfrm>
            <a:custGeom>
              <a:avLst/>
              <a:gdLst/>
              <a:ahLst/>
              <a:cxnLst/>
              <a:rect l="l" t="t" r="r" b="b"/>
              <a:pathLst>
                <a:path w="12312" h="8573" fill="none" extrusionOk="0">
                  <a:moveTo>
                    <a:pt x="6809" y="7691"/>
                  </a:moveTo>
                  <a:cubicBezTo>
                    <a:pt x="3557" y="8572"/>
                    <a:pt x="1" y="5867"/>
                    <a:pt x="1" y="5867"/>
                  </a:cubicBezTo>
                  <a:cubicBezTo>
                    <a:pt x="1" y="5867"/>
                    <a:pt x="1703" y="1733"/>
                    <a:pt x="4986" y="852"/>
                  </a:cubicBezTo>
                  <a:cubicBezTo>
                    <a:pt x="8238" y="1"/>
                    <a:pt x="11308" y="821"/>
                    <a:pt x="11794" y="2706"/>
                  </a:cubicBezTo>
                  <a:cubicBezTo>
                    <a:pt x="12311" y="4590"/>
                    <a:pt x="10062" y="6809"/>
                    <a:pt x="6809" y="7691"/>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83" name="Google Shape;183;p5"/>
            <p:cNvSpPr/>
            <p:nvPr/>
          </p:nvSpPr>
          <p:spPr>
            <a:xfrm>
              <a:off x="423525" y="7857550"/>
              <a:ext cx="308550" cy="212025"/>
            </a:xfrm>
            <a:custGeom>
              <a:avLst/>
              <a:gdLst/>
              <a:ahLst/>
              <a:cxnLst/>
              <a:rect l="l" t="t" r="r" b="b"/>
              <a:pathLst>
                <a:path w="12342" h="8481" fill="none" extrusionOk="0">
                  <a:moveTo>
                    <a:pt x="6779" y="7690"/>
                  </a:moveTo>
                  <a:cubicBezTo>
                    <a:pt x="3496" y="8481"/>
                    <a:pt x="1" y="5654"/>
                    <a:pt x="1" y="5654"/>
                  </a:cubicBezTo>
                  <a:cubicBezTo>
                    <a:pt x="1" y="5654"/>
                    <a:pt x="1824" y="1581"/>
                    <a:pt x="5107" y="791"/>
                  </a:cubicBezTo>
                  <a:cubicBezTo>
                    <a:pt x="8390" y="0"/>
                    <a:pt x="11429" y="912"/>
                    <a:pt x="11885" y="2827"/>
                  </a:cubicBezTo>
                  <a:cubicBezTo>
                    <a:pt x="12341" y="4712"/>
                    <a:pt x="10062" y="6900"/>
                    <a:pt x="6779" y="7690"/>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84" name="Google Shape;184;p5"/>
            <p:cNvSpPr/>
            <p:nvPr/>
          </p:nvSpPr>
          <p:spPr>
            <a:xfrm>
              <a:off x="308025" y="8134150"/>
              <a:ext cx="308550" cy="193800"/>
            </a:xfrm>
            <a:custGeom>
              <a:avLst/>
              <a:gdLst/>
              <a:ahLst/>
              <a:cxnLst/>
              <a:rect l="l" t="t" r="r" b="b"/>
              <a:pathLst>
                <a:path w="12342" h="7752" fill="none" extrusionOk="0">
                  <a:moveTo>
                    <a:pt x="5684" y="7387"/>
                  </a:moveTo>
                  <a:cubicBezTo>
                    <a:pt x="2341" y="7022"/>
                    <a:pt x="0" y="3222"/>
                    <a:pt x="0" y="3222"/>
                  </a:cubicBezTo>
                  <a:cubicBezTo>
                    <a:pt x="0" y="3222"/>
                    <a:pt x="3101" y="0"/>
                    <a:pt x="6444" y="365"/>
                  </a:cubicBezTo>
                  <a:cubicBezTo>
                    <a:pt x="9818" y="730"/>
                    <a:pt x="12341" y="2584"/>
                    <a:pt x="12159" y="4529"/>
                  </a:cubicBezTo>
                  <a:cubicBezTo>
                    <a:pt x="11946" y="6475"/>
                    <a:pt x="9058" y="7751"/>
                    <a:pt x="5684" y="738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85" name="Google Shape;185;p5"/>
            <p:cNvSpPr/>
            <p:nvPr/>
          </p:nvSpPr>
          <p:spPr>
            <a:xfrm>
              <a:off x="134775" y="8356025"/>
              <a:ext cx="309300" cy="193800"/>
            </a:xfrm>
            <a:custGeom>
              <a:avLst/>
              <a:gdLst/>
              <a:ahLst/>
              <a:cxnLst/>
              <a:rect l="l" t="t" r="r" b="b"/>
              <a:pathLst>
                <a:path w="12372" h="7752" fill="none" extrusionOk="0">
                  <a:moveTo>
                    <a:pt x="5715" y="7387"/>
                  </a:moveTo>
                  <a:cubicBezTo>
                    <a:pt x="2341" y="7022"/>
                    <a:pt x="0" y="3223"/>
                    <a:pt x="0" y="3223"/>
                  </a:cubicBezTo>
                  <a:cubicBezTo>
                    <a:pt x="0" y="3223"/>
                    <a:pt x="3101" y="1"/>
                    <a:pt x="6474" y="366"/>
                  </a:cubicBezTo>
                  <a:cubicBezTo>
                    <a:pt x="9818" y="730"/>
                    <a:pt x="12371" y="2585"/>
                    <a:pt x="12158" y="4530"/>
                  </a:cubicBezTo>
                  <a:cubicBezTo>
                    <a:pt x="11946" y="6475"/>
                    <a:pt x="9058" y="7752"/>
                    <a:pt x="5715" y="738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86" name="Google Shape;186;p5"/>
            <p:cNvSpPr/>
            <p:nvPr/>
          </p:nvSpPr>
          <p:spPr>
            <a:xfrm>
              <a:off x="282175" y="7555100"/>
              <a:ext cx="245475" cy="281950"/>
            </a:xfrm>
            <a:custGeom>
              <a:avLst/>
              <a:gdLst/>
              <a:ahLst/>
              <a:cxnLst/>
              <a:rect l="l" t="t" r="r" b="b"/>
              <a:pathLst>
                <a:path w="9819" h="11278" fill="none" extrusionOk="0">
                  <a:moveTo>
                    <a:pt x="2037" y="8117"/>
                  </a:moveTo>
                  <a:cubicBezTo>
                    <a:pt x="3892" y="10943"/>
                    <a:pt x="8360" y="11278"/>
                    <a:pt x="8360" y="11278"/>
                  </a:cubicBezTo>
                  <a:cubicBezTo>
                    <a:pt x="8360" y="11278"/>
                    <a:pt x="9819" y="7053"/>
                    <a:pt x="7934" y="4226"/>
                  </a:cubicBezTo>
                  <a:cubicBezTo>
                    <a:pt x="6080" y="1399"/>
                    <a:pt x="3253" y="1"/>
                    <a:pt x="1612" y="1065"/>
                  </a:cubicBezTo>
                  <a:cubicBezTo>
                    <a:pt x="1" y="2159"/>
                    <a:pt x="183" y="5320"/>
                    <a:pt x="2037" y="811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87" name="Google Shape;187;p5"/>
            <p:cNvSpPr/>
            <p:nvPr/>
          </p:nvSpPr>
          <p:spPr>
            <a:xfrm>
              <a:off x="167450" y="7816525"/>
              <a:ext cx="245475" cy="281925"/>
            </a:xfrm>
            <a:custGeom>
              <a:avLst/>
              <a:gdLst/>
              <a:ahLst/>
              <a:cxnLst/>
              <a:rect l="l" t="t" r="r" b="b"/>
              <a:pathLst>
                <a:path w="9819" h="11277" fill="none" extrusionOk="0">
                  <a:moveTo>
                    <a:pt x="2037" y="8146"/>
                  </a:moveTo>
                  <a:cubicBezTo>
                    <a:pt x="3921" y="10942"/>
                    <a:pt x="8389" y="11277"/>
                    <a:pt x="8389" y="11277"/>
                  </a:cubicBezTo>
                  <a:cubicBezTo>
                    <a:pt x="8389" y="11277"/>
                    <a:pt x="9818" y="7052"/>
                    <a:pt x="7964" y="4225"/>
                  </a:cubicBezTo>
                  <a:cubicBezTo>
                    <a:pt x="6110" y="1429"/>
                    <a:pt x="3253" y="0"/>
                    <a:pt x="1642" y="1094"/>
                  </a:cubicBezTo>
                  <a:cubicBezTo>
                    <a:pt x="0" y="2158"/>
                    <a:pt x="183" y="5319"/>
                    <a:pt x="2037" y="8146"/>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88" name="Google Shape;188;p5"/>
            <p:cNvSpPr/>
            <p:nvPr/>
          </p:nvSpPr>
          <p:spPr>
            <a:xfrm>
              <a:off x="9375" y="8048275"/>
              <a:ext cx="245475" cy="281950"/>
            </a:xfrm>
            <a:custGeom>
              <a:avLst/>
              <a:gdLst/>
              <a:ahLst/>
              <a:cxnLst/>
              <a:rect l="l" t="t" r="r" b="b"/>
              <a:pathLst>
                <a:path w="9819" h="11278" fill="none" extrusionOk="0">
                  <a:moveTo>
                    <a:pt x="2068" y="8147"/>
                  </a:moveTo>
                  <a:cubicBezTo>
                    <a:pt x="3922" y="10943"/>
                    <a:pt x="8390" y="11277"/>
                    <a:pt x="8390" y="11277"/>
                  </a:cubicBezTo>
                  <a:cubicBezTo>
                    <a:pt x="8390" y="11277"/>
                    <a:pt x="9819" y="7052"/>
                    <a:pt x="7965" y="4226"/>
                  </a:cubicBezTo>
                  <a:cubicBezTo>
                    <a:pt x="6110" y="1429"/>
                    <a:pt x="3284" y="1"/>
                    <a:pt x="1642" y="1095"/>
                  </a:cubicBezTo>
                  <a:cubicBezTo>
                    <a:pt x="1" y="2159"/>
                    <a:pt x="183" y="5320"/>
                    <a:pt x="2068" y="814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89" name="Google Shape;189;p5"/>
            <p:cNvSpPr/>
            <p:nvPr/>
          </p:nvSpPr>
          <p:spPr>
            <a:xfrm>
              <a:off x="35975" y="7445675"/>
              <a:ext cx="566150" cy="1060075"/>
            </a:xfrm>
            <a:custGeom>
              <a:avLst/>
              <a:gdLst/>
              <a:ahLst/>
              <a:cxnLst/>
              <a:rect l="l" t="t" r="r" b="b"/>
              <a:pathLst>
                <a:path w="22646" h="42403" fill="none" extrusionOk="0">
                  <a:moveTo>
                    <a:pt x="21703" y="1"/>
                  </a:moveTo>
                  <a:cubicBezTo>
                    <a:pt x="21703" y="1"/>
                    <a:pt x="22646" y="21521"/>
                    <a:pt x="1" y="42403"/>
                  </a:cubicBezTo>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190" name="Google Shape;190;p5"/>
          <p:cNvSpPr/>
          <p:nvPr/>
        </p:nvSpPr>
        <p:spPr>
          <a:xfrm rot="10800000" flipH="1">
            <a:off x="6837980" y="3651332"/>
            <a:ext cx="5364909" cy="3219387"/>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91" name="Google Shape;191;p5"/>
          <p:cNvSpPr/>
          <p:nvPr/>
        </p:nvSpPr>
        <p:spPr>
          <a:xfrm flipH="1">
            <a:off x="-45420" y="-44371"/>
            <a:ext cx="5364909" cy="3219387"/>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92" name="Google Shape;192;p5"/>
          <p:cNvSpPr/>
          <p:nvPr/>
        </p:nvSpPr>
        <p:spPr>
          <a:xfrm flipH="1">
            <a:off x="716868" y="491767"/>
            <a:ext cx="10689200" cy="55660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93" name="Google Shape;193;p5"/>
          <p:cNvSpPr/>
          <p:nvPr/>
        </p:nvSpPr>
        <p:spPr>
          <a:xfrm flipH="1">
            <a:off x="716868" y="6338053"/>
            <a:ext cx="10689200" cy="228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94" name="Google Shape;19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a:solidFill>
                  <a:srgbClr val="EFE8D8"/>
                </a:solidFill>
              </a:rPr>
            </a:fld>
            <a:endParaRPr>
              <a:solidFill>
                <a:srgbClr val="EFE8D8"/>
              </a:solidFill>
            </a:endParaRPr>
          </a:p>
        </p:txBody>
      </p:sp>
      <p:sp>
        <p:nvSpPr>
          <p:cNvPr id="195" name="Google Shape;195;p5"/>
          <p:cNvSpPr txBox="1">
            <a:spLocks noGrp="1"/>
          </p:cNvSpPr>
          <p:nvPr>
            <p:ph type="title"/>
          </p:nvPr>
        </p:nvSpPr>
        <p:spPr>
          <a:xfrm>
            <a:off x="960000" y="4917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6" name="Google Shape;196;p5"/>
          <p:cNvSpPr txBox="1">
            <a:spLocks noGrp="1"/>
          </p:cNvSpPr>
          <p:nvPr>
            <p:ph type="body" idx="1"/>
          </p:nvPr>
        </p:nvSpPr>
        <p:spPr>
          <a:xfrm>
            <a:off x="6288600" y="2345067"/>
            <a:ext cx="4339200" cy="34376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197" name="Google Shape;197;p5"/>
          <p:cNvSpPr txBox="1">
            <a:spLocks noGrp="1"/>
          </p:cNvSpPr>
          <p:nvPr>
            <p:ph type="sldNum" idx="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EFE8D8"/>
                </a:solidFill>
              </a:rPr>
            </a:fld>
            <a:endParaRPr>
              <a:solidFill>
                <a:srgbClr val="EFE8D8"/>
              </a:solidFill>
            </a:endParaRPr>
          </a:p>
        </p:txBody>
      </p:sp>
      <p:sp>
        <p:nvSpPr>
          <p:cNvPr id="198" name="Google Shape;198;p5"/>
          <p:cNvSpPr txBox="1">
            <a:spLocks noGrp="1"/>
          </p:cNvSpPr>
          <p:nvPr>
            <p:ph type="body" idx="3"/>
          </p:nvPr>
        </p:nvSpPr>
        <p:spPr>
          <a:xfrm>
            <a:off x="1564200" y="2345067"/>
            <a:ext cx="4339200" cy="3437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199"/>
        <p:cNvGrpSpPr/>
        <p:nvPr/>
      </p:nvGrpSpPr>
      <p:grpSpPr>
        <a:xfrm>
          <a:off x="0" y="0"/>
          <a:ext cx="0" cy="0"/>
          <a:chOff x="0" y="0"/>
          <a:chExt cx="0" cy="0"/>
        </a:xfrm>
      </p:grpSpPr>
      <p:sp>
        <p:nvSpPr>
          <p:cNvPr id="200" name="Google Shape;200;p6"/>
          <p:cNvSpPr/>
          <p:nvPr/>
        </p:nvSpPr>
        <p:spPr>
          <a:xfrm rot="10800000">
            <a:off x="-45420" y="3651332"/>
            <a:ext cx="5364909" cy="3219387"/>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01" name="Google Shape;201;p6"/>
          <p:cNvSpPr/>
          <p:nvPr/>
        </p:nvSpPr>
        <p:spPr>
          <a:xfrm>
            <a:off x="6837980" y="-44371"/>
            <a:ext cx="5364909" cy="3219387"/>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02" name="Google Shape;202;p6"/>
          <p:cNvSpPr/>
          <p:nvPr/>
        </p:nvSpPr>
        <p:spPr>
          <a:xfrm>
            <a:off x="751400" y="491767"/>
            <a:ext cx="10689200" cy="55660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03" name="Google Shape;203;p6"/>
          <p:cNvSpPr/>
          <p:nvPr/>
        </p:nvSpPr>
        <p:spPr>
          <a:xfrm>
            <a:off x="751400" y="6338053"/>
            <a:ext cx="10689200" cy="228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04" name="Google Shape;204;p6"/>
          <p:cNvSpPr txBox="1">
            <a:spLocks noGrp="1"/>
          </p:cNvSpPr>
          <p:nvPr>
            <p:ph type="title"/>
          </p:nvPr>
        </p:nvSpPr>
        <p:spPr>
          <a:xfrm>
            <a:off x="960000" y="4917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05" name="Google Shape;205;p6"/>
          <p:cNvGrpSpPr/>
          <p:nvPr/>
        </p:nvGrpSpPr>
        <p:grpSpPr>
          <a:xfrm rot="-956512" flipH="1">
            <a:off x="-537876" y="-307480"/>
            <a:ext cx="2157333" cy="1841495"/>
            <a:chOff x="-2034625" y="5750713"/>
            <a:chExt cx="906575" cy="773850"/>
          </a:xfrm>
        </p:grpSpPr>
        <p:sp>
          <p:nvSpPr>
            <p:cNvPr id="206" name="Google Shape;206;p6"/>
            <p:cNvSpPr/>
            <p:nvPr/>
          </p:nvSpPr>
          <p:spPr>
            <a:xfrm>
              <a:off x="-2034625" y="5750713"/>
              <a:ext cx="906575" cy="773850"/>
            </a:xfrm>
            <a:custGeom>
              <a:avLst/>
              <a:gdLst/>
              <a:ahLst/>
              <a:cxnLst/>
              <a:rect l="l" t="t" r="r" b="b"/>
              <a:pathLst>
                <a:path w="36263" h="30954" extrusionOk="0">
                  <a:moveTo>
                    <a:pt x="23691" y="14453"/>
                  </a:moveTo>
                  <a:cubicBezTo>
                    <a:pt x="24107" y="14453"/>
                    <a:pt x="24450" y="14602"/>
                    <a:pt x="24590" y="14882"/>
                  </a:cubicBezTo>
                  <a:cubicBezTo>
                    <a:pt x="24833" y="15399"/>
                    <a:pt x="24377" y="16098"/>
                    <a:pt x="23587" y="16493"/>
                  </a:cubicBezTo>
                  <a:cubicBezTo>
                    <a:pt x="23245" y="16658"/>
                    <a:pt x="22897" y="16738"/>
                    <a:pt x="22591" y="16738"/>
                  </a:cubicBezTo>
                  <a:cubicBezTo>
                    <a:pt x="22162" y="16738"/>
                    <a:pt x="21814" y="16582"/>
                    <a:pt x="21672" y="16280"/>
                  </a:cubicBezTo>
                  <a:cubicBezTo>
                    <a:pt x="21429" y="15794"/>
                    <a:pt x="21885" y="15065"/>
                    <a:pt x="22706" y="14700"/>
                  </a:cubicBezTo>
                  <a:cubicBezTo>
                    <a:pt x="23040" y="14533"/>
                    <a:pt x="23385" y="14453"/>
                    <a:pt x="23691" y="14453"/>
                  </a:cubicBezTo>
                  <a:close/>
                  <a:moveTo>
                    <a:pt x="10920" y="15599"/>
                  </a:moveTo>
                  <a:cubicBezTo>
                    <a:pt x="11364" y="15599"/>
                    <a:pt x="11783" y="15753"/>
                    <a:pt x="12098" y="16068"/>
                  </a:cubicBezTo>
                  <a:cubicBezTo>
                    <a:pt x="12797" y="16797"/>
                    <a:pt x="12675" y="18013"/>
                    <a:pt x="11854" y="18834"/>
                  </a:cubicBezTo>
                  <a:cubicBezTo>
                    <a:pt x="11386" y="19285"/>
                    <a:pt x="10799" y="19516"/>
                    <a:pt x="10254" y="19516"/>
                  </a:cubicBezTo>
                  <a:cubicBezTo>
                    <a:pt x="9807" y="19516"/>
                    <a:pt x="9389" y="19361"/>
                    <a:pt x="9088" y="19046"/>
                  </a:cubicBezTo>
                  <a:cubicBezTo>
                    <a:pt x="8389" y="18347"/>
                    <a:pt x="8511" y="17101"/>
                    <a:pt x="9332" y="16280"/>
                  </a:cubicBezTo>
                  <a:cubicBezTo>
                    <a:pt x="9800" y="15829"/>
                    <a:pt x="10378" y="15599"/>
                    <a:pt x="10920" y="15599"/>
                  </a:cubicBezTo>
                  <a:close/>
                  <a:moveTo>
                    <a:pt x="18437" y="1"/>
                  </a:moveTo>
                  <a:cubicBezTo>
                    <a:pt x="16250" y="1"/>
                    <a:pt x="13932" y="763"/>
                    <a:pt x="12645" y="3028"/>
                  </a:cubicBezTo>
                  <a:cubicBezTo>
                    <a:pt x="10213" y="7283"/>
                    <a:pt x="12766" y="10445"/>
                    <a:pt x="12553" y="12207"/>
                  </a:cubicBezTo>
                  <a:cubicBezTo>
                    <a:pt x="12371" y="13636"/>
                    <a:pt x="11125" y="12359"/>
                    <a:pt x="5562" y="15612"/>
                  </a:cubicBezTo>
                  <a:cubicBezTo>
                    <a:pt x="0" y="18895"/>
                    <a:pt x="4955" y="26828"/>
                    <a:pt x="7021" y="27952"/>
                  </a:cubicBezTo>
                  <a:cubicBezTo>
                    <a:pt x="7147" y="28022"/>
                    <a:pt x="7269" y="28055"/>
                    <a:pt x="7388" y="28055"/>
                  </a:cubicBezTo>
                  <a:cubicBezTo>
                    <a:pt x="9191" y="28055"/>
                    <a:pt x="10238" y="20499"/>
                    <a:pt x="12462" y="19472"/>
                  </a:cubicBezTo>
                  <a:cubicBezTo>
                    <a:pt x="12619" y="19403"/>
                    <a:pt x="12741" y="19370"/>
                    <a:pt x="12832" y="19370"/>
                  </a:cubicBezTo>
                  <a:cubicBezTo>
                    <a:pt x="14140" y="19370"/>
                    <a:pt x="9180" y="26114"/>
                    <a:pt x="10487" y="28955"/>
                  </a:cubicBezTo>
                  <a:cubicBezTo>
                    <a:pt x="11186" y="30460"/>
                    <a:pt x="13078" y="30954"/>
                    <a:pt x="15190" y="30954"/>
                  </a:cubicBezTo>
                  <a:cubicBezTo>
                    <a:pt x="17303" y="30954"/>
                    <a:pt x="19636" y="30460"/>
                    <a:pt x="21216" y="29989"/>
                  </a:cubicBezTo>
                  <a:cubicBezTo>
                    <a:pt x="24377" y="29077"/>
                    <a:pt x="20152" y="26037"/>
                    <a:pt x="21125" y="23211"/>
                  </a:cubicBezTo>
                  <a:cubicBezTo>
                    <a:pt x="21292" y="22720"/>
                    <a:pt x="21438" y="22510"/>
                    <a:pt x="21572" y="22510"/>
                  </a:cubicBezTo>
                  <a:cubicBezTo>
                    <a:pt x="22221" y="22510"/>
                    <a:pt x="22612" y="27391"/>
                    <a:pt x="23921" y="29229"/>
                  </a:cubicBezTo>
                  <a:cubicBezTo>
                    <a:pt x="24515" y="30078"/>
                    <a:pt x="25530" y="30424"/>
                    <a:pt x="26737" y="30424"/>
                  </a:cubicBezTo>
                  <a:cubicBezTo>
                    <a:pt x="28685" y="30424"/>
                    <a:pt x="31131" y="29523"/>
                    <a:pt x="33101" y="28378"/>
                  </a:cubicBezTo>
                  <a:cubicBezTo>
                    <a:pt x="36262" y="26524"/>
                    <a:pt x="34469" y="17010"/>
                    <a:pt x="34317" y="15581"/>
                  </a:cubicBezTo>
                  <a:cubicBezTo>
                    <a:pt x="34294" y="15369"/>
                    <a:pt x="34132" y="15282"/>
                    <a:pt x="33866" y="15282"/>
                  </a:cubicBezTo>
                  <a:cubicBezTo>
                    <a:pt x="32610" y="15282"/>
                    <a:pt x="29047" y="17230"/>
                    <a:pt x="27002" y="17230"/>
                  </a:cubicBezTo>
                  <a:cubicBezTo>
                    <a:pt x="26560" y="17230"/>
                    <a:pt x="26189" y="17139"/>
                    <a:pt x="25928" y="16919"/>
                  </a:cubicBezTo>
                  <a:cubicBezTo>
                    <a:pt x="24195" y="15490"/>
                    <a:pt x="32888" y="15095"/>
                    <a:pt x="33739" y="11478"/>
                  </a:cubicBezTo>
                  <a:cubicBezTo>
                    <a:pt x="34560" y="7831"/>
                    <a:pt x="29849" y="4639"/>
                    <a:pt x="27630" y="3666"/>
                  </a:cubicBezTo>
                  <a:cubicBezTo>
                    <a:pt x="27485" y="3602"/>
                    <a:pt x="27334" y="3572"/>
                    <a:pt x="27176" y="3572"/>
                  </a:cubicBezTo>
                  <a:cubicBezTo>
                    <a:pt x="25146" y="3572"/>
                    <a:pt x="22115" y="8505"/>
                    <a:pt x="20706" y="8505"/>
                  </a:cubicBezTo>
                  <a:cubicBezTo>
                    <a:pt x="20565" y="8505"/>
                    <a:pt x="20441" y="8456"/>
                    <a:pt x="20335" y="8347"/>
                  </a:cubicBezTo>
                  <a:cubicBezTo>
                    <a:pt x="19089" y="7071"/>
                    <a:pt x="25107" y="2694"/>
                    <a:pt x="23070" y="1235"/>
                  </a:cubicBezTo>
                  <a:cubicBezTo>
                    <a:pt x="22126" y="572"/>
                    <a:pt x="20330" y="1"/>
                    <a:pt x="1843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07" name="Google Shape;207;p6"/>
            <p:cNvSpPr/>
            <p:nvPr/>
          </p:nvSpPr>
          <p:spPr>
            <a:xfrm>
              <a:off x="-1730675" y="6046863"/>
              <a:ext cx="459750" cy="322600"/>
            </a:xfrm>
            <a:custGeom>
              <a:avLst/>
              <a:gdLst/>
              <a:ahLst/>
              <a:cxnLst/>
              <a:rect l="l" t="t" r="r" b="b"/>
              <a:pathLst>
                <a:path w="18390" h="12904" extrusionOk="0">
                  <a:moveTo>
                    <a:pt x="385" y="0"/>
                  </a:moveTo>
                  <a:cubicBezTo>
                    <a:pt x="284" y="0"/>
                    <a:pt x="186" y="38"/>
                    <a:pt x="122" y="118"/>
                  </a:cubicBezTo>
                  <a:cubicBezTo>
                    <a:pt x="61" y="179"/>
                    <a:pt x="31" y="240"/>
                    <a:pt x="31" y="301"/>
                  </a:cubicBezTo>
                  <a:cubicBezTo>
                    <a:pt x="0" y="422"/>
                    <a:pt x="31" y="544"/>
                    <a:pt x="122" y="635"/>
                  </a:cubicBezTo>
                  <a:cubicBezTo>
                    <a:pt x="3557" y="3796"/>
                    <a:pt x="17204" y="12489"/>
                    <a:pt x="17782" y="12854"/>
                  </a:cubicBezTo>
                  <a:cubicBezTo>
                    <a:pt x="17836" y="12887"/>
                    <a:pt x="17899" y="12904"/>
                    <a:pt x="17962" y="12904"/>
                  </a:cubicBezTo>
                  <a:cubicBezTo>
                    <a:pt x="18075" y="12904"/>
                    <a:pt x="18190" y="12849"/>
                    <a:pt x="18268" y="12732"/>
                  </a:cubicBezTo>
                  <a:cubicBezTo>
                    <a:pt x="18390" y="12581"/>
                    <a:pt x="18329" y="12337"/>
                    <a:pt x="18147" y="12246"/>
                  </a:cubicBezTo>
                  <a:cubicBezTo>
                    <a:pt x="18025" y="12155"/>
                    <a:pt x="4013" y="3219"/>
                    <a:pt x="639" y="88"/>
                  </a:cubicBezTo>
                  <a:cubicBezTo>
                    <a:pt x="567" y="31"/>
                    <a:pt x="475" y="0"/>
                    <a:pt x="38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08" name="Google Shape;208;p6"/>
            <p:cNvSpPr/>
            <p:nvPr/>
          </p:nvSpPr>
          <p:spPr>
            <a:xfrm>
              <a:off x="-1416850" y="6210913"/>
              <a:ext cx="192275" cy="255050"/>
            </a:xfrm>
            <a:custGeom>
              <a:avLst/>
              <a:gdLst/>
              <a:ahLst/>
              <a:cxnLst/>
              <a:rect l="l" t="t" r="r" b="b"/>
              <a:pathLst>
                <a:path w="7691" h="10202" extrusionOk="0">
                  <a:moveTo>
                    <a:pt x="7357" y="0"/>
                  </a:moveTo>
                  <a:cubicBezTo>
                    <a:pt x="7174" y="31"/>
                    <a:pt x="3040" y="395"/>
                    <a:pt x="1217" y="2493"/>
                  </a:cubicBezTo>
                  <a:cubicBezTo>
                    <a:pt x="791" y="2949"/>
                    <a:pt x="548" y="3556"/>
                    <a:pt x="426" y="4225"/>
                  </a:cubicBezTo>
                  <a:cubicBezTo>
                    <a:pt x="1" y="6626"/>
                    <a:pt x="1065" y="9818"/>
                    <a:pt x="1125" y="10000"/>
                  </a:cubicBezTo>
                  <a:cubicBezTo>
                    <a:pt x="1173" y="10120"/>
                    <a:pt x="1296" y="10202"/>
                    <a:pt x="1420" y="10202"/>
                  </a:cubicBezTo>
                  <a:cubicBezTo>
                    <a:pt x="1454" y="10202"/>
                    <a:pt x="1488" y="10196"/>
                    <a:pt x="1521" y="10183"/>
                  </a:cubicBezTo>
                  <a:cubicBezTo>
                    <a:pt x="1673" y="10122"/>
                    <a:pt x="1764" y="9940"/>
                    <a:pt x="1703" y="9788"/>
                  </a:cubicBezTo>
                  <a:cubicBezTo>
                    <a:pt x="1673" y="9757"/>
                    <a:pt x="1" y="4772"/>
                    <a:pt x="1642" y="2888"/>
                  </a:cubicBezTo>
                  <a:cubicBezTo>
                    <a:pt x="3344" y="973"/>
                    <a:pt x="7357" y="608"/>
                    <a:pt x="7387" y="608"/>
                  </a:cubicBezTo>
                  <a:cubicBezTo>
                    <a:pt x="7569" y="608"/>
                    <a:pt x="7691" y="456"/>
                    <a:pt x="7660" y="304"/>
                  </a:cubicBezTo>
                  <a:cubicBezTo>
                    <a:pt x="7660" y="122"/>
                    <a:pt x="7509" y="0"/>
                    <a:pt x="735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09" name="Google Shape;209;p6"/>
            <p:cNvSpPr/>
            <p:nvPr/>
          </p:nvSpPr>
          <p:spPr>
            <a:xfrm>
              <a:off x="-1650900" y="6030238"/>
              <a:ext cx="252325" cy="363150"/>
            </a:xfrm>
            <a:custGeom>
              <a:avLst/>
              <a:gdLst/>
              <a:ahLst/>
              <a:cxnLst/>
              <a:rect l="l" t="t" r="r" b="b"/>
              <a:pathLst>
                <a:path w="10093" h="14526" extrusionOk="0">
                  <a:moveTo>
                    <a:pt x="9685" y="1"/>
                  </a:moveTo>
                  <a:cubicBezTo>
                    <a:pt x="9638" y="1"/>
                    <a:pt x="9591" y="8"/>
                    <a:pt x="9545" y="23"/>
                  </a:cubicBezTo>
                  <a:cubicBezTo>
                    <a:pt x="9332" y="115"/>
                    <a:pt x="4195" y="2425"/>
                    <a:pt x="2068" y="5130"/>
                  </a:cubicBezTo>
                  <a:cubicBezTo>
                    <a:pt x="1217" y="6224"/>
                    <a:pt x="700" y="7896"/>
                    <a:pt x="426" y="9507"/>
                  </a:cubicBezTo>
                  <a:cubicBezTo>
                    <a:pt x="1" y="11817"/>
                    <a:pt x="31" y="14036"/>
                    <a:pt x="1" y="14188"/>
                  </a:cubicBezTo>
                  <a:cubicBezTo>
                    <a:pt x="29" y="14357"/>
                    <a:pt x="161" y="14525"/>
                    <a:pt x="350" y="14525"/>
                  </a:cubicBezTo>
                  <a:cubicBezTo>
                    <a:pt x="365" y="14525"/>
                    <a:pt x="380" y="14524"/>
                    <a:pt x="396" y="14522"/>
                  </a:cubicBezTo>
                  <a:cubicBezTo>
                    <a:pt x="578" y="14522"/>
                    <a:pt x="730" y="14370"/>
                    <a:pt x="730" y="14157"/>
                  </a:cubicBezTo>
                  <a:cubicBezTo>
                    <a:pt x="730" y="14097"/>
                    <a:pt x="670" y="8109"/>
                    <a:pt x="2645" y="5555"/>
                  </a:cubicBezTo>
                  <a:cubicBezTo>
                    <a:pt x="4651" y="3002"/>
                    <a:pt x="9788" y="723"/>
                    <a:pt x="9819" y="692"/>
                  </a:cubicBezTo>
                  <a:cubicBezTo>
                    <a:pt x="10001" y="601"/>
                    <a:pt x="10092" y="388"/>
                    <a:pt x="10001" y="206"/>
                  </a:cubicBezTo>
                  <a:cubicBezTo>
                    <a:pt x="9955" y="69"/>
                    <a:pt x="9824" y="1"/>
                    <a:pt x="968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210" name="Google Shape;210;p6"/>
          <p:cNvSpPr/>
          <p:nvPr/>
        </p:nvSpPr>
        <p:spPr>
          <a:xfrm rot="1143860">
            <a:off x="10514152" y="3506108"/>
            <a:ext cx="2447393" cy="2500579"/>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211" name="Google Shape;211;p6"/>
          <p:cNvGrpSpPr/>
          <p:nvPr/>
        </p:nvGrpSpPr>
        <p:grpSpPr>
          <a:xfrm rot="3018574">
            <a:off x="7335819" y="5440022"/>
            <a:ext cx="1294484" cy="2255620"/>
            <a:chOff x="1148625" y="5541750"/>
            <a:chExt cx="651225" cy="1134750"/>
          </a:xfrm>
        </p:grpSpPr>
        <p:sp>
          <p:nvSpPr>
            <p:cNvPr id="212" name="Google Shape;212;p6"/>
            <p:cNvSpPr/>
            <p:nvPr/>
          </p:nvSpPr>
          <p:spPr>
            <a:xfrm>
              <a:off x="1148625" y="5541750"/>
              <a:ext cx="651225" cy="1134750"/>
            </a:xfrm>
            <a:custGeom>
              <a:avLst/>
              <a:gdLst/>
              <a:ahLst/>
              <a:cxnLst/>
              <a:rect l="l" t="t" r="r" b="b"/>
              <a:pathLst>
                <a:path w="26049" h="45390" extrusionOk="0">
                  <a:moveTo>
                    <a:pt x="14134" y="1"/>
                  </a:moveTo>
                  <a:cubicBezTo>
                    <a:pt x="13839" y="1"/>
                    <a:pt x="13543" y="65"/>
                    <a:pt x="13252" y="204"/>
                  </a:cubicBezTo>
                  <a:cubicBezTo>
                    <a:pt x="12492" y="569"/>
                    <a:pt x="11945" y="1329"/>
                    <a:pt x="11550" y="2028"/>
                  </a:cubicBezTo>
                  <a:cubicBezTo>
                    <a:pt x="10608" y="3669"/>
                    <a:pt x="10061" y="5554"/>
                    <a:pt x="9574" y="7378"/>
                  </a:cubicBezTo>
                  <a:cubicBezTo>
                    <a:pt x="7994" y="13183"/>
                    <a:pt x="7295" y="19171"/>
                    <a:pt x="6261" y="25068"/>
                  </a:cubicBezTo>
                  <a:cubicBezTo>
                    <a:pt x="5289" y="30904"/>
                    <a:pt x="3982" y="36831"/>
                    <a:pt x="1276" y="42120"/>
                  </a:cubicBezTo>
                  <a:cubicBezTo>
                    <a:pt x="942" y="42789"/>
                    <a:pt x="608" y="43427"/>
                    <a:pt x="213" y="44065"/>
                  </a:cubicBezTo>
                  <a:cubicBezTo>
                    <a:pt x="0" y="44426"/>
                    <a:pt x="336" y="44772"/>
                    <a:pt x="672" y="44772"/>
                  </a:cubicBezTo>
                  <a:cubicBezTo>
                    <a:pt x="818" y="44772"/>
                    <a:pt x="963" y="44707"/>
                    <a:pt x="1064" y="44551"/>
                  </a:cubicBezTo>
                  <a:cubicBezTo>
                    <a:pt x="3951" y="39627"/>
                    <a:pt x="5532" y="34095"/>
                    <a:pt x="6626" y="28533"/>
                  </a:cubicBezTo>
                  <a:cubicBezTo>
                    <a:pt x="7720" y="22849"/>
                    <a:pt x="8389" y="17104"/>
                    <a:pt x="9574" y="11451"/>
                  </a:cubicBezTo>
                  <a:cubicBezTo>
                    <a:pt x="10061" y="9201"/>
                    <a:pt x="10608" y="6922"/>
                    <a:pt x="11368" y="4764"/>
                  </a:cubicBezTo>
                  <a:cubicBezTo>
                    <a:pt x="11672" y="3913"/>
                    <a:pt x="12006" y="3092"/>
                    <a:pt x="12492" y="2302"/>
                  </a:cubicBezTo>
                  <a:cubicBezTo>
                    <a:pt x="12827" y="1754"/>
                    <a:pt x="13313" y="1025"/>
                    <a:pt x="14012" y="934"/>
                  </a:cubicBezTo>
                  <a:cubicBezTo>
                    <a:pt x="14049" y="930"/>
                    <a:pt x="14086" y="928"/>
                    <a:pt x="14123" y="928"/>
                  </a:cubicBezTo>
                  <a:cubicBezTo>
                    <a:pt x="14699" y="928"/>
                    <a:pt x="15305" y="1360"/>
                    <a:pt x="15562" y="1846"/>
                  </a:cubicBezTo>
                  <a:cubicBezTo>
                    <a:pt x="15927" y="2545"/>
                    <a:pt x="15927" y="3396"/>
                    <a:pt x="15897" y="4186"/>
                  </a:cubicBezTo>
                  <a:cubicBezTo>
                    <a:pt x="15836" y="6040"/>
                    <a:pt x="15380" y="7864"/>
                    <a:pt x="14985" y="9688"/>
                  </a:cubicBezTo>
                  <a:cubicBezTo>
                    <a:pt x="14772" y="10630"/>
                    <a:pt x="14590" y="11572"/>
                    <a:pt x="14347" y="12515"/>
                  </a:cubicBezTo>
                  <a:cubicBezTo>
                    <a:pt x="13982" y="14065"/>
                    <a:pt x="13495" y="15584"/>
                    <a:pt x="13009" y="17074"/>
                  </a:cubicBezTo>
                  <a:cubicBezTo>
                    <a:pt x="12036" y="20022"/>
                    <a:pt x="10942" y="22879"/>
                    <a:pt x="10122" y="25858"/>
                  </a:cubicBezTo>
                  <a:cubicBezTo>
                    <a:pt x="9939" y="26588"/>
                    <a:pt x="9757" y="27317"/>
                    <a:pt x="9605" y="28077"/>
                  </a:cubicBezTo>
                  <a:cubicBezTo>
                    <a:pt x="9538" y="28365"/>
                    <a:pt x="9811" y="28685"/>
                    <a:pt x="10093" y="28685"/>
                  </a:cubicBezTo>
                  <a:cubicBezTo>
                    <a:pt x="10198" y="28685"/>
                    <a:pt x="10304" y="28640"/>
                    <a:pt x="10395" y="28533"/>
                  </a:cubicBezTo>
                  <a:cubicBezTo>
                    <a:pt x="13830" y="24278"/>
                    <a:pt x="15897" y="19171"/>
                    <a:pt x="18207" y="14247"/>
                  </a:cubicBezTo>
                  <a:cubicBezTo>
                    <a:pt x="18784" y="13001"/>
                    <a:pt x="19362" y="11755"/>
                    <a:pt x="20091" y="10569"/>
                  </a:cubicBezTo>
                  <a:cubicBezTo>
                    <a:pt x="20638" y="9718"/>
                    <a:pt x="21277" y="8806"/>
                    <a:pt x="22097" y="8198"/>
                  </a:cubicBezTo>
                  <a:cubicBezTo>
                    <a:pt x="22420" y="7950"/>
                    <a:pt x="22844" y="7702"/>
                    <a:pt x="23253" y="7702"/>
                  </a:cubicBezTo>
                  <a:cubicBezTo>
                    <a:pt x="23345" y="7702"/>
                    <a:pt x="23437" y="7715"/>
                    <a:pt x="23526" y="7742"/>
                  </a:cubicBezTo>
                  <a:cubicBezTo>
                    <a:pt x="23952" y="7864"/>
                    <a:pt x="24256" y="8320"/>
                    <a:pt x="24438" y="8745"/>
                  </a:cubicBezTo>
                  <a:cubicBezTo>
                    <a:pt x="25137" y="10356"/>
                    <a:pt x="24803" y="12393"/>
                    <a:pt x="24377" y="14034"/>
                  </a:cubicBezTo>
                  <a:cubicBezTo>
                    <a:pt x="23800" y="16284"/>
                    <a:pt x="22736" y="18442"/>
                    <a:pt x="21733" y="20509"/>
                  </a:cubicBezTo>
                  <a:cubicBezTo>
                    <a:pt x="19514" y="25038"/>
                    <a:pt x="16809" y="29354"/>
                    <a:pt x="13708" y="33335"/>
                  </a:cubicBezTo>
                  <a:cubicBezTo>
                    <a:pt x="10729" y="37165"/>
                    <a:pt x="7295" y="40813"/>
                    <a:pt x="3282" y="43579"/>
                  </a:cubicBezTo>
                  <a:cubicBezTo>
                    <a:pt x="2857" y="43913"/>
                    <a:pt x="2371" y="44217"/>
                    <a:pt x="1915" y="44491"/>
                  </a:cubicBezTo>
                  <a:cubicBezTo>
                    <a:pt x="1483" y="44770"/>
                    <a:pt x="1752" y="45390"/>
                    <a:pt x="2154" y="45390"/>
                  </a:cubicBezTo>
                  <a:cubicBezTo>
                    <a:pt x="2233" y="45390"/>
                    <a:pt x="2316" y="45366"/>
                    <a:pt x="2401" y="45311"/>
                  </a:cubicBezTo>
                  <a:cubicBezTo>
                    <a:pt x="6687" y="42667"/>
                    <a:pt x="10304" y="39050"/>
                    <a:pt x="13465" y="35159"/>
                  </a:cubicBezTo>
                  <a:cubicBezTo>
                    <a:pt x="16839" y="31025"/>
                    <a:pt x="19757" y="26527"/>
                    <a:pt x="22158" y="21755"/>
                  </a:cubicBezTo>
                  <a:cubicBezTo>
                    <a:pt x="23252" y="19627"/>
                    <a:pt x="24316" y="17378"/>
                    <a:pt x="25076" y="15098"/>
                  </a:cubicBezTo>
                  <a:cubicBezTo>
                    <a:pt x="25684" y="13183"/>
                    <a:pt x="26049" y="11025"/>
                    <a:pt x="25532" y="9049"/>
                  </a:cubicBezTo>
                  <a:cubicBezTo>
                    <a:pt x="25251" y="7898"/>
                    <a:pt x="24477" y="6746"/>
                    <a:pt x="23233" y="6746"/>
                  </a:cubicBezTo>
                  <a:cubicBezTo>
                    <a:pt x="23132" y="6746"/>
                    <a:pt x="23026" y="6754"/>
                    <a:pt x="22918" y="6770"/>
                  </a:cubicBezTo>
                  <a:cubicBezTo>
                    <a:pt x="22189" y="6891"/>
                    <a:pt x="21550" y="7347"/>
                    <a:pt x="21003" y="7864"/>
                  </a:cubicBezTo>
                  <a:cubicBezTo>
                    <a:pt x="20122" y="8685"/>
                    <a:pt x="19453" y="9749"/>
                    <a:pt x="18845" y="10812"/>
                  </a:cubicBezTo>
                  <a:cubicBezTo>
                    <a:pt x="17447" y="13305"/>
                    <a:pt x="16383" y="15980"/>
                    <a:pt x="15167" y="18563"/>
                  </a:cubicBezTo>
                  <a:cubicBezTo>
                    <a:pt x="13973" y="21131"/>
                    <a:pt x="12691" y="23639"/>
                    <a:pt x="11091" y="25974"/>
                  </a:cubicBezTo>
                  <a:lnTo>
                    <a:pt x="11091" y="25974"/>
                  </a:lnTo>
                  <a:cubicBezTo>
                    <a:pt x="11729" y="23652"/>
                    <a:pt x="12538" y="21390"/>
                    <a:pt x="13313" y="19110"/>
                  </a:cubicBezTo>
                  <a:cubicBezTo>
                    <a:pt x="14286" y="16314"/>
                    <a:pt x="15167" y="13487"/>
                    <a:pt x="15775" y="10569"/>
                  </a:cubicBezTo>
                  <a:cubicBezTo>
                    <a:pt x="16140" y="8776"/>
                    <a:pt x="16596" y="6983"/>
                    <a:pt x="16778" y="5128"/>
                  </a:cubicBezTo>
                  <a:cubicBezTo>
                    <a:pt x="16930" y="3578"/>
                    <a:pt x="17021" y="1390"/>
                    <a:pt x="15532" y="447"/>
                  </a:cubicBezTo>
                  <a:cubicBezTo>
                    <a:pt x="15082" y="166"/>
                    <a:pt x="14609" y="1"/>
                    <a:pt x="1413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13" name="Google Shape;213;p6"/>
            <p:cNvSpPr/>
            <p:nvPr/>
          </p:nvSpPr>
          <p:spPr>
            <a:xfrm>
              <a:off x="1482200" y="5650200"/>
              <a:ext cx="48650" cy="38000"/>
            </a:xfrm>
            <a:custGeom>
              <a:avLst/>
              <a:gdLst/>
              <a:ahLst/>
              <a:cxnLst/>
              <a:rect l="l" t="t" r="r" b="b"/>
              <a:pathLst>
                <a:path w="1946" h="1520"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14" name="Google Shape;214;p6"/>
            <p:cNvSpPr/>
            <p:nvPr/>
          </p:nvSpPr>
          <p:spPr>
            <a:xfrm>
              <a:off x="1436600" y="5786975"/>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15" name="Google Shape;215;p6"/>
            <p:cNvSpPr/>
            <p:nvPr/>
          </p:nvSpPr>
          <p:spPr>
            <a:xfrm>
              <a:off x="1406200" y="5961750"/>
              <a:ext cx="48675" cy="38025"/>
            </a:xfrm>
            <a:custGeom>
              <a:avLst/>
              <a:gdLst/>
              <a:ahLst/>
              <a:cxnLst/>
              <a:rect l="l" t="t" r="r" b="b"/>
              <a:pathLst>
                <a:path w="1947" h="1521" fill="none" extrusionOk="0">
                  <a:moveTo>
                    <a:pt x="974" y="0"/>
                  </a:moveTo>
                  <a:cubicBezTo>
                    <a:pt x="1" y="0"/>
                    <a:pt x="1" y="1520"/>
                    <a:pt x="974" y="1520"/>
                  </a:cubicBezTo>
                  <a:cubicBezTo>
                    <a:pt x="1946" y="1520"/>
                    <a:pt x="1946" y="0"/>
                    <a:pt x="974"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16" name="Google Shape;216;p6"/>
            <p:cNvSpPr/>
            <p:nvPr/>
          </p:nvSpPr>
          <p:spPr>
            <a:xfrm>
              <a:off x="1337825" y="6136525"/>
              <a:ext cx="48650" cy="38025"/>
            </a:xfrm>
            <a:custGeom>
              <a:avLst/>
              <a:gdLst/>
              <a:ahLst/>
              <a:cxnLst/>
              <a:rect l="l" t="t" r="r" b="b"/>
              <a:pathLst>
                <a:path w="1946" h="1521"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17" name="Google Shape;217;p6"/>
            <p:cNvSpPr/>
            <p:nvPr/>
          </p:nvSpPr>
          <p:spPr>
            <a:xfrm>
              <a:off x="1482200" y="6189700"/>
              <a:ext cx="48650" cy="38025"/>
            </a:xfrm>
            <a:custGeom>
              <a:avLst/>
              <a:gdLst/>
              <a:ahLst/>
              <a:cxnLst/>
              <a:rect l="l" t="t" r="r" b="b"/>
              <a:pathLst>
                <a:path w="1946" h="1521" fill="none" extrusionOk="0">
                  <a:moveTo>
                    <a:pt x="973" y="1"/>
                  </a:moveTo>
                  <a:cubicBezTo>
                    <a:pt x="0" y="1"/>
                    <a:pt x="0" y="1521"/>
                    <a:pt x="973" y="1521"/>
                  </a:cubicBezTo>
                  <a:cubicBezTo>
                    <a:pt x="1946" y="1521"/>
                    <a:pt x="1946" y="1"/>
                    <a:pt x="973" y="1"/>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18" name="Google Shape;218;p6"/>
            <p:cNvSpPr/>
            <p:nvPr/>
          </p:nvSpPr>
          <p:spPr>
            <a:xfrm>
              <a:off x="1596175" y="6106125"/>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19" name="Google Shape;219;p6"/>
            <p:cNvSpPr/>
            <p:nvPr/>
          </p:nvSpPr>
          <p:spPr>
            <a:xfrm>
              <a:off x="1596175" y="5946550"/>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20" name="Google Shape;220;p6"/>
            <p:cNvSpPr/>
            <p:nvPr/>
          </p:nvSpPr>
          <p:spPr>
            <a:xfrm>
              <a:off x="1694975" y="5840175"/>
              <a:ext cx="48650" cy="38000"/>
            </a:xfrm>
            <a:custGeom>
              <a:avLst/>
              <a:gdLst/>
              <a:ahLst/>
              <a:cxnLst/>
              <a:rect l="l" t="t" r="r" b="b"/>
              <a:pathLst>
                <a:path w="1946" h="1520"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221" name="Google Shape;221;p6"/>
          <p:cNvGrpSpPr/>
          <p:nvPr/>
        </p:nvGrpSpPr>
        <p:grpSpPr>
          <a:xfrm rot="-5243950" flipH="1">
            <a:off x="3852514" y="-1111763"/>
            <a:ext cx="1637713" cy="2428307"/>
            <a:chOff x="9375" y="7336275"/>
            <a:chExt cx="818450" cy="1213550"/>
          </a:xfrm>
        </p:grpSpPr>
        <p:sp>
          <p:nvSpPr>
            <p:cNvPr id="222" name="Google Shape;222;p6"/>
            <p:cNvSpPr/>
            <p:nvPr/>
          </p:nvSpPr>
          <p:spPr>
            <a:xfrm>
              <a:off x="474450" y="7336275"/>
              <a:ext cx="196075" cy="309300"/>
            </a:xfrm>
            <a:custGeom>
              <a:avLst/>
              <a:gdLst/>
              <a:ahLst/>
              <a:cxnLst/>
              <a:rect l="l" t="t" r="r" b="b"/>
              <a:pathLst>
                <a:path w="7843" h="12372" fill="none" extrusionOk="0">
                  <a:moveTo>
                    <a:pt x="7447" y="6717"/>
                  </a:moveTo>
                  <a:cubicBezTo>
                    <a:pt x="7021" y="10061"/>
                    <a:pt x="3192" y="12371"/>
                    <a:pt x="3192" y="12371"/>
                  </a:cubicBezTo>
                  <a:cubicBezTo>
                    <a:pt x="3192" y="12371"/>
                    <a:pt x="0" y="9210"/>
                    <a:pt x="395" y="5866"/>
                  </a:cubicBezTo>
                  <a:cubicBezTo>
                    <a:pt x="821" y="2523"/>
                    <a:pt x="2705" y="0"/>
                    <a:pt x="4651" y="243"/>
                  </a:cubicBezTo>
                  <a:cubicBezTo>
                    <a:pt x="6596" y="456"/>
                    <a:pt x="7842" y="3374"/>
                    <a:pt x="7447" y="671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23" name="Google Shape;223;p6"/>
            <p:cNvSpPr/>
            <p:nvPr/>
          </p:nvSpPr>
          <p:spPr>
            <a:xfrm>
              <a:off x="520025" y="7633375"/>
              <a:ext cx="307800" cy="214325"/>
            </a:xfrm>
            <a:custGeom>
              <a:avLst/>
              <a:gdLst/>
              <a:ahLst/>
              <a:cxnLst/>
              <a:rect l="l" t="t" r="r" b="b"/>
              <a:pathLst>
                <a:path w="12312" h="8573" fill="none" extrusionOk="0">
                  <a:moveTo>
                    <a:pt x="6809" y="7691"/>
                  </a:moveTo>
                  <a:cubicBezTo>
                    <a:pt x="3557" y="8572"/>
                    <a:pt x="1" y="5867"/>
                    <a:pt x="1" y="5867"/>
                  </a:cubicBezTo>
                  <a:cubicBezTo>
                    <a:pt x="1" y="5867"/>
                    <a:pt x="1703" y="1733"/>
                    <a:pt x="4986" y="852"/>
                  </a:cubicBezTo>
                  <a:cubicBezTo>
                    <a:pt x="8238" y="1"/>
                    <a:pt x="11308" y="821"/>
                    <a:pt x="11794" y="2706"/>
                  </a:cubicBezTo>
                  <a:cubicBezTo>
                    <a:pt x="12311" y="4590"/>
                    <a:pt x="10062" y="6809"/>
                    <a:pt x="6809" y="7691"/>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24" name="Google Shape;224;p6"/>
            <p:cNvSpPr/>
            <p:nvPr/>
          </p:nvSpPr>
          <p:spPr>
            <a:xfrm>
              <a:off x="423525" y="7857550"/>
              <a:ext cx="308550" cy="212025"/>
            </a:xfrm>
            <a:custGeom>
              <a:avLst/>
              <a:gdLst/>
              <a:ahLst/>
              <a:cxnLst/>
              <a:rect l="l" t="t" r="r" b="b"/>
              <a:pathLst>
                <a:path w="12342" h="8481" fill="none" extrusionOk="0">
                  <a:moveTo>
                    <a:pt x="6779" y="7690"/>
                  </a:moveTo>
                  <a:cubicBezTo>
                    <a:pt x="3496" y="8481"/>
                    <a:pt x="1" y="5654"/>
                    <a:pt x="1" y="5654"/>
                  </a:cubicBezTo>
                  <a:cubicBezTo>
                    <a:pt x="1" y="5654"/>
                    <a:pt x="1824" y="1581"/>
                    <a:pt x="5107" y="791"/>
                  </a:cubicBezTo>
                  <a:cubicBezTo>
                    <a:pt x="8390" y="0"/>
                    <a:pt x="11429" y="912"/>
                    <a:pt x="11885" y="2827"/>
                  </a:cubicBezTo>
                  <a:cubicBezTo>
                    <a:pt x="12341" y="4712"/>
                    <a:pt x="10062" y="6900"/>
                    <a:pt x="6779" y="7690"/>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25" name="Google Shape;225;p6"/>
            <p:cNvSpPr/>
            <p:nvPr/>
          </p:nvSpPr>
          <p:spPr>
            <a:xfrm>
              <a:off x="308025" y="8134150"/>
              <a:ext cx="308550" cy="193800"/>
            </a:xfrm>
            <a:custGeom>
              <a:avLst/>
              <a:gdLst/>
              <a:ahLst/>
              <a:cxnLst/>
              <a:rect l="l" t="t" r="r" b="b"/>
              <a:pathLst>
                <a:path w="12342" h="7752" fill="none" extrusionOk="0">
                  <a:moveTo>
                    <a:pt x="5684" y="7387"/>
                  </a:moveTo>
                  <a:cubicBezTo>
                    <a:pt x="2341" y="7022"/>
                    <a:pt x="0" y="3222"/>
                    <a:pt x="0" y="3222"/>
                  </a:cubicBezTo>
                  <a:cubicBezTo>
                    <a:pt x="0" y="3222"/>
                    <a:pt x="3101" y="0"/>
                    <a:pt x="6444" y="365"/>
                  </a:cubicBezTo>
                  <a:cubicBezTo>
                    <a:pt x="9818" y="730"/>
                    <a:pt x="12341" y="2584"/>
                    <a:pt x="12159" y="4529"/>
                  </a:cubicBezTo>
                  <a:cubicBezTo>
                    <a:pt x="11946" y="6475"/>
                    <a:pt x="9058" y="7751"/>
                    <a:pt x="5684" y="738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26" name="Google Shape;226;p6"/>
            <p:cNvSpPr/>
            <p:nvPr/>
          </p:nvSpPr>
          <p:spPr>
            <a:xfrm>
              <a:off x="134775" y="8356025"/>
              <a:ext cx="309300" cy="193800"/>
            </a:xfrm>
            <a:custGeom>
              <a:avLst/>
              <a:gdLst/>
              <a:ahLst/>
              <a:cxnLst/>
              <a:rect l="l" t="t" r="r" b="b"/>
              <a:pathLst>
                <a:path w="12372" h="7752" fill="none" extrusionOk="0">
                  <a:moveTo>
                    <a:pt x="5715" y="7387"/>
                  </a:moveTo>
                  <a:cubicBezTo>
                    <a:pt x="2341" y="7022"/>
                    <a:pt x="0" y="3223"/>
                    <a:pt x="0" y="3223"/>
                  </a:cubicBezTo>
                  <a:cubicBezTo>
                    <a:pt x="0" y="3223"/>
                    <a:pt x="3101" y="1"/>
                    <a:pt x="6474" y="366"/>
                  </a:cubicBezTo>
                  <a:cubicBezTo>
                    <a:pt x="9818" y="730"/>
                    <a:pt x="12371" y="2585"/>
                    <a:pt x="12158" y="4530"/>
                  </a:cubicBezTo>
                  <a:cubicBezTo>
                    <a:pt x="11946" y="6475"/>
                    <a:pt x="9058" y="7752"/>
                    <a:pt x="5715" y="738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27" name="Google Shape;227;p6"/>
            <p:cNvSpPr/>
            <p:nvPr/>
          </p:nvSpPr>
          <p:spPr>
            <a:xfrm>
              <a:off x="282175" y="7555100"/>
              <a:ext cx="245475" cy="281950"/>
            </a:xfrm>
            <a:custGeom>
              <a:avLst/>
              <a:gdLst/>
              <a:ahLst/>
              <a:cxnLst/>
              <a:rect l="l" t="t" r="r" b="b"/>
              <a:pathLst>
                <a:path w="9819" h="11278" fill="none" extrusionOk="0">
                  <a:moveTo>
                    <a:pt x="2037" y="8117"/>
                  </a:moveTo>
                  <a:cubicBezTo>
                    <a:pt x="3892" y="10943"/>
                    <a:pt x="8360" y="11278"/>
                    <a:pt x="8360" y="11278"/>
                  </a:cubicBezTo>
                  <a:cubicBezTo>
                    <a:pt x="8360" y="11278"/>
                    <a:pt x="9819" y="7053"/>
                    <a:pt x="7934" y="4226"/>
                  </a:cubicBezTo>
                  <a:cubicBezTo>
                    <a:pt x="6080" y="1399"/>
                    <a:pt x="3253" y="1"/>
                    <a:pt x="1612" y="1065"/>
                  </a:cubicBezTo>
                  <a:cubicBezTo>
                    <a:pt x="1" y="2159"/>
                    <a:pt x="183" y="5320"/>
                    <a:pt x="2037" y="811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28" name="Google Shape;228;p6"/>
            <p:cNvSpPr/>
            <p:nvPr/>
          </p:nvSpPr>
          <p:spPr>
            <a:xfrm>
              <a:off x="167450" y="7816525"/>
              <a:ext cx="245475" cy="281925"/>
            </a:xfrm>
            <a:custGeom>
              <a:avLst/>
              <a:gdLst/>
              <a:ahLst/>
              <a:cxnLst/>
              <a:rect l="l" t="t" r="r" b="b"/>
              <a:pathLst>
                <a:path w="9819" h="11277" fill="none" extrusionOk="0">
                  <a:moveTo>
                    <a:pt x="2037" y="8146"/>
                  </a:moveTo>
                  <a:cubicBezTo>
                    <a:pt x="3921" y="10942"/>
                    <a:pt x="8389" y="11277"/>
                    <a:pt x="8389" y="11277"/>
                  </a:cubicBezTo>
                  <a:cubicBezTo>
                    <a:pt x="8389" y="11277"/>
                    <a:pt x="9818" y="7052"/>
                    <a:pt x="7964" y="4225"/>
                  </a:cubicBezTo>
                  <a:cubicBezTo>
                    <a:pt x="6110" y="1429"/>
                    <a:pt x="3253" y="0"/>
                    <a:pt x="1642" y="1094"/>
                  </a:cubicBezTo>
                  <a:cubicBezTo>
                    <a:pt x="0" y="2158"/>
                    <a:pt x="183" y="5319"/>
                    <a:pt x="2037" y="8146"/>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29" name="Google Shape;229;p6"/>
            <p:cNvSpPr/>
            <p:nvPr/>
          </p:nvSpPr>
          <p:spPr>
            <a:xfrm>
              <a:off x="9375" y="8048275"/>
              <a:ext cx="245475" cy="281950"/>
            </a:xfrm>
            <a:custGeom>
              <a:avLst/>
              <a:gdLst/>
              <a:ahLst/>
              <a:cxnLst/>
              <a:rect l="l" t="t" r="r" b="b"/>
              <a:pathLst>
                <a:path w="9819" h="11278" fill="none" extrusionOk="0">
                  <a:moveTo>
                    <a:pt x="2068" y="8147"/>
                  </a:moveTo>
                  <a:cubicBezTo>
                    <a:pt x="3922" y="10943"/>
                    <a:pt x="8390" y="11277"/>
                    <a:pt x="8390" y="11277"/>
                  </a:cubicBezTo>
                  <a:cubicBezTo>
                    <a:pt x="8390" y="11277"/>
                    <a:pt x="9819" y="7052"/>
                    <a:pt x="7965" y="4226"/>
                  </a:cubicBezTo>
                  <a:cubicBezTo>
                    <a:pt x="6110" y="1429"/>
                    <a:pt x="3284" y="1"/>
                    <a:pt x="1642" y="1095"/>
                  </a:cubicBezTo>
                  <a:cubicBezTo>
                    <a:pt x="1" y="2159"/>
                    <a:pt x="183" y="5320"/>
                    <a:pt x="2068" y="814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30" name="Google Shape;230;p6"/>
            <p:cNvSpPr/>
            <p:nvPr/>
          </p:nvSpPr>
          <p:spPr>
            <a:xfrm>
              <a:off x="35975" y="7445675"/>
              <a:ext cx="566150" cy="1060075"/>
            </a:xfrm>
            <a:custGeom>
              <a:avLst/>
              <a:gdLst/>
              <a:ahLst/>
              <a:cxnLst/>
              <a:rect l="l" t="t" r="r" b="b"/>
              <a:pathLst>
                <a:path w="22646" h="42403" fill="none" extrusionOk="0">
                  <a:moveTo>
                    <a:pt x="21703" y="1"/>
                  </a:moveTo>
                  <a:cubicBezTo>
                    <a:pt x="21703" y="1"/>
                    <a:pt x="22646" y="21521"/>
                    <a:pt x="1" y="42403"/>
                  </a:cubicBezTo>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31"/>
        <p:cNvGrpSpPr/>
        <p:nvPr/>
      </p:nvGrpSpPr>
      <p:grpSpPr>
        <a:xfrm>
          <a:off x="0" y="0"/>
          <a:ext cx="0" cy="0"/>
          <a:chOff x="0" y="0"/>
          <a:chExt cx="0" cy="0"/>
        </a:xfrm>
      </p:grpSpPr>
      <p:sp>
        <p:nvSpPr>
          <p:cNvPr id="232" name="Google Shape;232;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EFE8D8"/>
                </a:solidFill>
              </a:rPr>
            </a:fld>
            <a:endParaRPr>
              <a:solidFill>
                <a:srgbClr val="EFE8D8"/>
              </a:solidFill>
            </a:endParaRPr>
          </a:p>
        </p:txBody>
      </p:sp>
      <p:grpSp>
        <p:nvGrpSpPr>
          <p:cNvPr id="233" name="Google Shape;233;p7"/>
          <p:cNvGrpSpPr/>
          <p:nvPr/>
        </p:nvGrpSpPr>
        <p:grpSpPr>
          <a:xfrm rot="9843488" flipH="1">
            <a:off x="10687923" y="954732"/>
            <a:ext cx="2157333" cy="1841495"/>
            <a:chOff x="-2034625" y="5750713"/>
            <a:chExt cx="906575" cy="773850"/>
          </a:xfrm>
        </p:grpSpPr>
        <p:sp>
          <p:nvSpPr>
            <p:cNvPr id="234" name="Google Shape;234;p7"/>
            <p:cNvSpPr/>
            <p:nvPr/>
          </p:nvSpPr>
          <p:spPr>
            <a:xfrm>
              <a:off x="-2034625" y="5750713"/>
              <a:ext cx="906575" cy="773850"/>
            </a:xfrm>
            <a:custGeom>
              <a:avLst/>
              <a:gdLst/>
              <a:ahLst/>
              <a:cxnLst/>
              <a:rect l="l" t="t" r="r" b="b"/>
              <a:pathLst>
                <a:path w="36263" h="30954" extrusionOk="0">
                  <a:moveTo>
                    <a:pt x="23691" y="14453"/>
                  </a:moveTo>
                  <a:cubicBezTo>
                    <a:pt x="24107" y="14453"/>
                    <a:pt x="24450" y="14602"/>
                    <a:pt x="24590" y="14882"/>
                  </a:cubicBezTo>
                  <a:cubicBezTo>
                    <a:pt x="24833" y="15399"/>
                    <a:pt x="24377" y="16098"/>
                    <a:pt x="23587" y="16493"/>
                  </a:cubicBezTo>
                  <a:cubicBezTo>
                    <a:pt x="23245" y="16658"/>
                    <a:pt x="22897" y="16738"/>
                    <a:pt x="22591" y="16738"/>
                  </a:cubicBezTo>
                  <a:cubicBezTo>
                    <a:pt x="22162" y="16738"/>
                    <a:pt x="21814" y="16582"/>
                    <a:pt x="21672" y="16280"/>
                  </a:cubicBezTo>
                  <a:cubicBezTo>
                    <a:pt x="21429" y="15794"/>
                    <a:pt x="21885" y="15065"/>
                    <a:pt x="22706" y="14700"/>
                  </a:cubicBezTo>
                  <a:cubicBezTo>
                    <a:pt x="23040" y="14533"/>
                    <a:pt x="23385" y="14453"/>
                    <a:pt x="23691" y="14453"/>
                  </a:cubicBezTo>
                  <a:close/>
                  <a:moveTo>
                    <a:pt x="10920" y="15599"/>
                  </a:moveTo>
                  <a:cubicBezTo>
                    <a:pt x="11364" y="15599"/>
                    <a:pt x="11783" y="15753"/>
                    <a:pt x="12098" y="16068"/>
                  </a:cubicBezTo>
                  <a:cubicBezTo>
                    <a:pt x="12797" y="16797"/>
                    <a:pt x="12675" y="18013"/>
                    <a:pt x="11854" y="18834"/>
                  </a:cubicBezTo>
                  <a:cubicBezTo>
                    <a:pt x="11386" y="19285"/>
                    <a:pt x="10799" y="19516"/>
                    <a:pt x="10254" y="19516"/>
                  </a:cubicBezTo>
                  <a:cubicBezTo>
                    <a:pt x="9807" y="19516"/>
                    <a:pt x="9389" y="19361"/>
                    <a:pt x="9088" y="19046"/>
                  </a:cubicBezTo>
                  <a:cubicBezTo>
                    <a:pt x="8389" y="18347"/>
                    <a:pt x="8511" y="17101"/>
                    <a:pt x="9332" y="16280"/>
                  </a:cubicBezTo>
                  <a:cubicBezTo>
                    <a:pt x="9800" y="15829"/>
                    <a:pt x="10378" y="15599"/>
                    <a:pt x="10920" y="15599"/>
                  </a:cubicBezTo>
                  <a:close/>
                  <a:moveTo>
                    <a:pt x="18437" y="1"/>
                  </a:moveTo>
                  <a:cubicBezTo>
                    <a:pt x="16250" y="1"/>
                    <a:pt x="13932" y="763"/>
                    <a:pt x="12645" y="3028"/>
                  </a:cubicBezTo>
                  <a:cubicBezTo>
                    <a:pt x="10213" y="7283"/>
                    <a:pt x="12766" y="10445"/>
                    <a:pt x="12553" y="12207"/>
                  </a:cubicBezTo>
                  <a:cubicBezTo>
                    <a:pt x="12371" y="13636"/>
                    <a:pt x="11125" y="12359"/>
                    <a:pt x="5562" y="15612"/>
                  </a:cubicBezTo>
                  <a:cubicBezTo>
                    <a:pt x="0" y="18895"/>
                    <a:pt x="4955" y="26828"/>
                    <a:pt x="7021" y="27952"/>
                  </a:cubicBezTo>
                  <a:cubicBezTo>
                    <a:pt x="7147" y="28022"/>
                    <a:pt x="7269" y="28055"/>
                    <a:pt x="7388" y="28055"/>
                  </a:cubicBezTo>
                  <a:cubicBezTo>
                    <a:pt x="9191" y="28055"/>
                    <a:pt x="10238" y="20499"/>
                    <a:pt x="12462" y="19472"/>
                  </a:cubicBezTo>
                  <a:cubicBezTo>
                    <a:pt x="12619" y="19403"/>
                    <a:pt x="12741" y="19370"/>
                    <a:pt x="12832" y="19370"/>
                  </a:cubicBezTo>
                  <a:cubicBezTo>
                    <a:pt x="14140" y="19370"/>
                    <a:pt x="9180" y="26114"/>
                    <a:pt x="10487" y="28955"/>
                  </a:cubicBezTo>
                  <a:cubicBezTo>
                    <a:pt x="11186" y="30460"/>
                    <a:pt x="13078" y="30954"/>
                    <a:pt x="15190" y="30954"/>
                  </a:cubicBezTo>
                  <a:cubicBezTo>
                    <a:pt x="17303" y="30954"/>
                    <a:pt x="19636" y="30460"/>
                    <a:pt x="21216" y="29989"/>
                  </a:cubicBezTo>
                  <a:cubicBezTo>
                    <a:pt x="24377" y="29077"/>
                    <a:pt x="20152" y="26037"/>
                    <a:pt x="21125" y="23211"/>
                  </a:cubicBezTo>
                  <a:cubicBezTo>
                    <a:pt x="21292" y="22720"/>
                    <a:pt x="21438" y="22510"/>
                    <a:pt x="21572" y="22510"/>
                  </a:cubicBezTo>
                  <a:cubicBezTo>
                    <a:pt x="22221" y="22510"/>
                    <a:pt x="22612" y="27391"/>
                    <a:pt x="23921" y="29229"/>
                  </a:cubicBezTo>
                  <a:cubicBezTo>
                    <a:pt x="24515" y="30078"/>
                    <a:pt x="25530" y="30424"/>
                    <a:pt x="26737" y="30424"/>
                  </a:cubicBezTo>
                  <a:cubicBezTo>
                    <a:pt x="28685" y="30424"/>
                    <a:pt x="31131" y="29523"/>
                    <a:pt x="33101" y="28378"/>
                  </a:cubicBezTo>
                  <a:cubicBezTo>
                    <a:pt x="36262" y="26524"/>
                    <a:pt x="34469" y="17010"/>
                    <a:pt x="34317" y="15581"/>
                  </a:cubicBezTo>
                  <a:cubicBezTo>
                    <a:pt x="34294" y="15369"/>
                    <a:pt x="34132" y="15282"/>
                    <a:pt x="33866" y="15282"/>
                  </a:cubicBezTo>
                  <a:cubicBezTo>
                    <a:pt x="32610" y="15282"/>
                    <a:pt x="29047" y="17230"/>
                    <a:pt x="27002" y="17230"/>
                  </a:cubicBezTo>
                  <a:cubicBezTo>
                    <a:pt x="26560" y="17230"/>
                    <a:pt x="26189" y="17139"/>
                    <a:pt x="25928" y="16919"/>
                  </a:cubicBezTo>
                  <a:cubicBezTo>
                    <a:pt x="24195" y="15490"/>
                    <a:pt x="32888" y="15095"/>
                    <a:pt x="33739" y="11478"/>
                  </a:cubicBezTo>
                  <a:cubicBezTo>
                    <a:pt x="34560" y="7831"/>
                    <a:pt x="29849" y="4639"/>
                    <a:pt x="27630" y="3666"/>
                  </a:cubicBezTo>
                  <a:cubicBezTo>
                    <a:pt x="27485" y="3602"/>
                    <a:pt x="27334" y="3572"/>
                    <a:pt x="27176" y="3572"/>
                  </a:cubicBezTo>
                  <a:cubicBezTo>
                    <a:pt x="25146" y="3572"/>
                    <a:pt x="22115" y="8505"/>
                    <a:pt x="20706" y="8505"/>
                  </a:cubicBezTo>
                  <a:cubicBezTo>
                    <a:pt x="20565" y="8505"/>
                    <a:pt x="20441" y="8456"/>
                    <a:pt x="20335" y="8347"/>
                  </a:cubicBezTo>
                  <a:cubicBezTo>
                    <a:pt x="19089" y="7071"/>
                    <a:pt x="25107" y="2694"/>
                    <a:pt x="23070" y="1235"/>
                  </a:cubicBezTo>
                  <a:cubicBezTo>
                    <a:pt x="22126" y="572"/>
                    <a:pt x="20330" y="1"/>
                    <a:pt x="1843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35" name="Google Shape;235;p7"/>
            <p:cNvSpPr/>
            <p:nvPr/>
          </p:nvSpPr>
          <p:spPr>
            <a:xfrm>
              <a:off x="-1730675" y="6046863"/>
              <a:ext cx="459750" cy="322600"/>
            </a:xfrm>
            <a:custGeom>
              <a:avLst/>
              <a:gdLst/>
              <a:ahLst/>
              <a:cxnLst/>
              <a:rect l="l" t="t" r="r" b="b"/>
              <a:pathLst>
                <a:path w="18390" h="12904" extrusionOk="0">
                  <a:moveTo>
                    <a:pt x="385" y="0"/>
                  </a:moveTo>
                  <a:cubicBezTo>
                    <a:pt x="284" y="0"/>
                    <a:pt x="186" y="38"/>
                    <a:pt x="122" y="118"/>
                  </a:cubicBezTo>
                  <a:cubicBezTo>
                    <a:pt x="61" y="179"/>
                    <a:pt x="31" y="240"/>
                    <a:pt x="31" y="301"/>
                  </a:cubicBezTo>
                  <a:cubicBezTo>
                    <a:pt x="0" y="422"/>
                    <a:pt x="31" y="544"/>
                    <a:pt x="122" y="635"/>
                  </a:cubicBezTo>
                  <a:cubicBezTo>
                    <a:pt x="3557" y="3796"/>
                    <a:pt x="17204" y="12489"/>
                    <a:pt x="17782" y="12854"/>
                  </a:cubicBezTo>
                  <a:cubicBezTo>
                    <a:pt x="17836" y="12887"/>
                    <a:pt x="17899" y="12904"/>
                    <a:pt x="17962" y="12904"/>
                  </a:cubicBezTo>
                  <a:cubicBezTo>
                    <a:pt x="18075" y="12904"/>
                    <a:pt x="18190" y="12849"/>
                    <a:pt x="18268" y="12732"/>
                  </a:cubicBezTo>
                  <a:cubicBezTo>
                    <a:pt x="18390" y="12581"/>
                    <a:pt x="18329" y="12337"/>
                    <a:pt x="18147" y="12246"/>
                  </a:cubicBezTo>
                  <a:cubicBezTo>
                    <a:pt x="18025" y="12155"/>
                    <a:pt x="4013" y="3219"/>
                    <a:pt x="639" y="88"/>
                  </a:cubicBezTo>
                  <a:cubicBezTo>
                    <a:pt x="567" y="31"/>
                    <a:pt x="475" y="0"/>
                    <a:pt x="38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36" name="Google Shape;236;p7"/>
            <p:cNvSpPr/>
            <p:nvPr/>
          </p:nvSpPr>
          <p:spPr>
            <a:xfrm>
              <a:off x="-1416850" y="6210913"/>
              <a:ext cx="192275" cy="255050"/>
            </a:xfrm>
            <a:custGeom>
              <a:avLst/>
              <a:gdLst/>
              <a:ahLst/>
              <a:cxnLst/>
              <a:rect l="l" t="t" r="r" b="b"/>
              <a:pathLst>
                <a:path w="7691" h="10202" extrusionOk="0">
                  <a:moveTo>
                    <a:pt x="7357" y="0"/>
                  </a:moveTo>
                  <a:cubicBezTo>
                    <a:pt x="7174" y="31"/>
                    <a:pt x="3040" y="395"/>
                    <a:pt x="1217" y="2493"/>
                  </a:cubicBezTo>
                  <a:cubicBezTo>
                    <a:pt x="791" y="2949"/>
                    <a:pt x="548" y="3556"/>
                    <a:pt x="426" y="4225"/>
                  </a:cubicBezTo>
                  <a:cubicBezTo>
                    <a:pt x="1" y="6626"/>
                    <a:pt x="1065" y="9818"/>
                    <a:pt x="1125" y="10000"/>
                  </a:cubicBezTo>
                  <a:cubicBezTo>
                    <a:pt x="1173" y="10120"/>
                    <a:pt x="1296" y="10202"/>
                    <a:pt x="1420" y="10202"/>
                  </a:cubicBezTo>
                  <a:cubicBezTo>
                    <a:pt x="1454" y="10202"/>
                    <a:pt x="1488" y="10196"/>
                    <a:pt x="1521" y="10183"/>
                  </a:cubicBezTo>
                  <a:cubicBezTo>
                    <a:pt x="1673" y="10122"/>
                    <a:pt x="1764" y="9940"/>
                    <a:pt x="1703" y="9788"/>
                  </a:cubicBezTo>
                  <a:cubicBezTo>
                    <a:pt x="1673" y="9757"/>
                    <a:pt x="1" y="4772"/>
                    <a:pt x="1642" y="2888"/>
                  </a:cubicBezTo>
                  <a:cubicBezTo>
                    <a:pt x="3344" y="973"/>
                    <a:pt x="7357" y="608"/>
                    <a:pt x="7387" y="608"/>
                  </a:cubicBezTo>
                  <a:cubicBezTo>
                    <a:pt x="7569" y="608"/>
                    <a:pt x="7691" y="456"/>
                    <a:pt x="7660" y="304"/>
                  </a:cubicBezTo>
                  <a:cubicBezTo>
                    <a:pt x="7660" y="122"/>
                    <a:pt x="7509" y="0"/>
                    <a:pt x="735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37" name="Google Shape;237;p7"/>
            <p:cNvSpPr/>
            <p:nvPr/>
          </p:nvSpPr>
          <p:spPr>
            <a:xfrm>
              <a:off x="-1650900" y="6030238"/>
              <a:ext cx="252325" cy="363150"/>
            </a:xfrm>
            <a:custGeom>
              <a:avLst/>
              <a:gdLst/>
              <a:ahLst/>
              <a:cxnLst/>
              <a:rect l="l" t="t" r="r" b="b"/>
              <a:pathLst>
                <a:path w="10093" h="14526" extrusionOk="0">
                  <a:moveTo>
                    <a:pt x="9685" y="1"/>
                  </a:moveTo>
                  <a:cubicBezTo>
                    <a:pt x="9638" y="1"/>
                    <a:pt x="9591" y="8"/>
                    <a:pt x="9545" y="23"/>
                  </a:cubicBezTo>
                  <a:cubicBezTo>
                    <a:pt x="9332" y="115"/>
                    <a:pt x="4195" y="2425"/>
                    <a:pt x="2068" y="5130"/>
                  </a:cubicBezTo>
                  <a:cubicBezTo>
                    <a:pt x="1217" y="6224"/>
                    <a:pt x="700" y="7896"/>
                    <a:pt x="426" y="9507"/>
                  </a:cubicBezTo>
                  <a:cubicBezTo>
                    <a:pt x="1" y="11817"/>
                    <a:pt x="31" y="14036"/>
                    <a:pt x="1" y="14188"/>
                  </a:cubicBezTo>
                  <a:cubicBezTo>
                    <a:pt x="29" y="14357"/>
                    <a:pt x="161" y="14525"/>
                    <a:pt x="350" y="14525"/>
                  </a:cubicBezTo>
                  <a:cubicBezTo>
                    <a:pt x="365" y="14525"/>
                    <a:pt x="380" y="14524"/>
                    <a:pt x="396" y="14522"/>
                  </a:cubicBezTo>
                  <a:cubicBezTo>
                    <a:pt x="578" y="14522"/>
                    <a:pt x="730" y="14370"/>
                    <a:pt x="730" y="14157"/>
                  </a:cubicBezTo>
                  <a:cubicBezTo>
                    <a:pt x="730" y="14097"/>
                    <a:pt x="670" y="8109"/>
                    <a:pt x="2645" y="5555"/>
                  </a:cubicBezTo>
                  <a:cubicBezTo>
                    <a:pt x="4651" y="3002"/>
                    <a:pt x="9788" y="723"/>
                    <a:pt x="9819" y="692"/>
                  </a:cubicBezTo>
                  <a:cubicBezTo>
                    <a:pt x="10001" y="601"/>
                    <a:pt x="10092" y="388"/>
                    <a:pt x="10001" y="206"/>
                  </a:cubicBezTo>
                  <a:cubicBezTo>
                    <a:pt x="9955" y="69"/>
                    <a:pt x="9824" y="1"/>
                    <a:pt x="968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238" name="Google Shape;238;p7"/>
          <p:cNvSpPr/>
          <p:nvPr/>
        </p:nvSpPr>
        <p:spPr>
          <a:xfrm rot="8279117">
            <a:off x="3498747" y="4889473"/>
            <a:ext cx="2447405" cy="2500591"/>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239" name="Google Shape;239;p7"/>
          <p:cNvGrpSpPr/>
          <p:nvPr/>
        </p:nvGrpSpPr>
        <p:grpSpPr>
          <a:xfrm rot="-7781426">
            <a:off x="8548054" y="-1320654"/>
            <a:ext cx="1294484" cy="2255620"/>
            <a:chOff x="1148625" y="5541750"/>
            <a:chExt cx="651225" cy="1134750"/>
          </a:xfrm>
        </p:grpSpPr>
        <p:sp>
          <p:nvSpPr>
            <p:cNvPr id="240" name="Google Shape;240;p7"/>
            <p:cNvSpPr/>
            <p:nvPr/>
          </p:nvSpPr>
          <p:spPr>
            <a:xfrm>
              <a:off x="1148625" y="5541750"/>
              <a:ext cx="651225" cy="1134750"/>
            </a:xfrm>
            <a:custGeom>
              <a:avLst/>
              <a:gdLst/>
              <a:ahLst/>
              <a:cxnLst/>
              <a:rect l="l" t="t" r="r" b="b"/>
              <a:pathLst>
                <a:path w="26049" h="45390" extrusionOk="0">
                  <a:moveTo>
                    <a:pt x="14134" y="1"/>
                  </a:moveTo>
                  <a:cubicBezTo>
                    <a:pt x="13839" y="1"/>
                    <a:pt x="13543" y="65"/>
                    <a:pt x="13252" y="204"/>
                  </a:cubicBezTo>
                  <a:cubicBezTo>
                    <a:pt x="12492" y="569"/>
                    <a:pt x="11945" y="1329"/>
                    <a:pt x="11550" y="2028"/>
                  </a:cubicBezTo>
                  <a:cubicBezTo>
                    <a:pt x="10608" y="3669"/>
                    <a:pt x="10061" y="5554"/>
                    <a:pt x="9574" y="7378"/>
                  </a:cubicBezTo>
                  <a:cubicBezTo>
                    <a:pt x="7994" y="13183"/>
                    <a:pt x="7295" y="19171"/>
                    <a:pt x="6261" y="25068"/>
                  </a:cubicBezTo>
                  <a:cubicBezTo>
                    <a:pt x="5289" y="30904"/>
                    <a:pt x="3982" y="36831"/>
                    <a:pt x="1276" y="42120"/>
                  </a:cubicBezTo>
                  <a:cubicBezTo>
                    <a:pt x="942" y="42789"/>
                    <a:pt x="608" y="43427"/>
                    <a:pt x="213" y="44065"/>
                  </a:cubicBezTo>
                  <a:cubicBezTo>
                    <a:pt x="0" y="44426"/>
                    <a:pt x="336" y="44772"/>
                    <a:pt x="672" y="44772"/>
                  </a:cubicBezTo>
                  <a:cubicBezTo>
                    <a:pt x="818" y="44772"/>
                    <a:pt x="963" y="44707"/>
                    <a:pt x="1064" y="44551"/>
                  </a:cubicBezTo>
                  <a:cubicBezTo>
                    <a:pt x="3951" y="39627"/>
                    <a:pt x="5532" y="34095"/>
                    <a:pt x="6626" y="28533"/>
                  </a:cubicBezTo>
                  <a:cubicBezTo>
                    <a:pt x="7720" y="22849"/>
                    <a:pt x="8389" y="17104"/>
                    <a:pt x="9574" y="11451"/>
                  </a:cubicBezTo>
                  <a:cubicBezTo>
                    <a:pt x="10061" y="9201"/>
                    <a:pt x="10608" y="6922"/>
                    <a:pt x="11368" y="4764"/>
                  </a:cubicBezTo>
                  <a:cubicBezTo>
                    <a:pt x="11672" y="3913"/>
                    <a:pt x="12006" y="3092"/>
                    <a:pt x="12492" y="2302"/>
                  </a:cubicBezTo>
                  <a:cubicBezTo>
                    <a:pt x="12827" y="1754"/>
                    <a:pt x="13313" y="1025"/>
                    <a:pt x="14012" y="934"/>
                  </a:cubicBezTo>
                  <a:cubicBezTo>
                    <a:pt x="14049" y="930"/>
                    <a:pt x="14086" y="928"/>
                    <a:pt x="14123" y="928"/>
                  </a:cubicBezTo>
                  <a:cubicBezTo>
                    <a:pt x="14699" y="928"/>
                    <a:pt x="15305" y="1360"/>
                    <a:pt x="15562" y="1846"/>
                  </a:cubicBezTo>
                  <a:cubicBezTo>
                    <a:pt x="15927" y="2545"/>
                    <a:pt x="15927" y="3396"/>
                    <a:pt x="15897" y="4186"/>
                  </a:cubicBezTo>
                  <a:cubicBezTo>
                    <a:pt x="15836" y="6040"/>
                    <a:pt x="15380" y="7864"/>
                    <a:pt x="14985" y="9688"/>
                  </a:cubicBezTo>
                  <a:cubicBezTo>
                    <a:pt x="14772" y="10630"/>
                    <a:pt x="14590" y="11572"/>
                    <a:pt x="14347" y="12515"/>
                  </a:cubicBezTo>
                  <a:cubicBezTo>
                    <a:pt x="13982" y="14065"/>
                    <a:pt x="13495" y="15584"/>
                    <a:pt x="13009" y="17074"/>
                  </a:cubicBezTo>
                  <a:cubicBezTo>
                    <a:pt x="12036" y="20022"/>
                    <a:pt x="10942" y="22879"/>
                    <a:pt x="10122" y="25858"/>
                  </a:cubicBezTo>
                  <a:cubicBezTo>
                    <a:pt x="9939" y="26588"/>
                    <a:pt x="9757" y="27317"/>
                    <a:pt x="9605" y="28077"/>
                  </a:cubicBezTo>
                  <a:cubicBezTo>
                    <a:pt x="9538" y="28365"/>
                    <a:pt x="9811" y="28685"/>
                    <a:pt x="10093" y="28685"/>
                  </a:cubicBezTo>
                  <a:cubicBezTo>
                    <a:pt x="10198" y="28685"/>
                    <a:pt x="10304" y="28640"/>
                    <a:pt x="10395" y="28533"/>
                  </a:cubicBezTo>
                  <a:cubicBezTo>
                    <a:pt x="13830" y="24278"/>
                    <a:pt x="15897" y="19171"/>
                    <a:pt x="18207" y="14247"/>
                  </a:cubicBezTo>
                  <a:cubicBezTo>
                    <a:pt x="18784" y="13001"/>
                    <a:pt x="19362" y="11755"/>
                    <a:pt x="20091" y="10569"/>
                  </a:cubicBezTo>
                  <a:cubicBezTo>
                    <a:pt x="20638" y="9718"/>
                    <a:pt x="21277" y="8806"/>
                    <a:pt x="22097" y="8198"/>
                  </a:cubicBezTo>
                  <a:cubicBezTo>
                    <a:pt x="22420" y="7950"/>
                    <a:pt x="22844" y="7702"/>
                    <a:pt x="23253" y="7702"/>
                  </a:cubicBezTo>
                  <a:cubicBezTo>
                    <a:pt x="23345" y="7702"/>
                    <a:pt x="23437" y="7715"/>
                    <a:pt x="23526" y="7742"/>
                  </a:cubicBezTo>
                  <a:cubicBezTo>
                    <a:pt x="23952" y="7864"/>
                    <a:pt x="24256" y="8320"/>
                    <a:pt x="24438" y="8745"/>
                  </a:cubicBezTo>
                  <a:cubicBezTo>
                    <a:pt x="25137" y="10356"/>
                    <a:pt x="24803" y="12393"/>
                    <a:pt x="24377" y="14034"/>
                  </a:cubicBezTo>
                  <a:cubicBezTo>
                    <a:pt x="23800" y="16284"/>
                    <a:pt x="22736" y="18442"/>
                    <a:pt x="21733" y="20509"/>
                  </a:cubicBezTo>
                  <a:cubicBezTo>
                    <a:pt x="19514" y="25038"/>
                    <a:pt x="16809" y="29354"/>
                    <a:pt x="13708" y="33335"/>
                  </a:cubicBezTo>
                  <a:cubicBezTo>
                    <a:pt x="10729" y="37165"/>
                    <a:pt x="7295" y="40813"/>
                    <a:pt x="3282" y="43579"/>
                  </a:cubicBezTo>
                  <a:cubicBezTo>
                    <a:pt x="2857" y="43913"/>
                    <a:pt x="2371" y="44217"/>
                    <a:pt x="1915" y="44491"/>
                  </a:cubicBezTo>
                  <a:cubicBezTo>
                    <a:pt x="1483" y="44770"/>
                    <a:pt x="1752" y="45390"/>
                    <a:pt x="2154" y="45390"/>
                  </a:cubicBezTo>
                  <a:cubicBezTo>
                    <a:pt x="2233" y="45390"/>
                    <a:pt x="2316" y="45366"/>
                    <a:pt x="2401" y="45311"/>
                  </a:cubicBezTo>
                  <a:cubicBezTo>
                    <a:pt x="6687" y="42667"/>
                    <a:pt x="10304" y="39050"/>
                    <a:pt x="13465" y="35159"/>
                  </a:cubicBezTo>
                  <a:cubicBezTo>
                    <a:pt x="16839" y="31025"/>
                    <a:pt x="19757" y="26527"/>
                    <a:pt x="22158" y="21755"/>
                  </a:cubicBezTo>
                  <a:cubicBezTo>
                    <a:pt x="23252" y="19627"/>
                    <a:pt x="24316" y="17378"/>
                    <a:pt x="25076" y="15098"/>
                  </a:cubicBezTo>
                  <a:cubicBezTo>
                    <a:pt x="25684" y="13183"/>
                    <a:pt x="26049" y="11025"/>
                    <a:pt x="25532" y="9049"/>
                  </a:cubicBezTo>
                  <a:cubicBezTo>
                    <a:pt x="25251" y="7898"/>
                    <a:pt x="24477" y="6746"/>
                    <a:pt x="23233" y="6746"/>
                  </a:cubicBezTo>
                  <a:cubicBezTo>
                    <a:pt x="23132" y="6746"/>
                    <a:pt x="23026" y="6754"/>
                    <a:pt x="22918" y="6770"/>
                  </a:cubicBezTo>
                  <a:cubicBezTo>
                    <a:pt x="22189" y="6891"/>
                    <a:pt x="21550" y="7347"/>
                    <a:pt x="21003" y="7864"/>
                  </a:cubicBezTo>
                  <a:cubicBezTo>
                    <a:pt x="20122" y="8685"/>
                    <a:pt x="19453" y="9749"/>
                    <a:pt x="18845" y="10812"/>
                  </a:cubicBezTo>
                  <a:cubicBezTo>
                    <a:pt x="17447" y="13305"/>
                    <a:pt x="16383" y="15980"/>
                    <a:pt x="15167" y="18563"/>
                  </a:cubicBezTo>
                  <a:cubicBezTo>
                    <a:pt x="13973" y="21131"/>
                    <a:pt x="12691" y="23639"/>
                    <a:pt x="11091" y="25974"/>
                  </a:cubicBezTo>
                  <a:lnTo>
                    <a:pt x="11091" y="25974"/>
                  </a:lnTo>
                  <a:cubicBezTo>
                    <a:pt x="11729" y="23652"/>
                    <a:pt x="12538" y="21390"/>
                    <a:pt x="13313" y="19110"/>
                  </a:cubicBezTo>
                  <a:cubicBezTo>
                    <a:pt x="14286" y="16314"/>
                    <a:pt x="15167" y="13487"/>
                    <a:pt x="15775" y="10569"/>
                  </a:cubicBezTo>
                  <a:cubicBezTo>
                    <a:pt x="16140" y="8776"/>
                    <a:pt x="16596" y="6983"/>
                    <a:pt x="16778" y="5128"/>
                  </a:cubicBezTo>
                  <a:cubicBezTo>
                    <a:pt x="16930" y="3578"/>
                    <a:pt x="17021" y="1390"/>
                    <a:pt x="15532" y="447"/>
                  </a:cubicBezTo>
                  <a:cubicBezTo>
                    <a:pt x="15082" y="166"/>
                    <a:pt x="14609" y="1"/>
                    <a:pt x="1413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41" name="Google Shape;241;p7"/>
            <p:cNvSpPr/>
            <p:nvPr/>
          </p:nvSpPr>
          <p:spPr>
            <a:xfrm>
              <a:off x="1482200" y="5650200"/>
              <a:ext cx="48650" cy="38000"/>
            </a:xfrm>
            <a:custGeom>
              <a:avLst/>
              <a:gdLst/>
              <a:ahLst/>
              <a:cxnLst/>
              <a:rect l="l" t="t" r="r" b="b"/>
              <a:pathLst>
                <a:path w="1946" h="1520"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42" name="Google Shape;242;p7"/>
            <p:cNvSpPr/>
            <p:nvPr/>
          </p:nvSpPr>
          <p:spPr>
            <a:xfrm>
              <a:off x="1436600" y="5786975"/>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43" name="Google Shape;243;p7"/>
            <p:cNvSpPr/>
            <p:nvPr/>
          </p:nvSpPr>
          <p:spPr>
            <a:xfrm>
              <a:off x="1406200" y="5961750"/>
              <a:ext cx="48675" cy="38025"/>
            </a:xfrm>
            <a:custGeom>
              <a:avLst/>
              <a:gdLst/>
              <a:ahLst/>
              <a:cxnLst/>
              <a:rect l="l" t="t" r="r" b="b"/>
              <a:pathLst>
                <a:path w="1947" h="1521" fill="none" extrusionOk="0">
                  <a:moveTo>
                    <a:pt x="974" y="0"/>
                  </a:moveTo>
                  <a:cubicBezTo>
                    <a:pt x="1" y="0"/>
                    <a:pt x="1" y="1520"/>
                    <a:pt x="974" y="1520"/>
                  </a:cubicBezTo>
                  <a:cubicBezTo>
                    <a:pt x="1946" y="1520"/>
                    <a:pt x="1946" y="0"/>
                    <a:pt x="974"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44" name="Google Shape;244;p7"/>
            <p:cNvSpPr/>
            <p:nvPr/>
          </p:nvSpPr>
          <p:spPr>
            <a:xfrm>
              <a:off x="1337825" y="6136525"/>
              <a:ext cx="48650" cy="38025"/>
            </a:xfrm>
            <a:custGeom>
              <a:avLst/>
              <a:gdLst/>
              <a:ahLst/>
              <a:cxnLst/>
              <a:rect l="l" t="t" r="r" b="b"/>
              <a:pathLst>
                <a:path w="1946" h="1521"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45" name="Google Shape;245;p7"/>
            <p:cNvSpPr/>
            <p:nvPr/>
          </p:nvSpPr>
          <p:spPr>
            <a:xfrm>
              <a:off x="1482200" y="6189700"/>
              <a:ext cx="48650" cy="38025"/>
            </a:xfrm>
            <a:custGeom>
              <a:avLst/>
              <a:gdLst/>
              <a:ahLst/>
              <a:cxnLst/>
              <a:rect l="l" t="t" r="r" b="b"/>
              <a:pathLst>
                <a:path w="1946" h="1521" fill="none" extrusionOk="0">
                  <a:moveTo>
                    <a:pt x="973" y="1"/>
                  </a:moveTo>
                  <a:cubicBezTo>
                    <a:pt x="0" y="1"/>
                    <a:pt x="0" y="1521"/>
                    <a:pt x="973" y="1521"/>
                  </a:cubicBezTo>
                  <a:cubicBezTo>
                    <a:pt x="1946" y="1521"/>
                    <a:pt x="1946" y="1"/>
                    <a:pt x="973" y="1"/>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46" name="Google Shape;246;p7"/>
            <p:cNvSpPr/>
            <p:nvPr/>
          </p:nvSpPr>
          <p:spPr>
            <a:xfrm>
              <a:off x="1596175" y="6106125"/>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47" name="Google Shape;247;p7"/>
            <p:cNvSpPr/>
            <p:nvPr/>
          </p:nvSpPr>
          <p:spPr>
            <a:xfrm>
              <a:off x="1596175" y="5946550"/>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48" name="Google Shape;248;p7"/>
            <p:cNvSpPr/>
            <p:nvPr/>
          </p:nvSpPr>
          <p:spPr>
            <a:xfrm>
              <a:off x="1694975" y="5840175"/>
              <a:ext cx="48650" cy="38000"/>
            </a:xfrm>
            <a:custGeom>
              <a:avLst/>
              <a:gdLst/>
              <a:ahLst/>
              <a:cxnLst/>
              <a:rect l="l" t="t" r="r" b="b"/>
              <a:pathLst>
                <a:path w="1946" h="1520"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249" name="Google Shape;249;p7"/>
          <p:cNvGrpSpPr/>
          <p:nvPr/>
        </p:nvGrpSpPr>
        <p:grpSpPr>
          <a:xfrm rot="10648770" flipH="1">
            <a:off x="-615326" y="3177175"/>
            <a:ext cx="2193604" cy="3252709"/>
            <a:chOff x="9375" y="7336275"/>
            <a:chExt cx="818450" cy="1213550"/>
          </a:xfrm>
        </p:grpSpPr>
        <p:sp>
          <p:nvSpPr>
            <p:cNvPr id="250" name="Google Shape;250;p7"/>
            <p:cNvSpPr/>
            <p:nvPr/>
          </p:nvSpPr>
          <p:spPr>
            <a:xfrm>
              <a:off x="474450" y="7336275"/>
              <a:ext cx="196075" cy="309300"/>
            </a:xfrm>
            <a:custGeom>
              <a:avLst/>
              <a:gdLst/>
              <a:ahLst/>
              <a:cxnLst/>
              <a:rect l="l" t="t" r="r" b="b"/>
              <a:pathLst>
                <a:path w="7843" h="12372" fill="none" extrusionOk="0">
                  <a:moveTo>
                    <a:pt x="7447" y="6717"/>
                  </a:moveTo>
                  <a:cubicBezTo>
                    <a:pt x="7021" y="10061"/>
                    <a:pt x="3192" y="12371"/>
                    <a:pt x="3192" y="12371"/>
                  </a:cubicBezTo>
                  <a:cubicBezTo>
                    <a:pt x="3192" y="12371"/>
                    <a:pt x="0" y="9210"/>
                    <a:pt x="395" y="5866"/>
                  </a:cubicBezTo>
                  <a:cubicBezTo>
                    <a:pt x="821" y="2523"/>
                    <a:pt x="2705" y="0"/>
                    <a:pt x="4651" y="243"/>
                  </a:cubicBezTo>
                  <a:cubicBezTo>
                    <a:pt x="6596" y="456"/>
                    <a:pt x="7842" y="3374"/>
                    <a:pt x="7447" y="671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51" name="Google Shape;251;p7"/>
            <p:cNvSpPr/>
            <p:nvPr/>
          </p:nvSpPr>
          <p:spPr>
            <a:xfrm>
              <a:off x="520025" y="7633375"/>
              <a:ext cx="307800" cy="214325"/>
            </a:xfrm>
            <a:custGeom>
              <a:avLst/>
              <a:gdLst/>
              <a:ahLst/>
              <a:cxnLst/>
              <a:rect l="l" t="t" r="r" b="b"/>
              <a:pathLst>
                <a:path w="12312" h="8573" fill="none" extrusionOk="0">
                  <a:moveTo>
                    <a:pt x="6809" y="7691"/>
                  </a:moveTo>
                  <a:cubicBezTo>
                    <a:pt x="3557" y="8572"/>
                    <a:pt x="1" y="5867"/>
                    <a:pt x="1" y="5867"/>
                  </a:cubicBezTo>
                  <a:cubicBezTo>
                    <a:pt x="1" y="5867"/>
                    <a:pt x="1703" y="1733"/>
                    <a:pt x="4986" y="852"/>
                  </a:cubicBezTo>
                  <a:cubicBezTo>
                    <a:pt x="8238" y="1"/>
                    <a:pt x="11308" y="821"/>
                    <a:pt x="11794" y="2706"/>
                  </a:cubicBezTo>
                  <a:cubicBezTo>
                    <a:pt x="12311" y="4590"/>
                    <a:pt x="10062" y="6809"/>
                    <a:pt x="6809" y="7691"/>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52" name="Google Shape;252;p7"/>
            <p:cNvSpPr/>
            <p:nvPr/>
          </p:nvSpPr>
          <p:spPr>
            <a:xfrm>
              <a:off x="423525" y="7857550"/>
              <a:ext cx="308550" cy="212025"/>
            </a:xfrm>
            <a:custGeom>
              <a:avLst/>
              <a:gdLst/>
              <a:ahLst/>
              <a:cxnLst/>
              <a:rect l="l" t="t" r="r" b="b"/>
              <a:pathLst>
                <a:path w="12342" h="8481" fill="none" extrusionOk="0">
                  <a:moveTo>
                    <a:pt x="6779" y="7690"/>
                  </a:moveTo>
                  <a:cubicBezTo>
                    <a:pt x="3496" y="8481"/>
                    <a:pt x="1" y="5654"/>
                    <a:pt x="1" y="5654"/>
                  </a:cubicBezTo>
                  <a:cubicBezTo>
                    <a:pt x="1" y="5654"/>
                    <a:pt x="1824" y="1581"/>
                    <a:pt x="5107" y="791"/>
                  </a:cubicBezTo>
                  <a:cubicBezTo>
                    <a:pt x="8390" y="0"/>
                    <a:pt x="11429" y="912"/>
                    <a:pt x="11885" y="2827"/>
                  </a:cubicBezTo>
                  <a:cubicBezTo>
                    <a:pt x="12341" y="4712"/>
                    <a:pt x="10062" y="6900"/>
                    <a:pt x="6779" y="7690"/>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53" name="Google Shape;253;p7"/>
            <p:cNvSpPr/>
            <p:nvPr/>
          </p:nvSpPr>
          <p:spPr>
            <a:xfrm>
              <a:off x="308025" y="8134150"/>
              <a:ext cx="308550" cy="193800"/>
            </a:xfrm>
            <a:custGeom>
              <a:avLst/>
              <a:gdLst/>
              <a:ahLst/>
              <a:cxnLst/>
              <a:rect l="l" t="t" r="r" b="b"/>
              <a:pathLst>
                <a:path w="12342" h="7752" fill="none" extrusionOk="0">
                  <a:moveTo>
                    <a:pt x="5684" y="7387"/>
                  </a:moveTo>
                  <a:cubicBezTo>
                    <a:pt x="2341" y="7022"/>
                    <a:pt x="0" y="3222"/>
                    <a:pt x="0" y="3222"/>
                  </a:cubicBezTo>
                  <a:cubicBezTo>
                    <a:pt x="0" y="3222"/>
                    <a:pt x="3101" y="0"/>
                    <a:pt x="6444" y="365"/>
                  </a:cubicBezTo>
                  <a:cubicBezTo>
                    <a:pt x="9818" y="730"/>
                    <a:pt x="12341" y="2584"/>
                    <a:pt x="12159" y="4529"/>
                  </a:cubicBezTo>
                  <a:cubicBezTo>
                    <a:pt x="11946" y="6475"/>
                    <a:pt x="9058" y="7751"/>
                    <a:pt x="5684" y="738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54" name="Google Shape;254;p7"/>
            <p:cNvSpPr/>
            <p:nvPr/>
          </p:nvSpPr>
          <p:spPr>
            <a:xfrm>
              <a:off x="134775" y="8356025"/>
              <a:ext cx="309300" cy="193800"/>
            </a:xfrm>
            <a:custGeom>
              <a:avLst/>
              <a:gdLst/>
              <a:ahLst/>
              <a:cxnLst/>
              <a:rect l="l" t="t" r="r" b="b"/>
              <a:pathLst>
                <a:path w="12372" h="7752" fill="none" extrusionOk="0">
                  <a:moveTo>
                    <a:pt x="5715" y="7387"/>
                  </a:moveTo>
                  <a:cubicBezTo>
                    <a:pt x="2341" y="7022"/>
                    <a:pt x="0" y="3223"/>
                    <a:pt x="0" y="3223"/>
                  </a:cubicBezTo>
                  <a:cubicBezTo>
                    <a:pt x="0" y="3223"/>
                    <a:pt x="3101" y="1"/>
                    <a:pt x="6474" y="366"/>
                  </a:cubicBezTo>
                  <a:cubicBezTo>
                    <a:pt x="9818" y="730"/>
                    <a:pt x="12371" y="2585"/>
                    <a:pt x="12158" y="4530"/>
                  </a:cubicBezTo>
                  <a:cubicBezTo>
                    <a:pt x="11946" y="6475"/>
                    <a:pt x="9058" y="7752"/>
                    <a:pt x="5715" y="738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55" name="Google Shape;255;p7"/>
            <p:cNvSpPr/>
            <p:nvPr/>
          </p:nvSpPr>
          <p:spPr>
            <a:xfrm>
              <a:off x="282175" y="7555100"/>
              <a:ext cx="245475" cy="281950"/>
            </a:xfrm>
            <a:custGeom>
              <a:avLst/>
              <a:gdLst/>
              <a:ahLst/>
              <a:cxnLst/>
              <a:rect l="l" t="t" r="r" b="b"/>
              <a:pathLst>
                <a:path w="9819" h="11278" fill="none" extrusionOk="0">
                  <a:moveTo>
                    <a:pt x="2037" y="8117"/>
                  </a:moveTo>
                  <a:cubicBezTo>
                    <a:pt x="3892" y="10943"/>
                    <a:pt x="8360" y="11278"/>
                    <a:pt x="8360" y="11278"/>
                  </a:cubicBezTo>
                  <a:cubicBezTo>
                    <a:pt x="8360" y="11278"/>
                    <a:pt x="9819" y="7053"/>
                    <a:pt x="7934" y="4226"/>
                  </a:cubicBezTo>
                  <a:cubicBezTo>
                    <a:pt x="6080" y="1399"/>
                    <a:pt x="3253" y="1"/>
                    <a:pt x="1612" y="1065"/>
                  </a:cubicBezTo>
                  <a:cubicBezTo>
                    <a:pt x="1" y="2159"/>
                    <a:pt x="183" y="5320"/>
                    <a:pt x="2037" y="811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56" name="Google Shape;256;p7"/>
            <p:cNvSpPr/>
            <p:nvPr/>
          </p:nvSpPr>
          <p:spPr>
            <a:xfrm>
              <a:off x="167450" y="7816525"/>
              <a:ext cx="245475" cy="281925"/>
            </a:xfrm>
            <a:custGeom>
              <a:avLst/>
              <a:gdLst/>
              <a:ahLst/>
              <a:cxnLst/>
              <a:rect l="l" t="t" r="r" b="b"/>
              <a:pathLst>
                <a:path w="9819" h="11277" fill="none" extrusionOk="0">
                  <a:moveTo>
                    <a:pt x="2037" y="8146"/>
                  </a:moveTo>
                  <a:cubicBezTo>
                    <a:pt x="3921" y="10942"/>
                    <a:pt x="8389" y="11277"/>
                    <a:pt x="8389" y="11277"/>
                  </a:cubicBezTo>
                  <a:cubicBezTo>
                    <a:pt x="8389" y="11277"/>
                    <a:pt x="9818" y="7052"/>
                    <a:pt x="7964" y="4225"/>
                  </a:cubicBezTo>
                  <a:cubicBezTo>
                    <a:pt x="6110" y="1429"/>
                    <a:pt x="3253" y="0"/>
                    <a:pt x="1642" y="1094"/>
                  </a:cubicBezTo>
                  <a:cubicBezTo>
                    <a:pt x="0" y="2158"/>
                    <a:pt x="183" y="5319"/>
                    <a:pt x="2037" y="8146"/>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57" name="Google Shape;257;p7"/>
            <p:cNvSpPr/>
            <p:nvPr/>
          </p:nvSpPr>
          <p:spPr>
            <a:xfrm>
              <a:off x="9375" y="8048275"/>
              <a:ext cx="245475" cy="281950"/>
            </a:xfrm>
            <a:custGeom>
              <a:avLst/>
              <a:gdLst/>
              <a:ahLst/>
              <a:cxnLst/>
              <a:rect l="l" t="t" r="r" b="b"/>
              <a:pathLst>
                <a:path w="9819" h="11278" fill="none" extrusionOk="0">
                  <a:moveTo>
                    <a:pt x="2068" y="8147"/>
                  </a:moveTo>
                  <a:cubicBezTo>
                    <a:pt x="3922" y="10943"/>
                    <a:pt x="8390" y="11277"/>
                    <a:pt x="8390" y="11277"/>
                  </a:cubicBezTo>
                  <a:cubicBezTo>
                    <a:pt x="8390" y="11277"/>
                    <a:pt x="9819" y="7052"/>
                    <a:pt x="7965" y="4226"/>
                  </a:cubicBezTo>
                  <a:cubicBezTo>
                    <a:pt x="6110" y="1429"/>
                    <a:pt x="3284" y="1"/>
                    <a:pt x="1642" y="1095"/>
                  </a:cubicBezTo>
                  <a:cubicBezTo>
                    <a:pt x="1" y="2159"/>
                    <a:pt x="183" y="5320"/>
                    <a:pt x="2068" y="814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58" name="Google Shape;258;p7"/>
            <p:cNvSpPr/>
            <p:nvPr/>
          </p:nvSpPr>
          <p:spPr>
            <a:xfrm>
              <a:off x="35975" y="7445675"/>
              <a:ext cx="566150" cy="1060075"/>
            </a:xfrm>
            <a:custGeom>
              <a:avLst/>
              <a:gdLst/>
              <a:ahLst/>
              <a:cxnLst/>
              <a:rect l="l" t="t" r="r" b="b"/>
              <a:pathLst>
                <a:path w="22646" h="42403" fill="none" extrusionOk="0">
                  <a:moveTo>
                    <a:pt x="21703" y="1"/>
                  </a:moveTo>
                  <a:cubicBezTo>
                    <a:pt x="21703" y="1"/>
                    <a:pt x="22646" y="21521"/>
                    <a:pt x="1" y="42403"/>
                  </a:cubicBezTo>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259" name="Google Shape;259;p7"/>
          <p:cNvSpPr/>
          <p:nvPr/>
        </p:nvSpPr>
        <p:spPr>
          <a:xfrm rot="10800000" flipH="1">
            <a:off x="6837980" y="3651332"/>
            <a:ext cx="5364909" cy="3219387"/>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60" name="Google Shape;260;p7"/>
          <p:cNvSpPr/>
          <p:nvPr/>
        </p:nvSpPr>
        <p:spPr>
          <a:xfrm flipH="1">
            <a:off x="-45420" y="-44371"/>
            <a:ext cx="5364909" cy="3219387"/>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61" name="Google Shape;261;p7"/>
          <p:cNvSpPr/>
          <p:nvPr/>
        </p:nvSpPr>
        <p:spPr>
          <a:xfrm flipH="1">
            <a:off x="716868" y="491767"/>
            <a:ext cx="10689200" cy="55660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62" name="Google Shape;262;p7"/>
          <p:cNvSpPr/>
          <p:nvPr/>
        </p:nvSpPr>
        <p:spPr>
          <a:xfrm flipH="1">
            <a:off x="716868" y="6338053"/>
            <a:ext cx="10689200" cy="228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63" name="Google Shape;263;p7"/>
          <p:cNvSpPr txBox="1">
            <a:spLocks noGrp="1"/>
          </p:cNvSpPr>
          <p:nvPr>
            <p:ph type="body" idx="1"/>
          </p:nvPr>
        </p:nvSpPr>
        <p:spPr>
          <a:xfrm>
            <a:off x="945467" y="2171700"/>
            <a:ext cx="4286800" cy="32192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Font typeface="Livvic"/>
              <a:buAutoNum type="arabicPeriod"/>
              <a:defRPr sz="1400"/>
            </a:lvl1pPr>
            <a:lvl2pPr marL="914400" lvl="1" indent="-317500" rtl="0">
              <a:lnSpc>
                <a:spcPct val="100000"/>
              </a:lnSpc>
              <a:spcBef>
                <a:spcPts val="0"/>
              </a:spcBef>
              <a:spcAft>
                <a:spcPts val="0"/>
              </a:spcAft>
              <a:buClr>
                <a:srgbClr val="434343"/>
              </a:buClr>
              <a:buSzPts val="1400"/>
              <a:buFont typeface="Roboto Condensed Light"/>
              <a:buAutoNum type="alphaLcPeriod"/>
              <a:defRPr/>
            </a:lvl2pPr>
            <a:lvl3pPr marL="1371600" lvl="2" indent="-317500" rtl="0">
              <a:lnSpc>
                <a:spcPct val="100000"/>
              </a:lnSpc>
              <a:spcBef>
                <a:spcPts val="0"/>
              </a:spcBef>
              <a:spcAft>
                <a:spcPts val="0"/>
              </a:spcAft>
              <a:buClr>
                <a:srgbClr val="434343"/>
              </a:buClr>
              <a:buSzPts val="1400"/>
              <a:buFont typeface="Roboto Condensed Light"/>
              <a:buAutoNum type="romanLcPeriod"/>
              <a:defRPr/>
            </a:lvl3pPr>
            <a:lvl4pPr marL="1828800" lvl="3" indent="-317500" rtl="0">
              <a:lnSpc>
                <a:spcPct val="100000"/>
              </a:lnSpc>
              <a:spcBef>
                <a:spcPts val="0"/>
              </a:spcBef>
              <a:spcAft>
                <a:spcPts val="0"/>
              </a:spcAft>
              <a:buClr>
                <a:srgbClr val="434343"/>
              </a:buClr>
              <a:buSzPts val="1400"/>
              <a:buFont typeface="Roboto Condensed Light"/>
              <a:buAutoNum type="arabicPeriod"/>
              <a:defRPr/>
            </a:lvl4pPr>
            <a:lvl5pPr marL="2286000" lvl="4" indent="-317500" rtl="0">
              <a:lnSpc>
                <a:spcPct val="100000"/>
              </a:lnSpc>
              <a:spcBef>
                <a:spcPts val="0"/>
              </a:spcBef>
              <a:spcAft>
                <a:spcPts val="0"/>
              </a:spcAft>
              <a:buClr>
                <a:srgbClr val="434343"/>
              </a:buClr>
              <a:buSzPts val="1400"/>
              <a:buFont typeface="Roboto Condensed Light"/>
              <a:buAutoNum type="alphaLcPeriod"/>
              <a:defRPr/>
            </a:lvl5pPr>
            <a:lvl6pPr marL="2743200" lvl="5" indent="-317500" rtl="0">
              <a:lnSpc>
                <a:spcPct val="100000"/>
              </a:lnSpc>
              <a:spcBef>
                <a:spcPts val="0"/>
              </a:spcBef>
              <a:spcAft>
                <a:spcPts val="0"/>
              </a:spcAft>
              <a:buClr>
                <a:srgbClr val="434343"/>
              </a:buClr>
              <a:buSzPts val="1400"/>
              <a:buFont typeface="Roboto Condensed Light"/>
              <a:buAutoNum type="romanLcPeriod"/>
              <a:defRPr/>
            </a:lvl6pPr>
            <a:lvl7pPr marL="3200400" lvl="6" indent="-317500" rtl="0">
              <a:lnSpc>
                <a:spcPct val="100000"/>
              </a:lnSpc>
              <a:spcBef>
                <a:spcPts val="0"/>
              </a:spcBef>
              <a:spcAft>
                <a:spcPts val="0"/>
              </a:spcAft>
              <a:buClr>
                <a:srgbClr val="434343"/>
              </a:buClr>
              <a:buSzPts val="1400"/>
              <a:buFont typeface="Roboto Condensed Light"/>
              <a:buAutoNum type="arabicPeriod"/>
              <a:defRPr/>
            </a:lvl7pPr>
            <a:lvl8pPr marL="3657600" lvl="7" indent="-317500" rtl="0">
              <a:lnSpc>
                <a:spcPct val="100000"/>
              </a:lnSpc>
              <a:spcBef>
                <a:spcPts val="0"/>
              </a:spcBef>
              <a:spcAft>
                <a:spcPts val="0"/>
              </a:spcAft>
              <a:buClr>
                <a:srgbClr val="434343"/>
              </a:buClr>
              <a:buSzPts val="1400"/>
              <a:buFont typeface="Roboto Condensed Light"/>
              <a:buAutoNum type="alphaLcPeriod"/>
              <a:defRPr/>
            </a:lvl8pPr>
            <a:lvl9pPr marL="4114800" lvl="8" indent="-317500" rtl="0">
              <a:lnSpc>
                <a:spcPct val="100000"/>
              </a:lnSpc>
              <a:spcBef>
                <a:spcPts val="0"/>
              </a:spcBef>
              <a:spcAft>
                <a:spcPts val="0"/>
              </a:spcAft>
              <a:buClr>
                <a:srgbClr val="434343"/>
              </a:buClr>
              <a:buSzPts val="1400"/>
              <a:buFont typeface="Roboto Condensed Light"/>
              <a:buAutoNum type="romanLcPeriod"/>
              <a:defRPr/>
            </a:lvl9pPr>
          </a:lstStyle>
          <a:p/>
        </p:txBody>
      </p:sp>
      <p:sp>
        <p:nvSpPr>
          <p:cNvPr id="264" name="Google Shape;264;p7"/>
          <p:cNvSpPr txBox="1">
            <a:spLocks noGrp="1"/>
          </p:cNvSpPr>
          <p:nvPr>
            <p:ph type="sldNum" idx="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a:solidFill>
                  <a:srgbClr val="EFE8D8"/>
                </a:solidFill>
              </a:rPr>
            </a:fld>
            <a:endParaRPr>
              <a:solidFill>
                <a:srgbClr val="EFE8D8"/>
              </a:solidFill>
            </a:endParaRPr>
          </a:p>
        </p:txBody>
      </p:sp>
      <p:sp>
        <p:nvSpPr>
          <p:cNvPr id="265" name="Google Shape;265;p7"/>
          <p:cNvSpPr txBox="1">
            <a:spLocks noGrp="1"/>
          </p:cNvSpPr>
          <p:nvPr>
            <p:ph type="title"/>
          </p:nvPr>
        </p:nvSpPr>
        <p:spPr>
          <a:xfrm>
            <a:off x="960000" y="4917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6"/>
        <p:cNvGrpSpPr/>
        <p:nvPr/>
      </p:nvGrpSpPr>
      <p:grpSpPr>
        <a:xfrm>
          <a:off x="0" y="0"/>
          <a:ext cx="0" cy="0"/>
          <a:chOff x="0" y="0"/>
          <a:chExt cx="0" cy="0"/>
        </a:xfrm>
      </p:grpSpPr>
      <p:sp>
        <p:nvSpPr>
          <p:cNvPr id="267" name="Google Shape;267;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EFE8D8"/>
                </a:solidFill>
              </a:rPr>
            </a:fld>
            <a:endParaRPr>
              <a:solidFill>
                <a:srgbClr val="EFE8D8"/>
              </a:solidFill>
            </a:endParaRPr>
          </a:p>
        </p:txBody>
      </p:sp>
      <p:sp>
        <p:nvSpPr>
          <p:cNvPr id="268" name="Google Shape;268;p8"/>
          <p:cNvSpPr/>
          <p:nvPr/>
        </p:nvSpPr>
        <p:spPr>
          <a:xfrm flipH="1">
            <a:off x="-30228" y="-88900"/>
            <a:ext cx="5364909" cy="3219387"/>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69" name="Google Shape;269;p8"/>
          <p:cNvSpPr/>
          <p:nvPr/>
        </p:nvSpPr>
        <p:spPr>
          <a:xfrm rot="237697" flipH="1">
            <a:off x="89368" y="5265597"/>
            <a:ext cx="5987384" cy="1996513"/>
          </a:xfrm>
          <a:custGeom>
            <a:avLst/>
            <a:gdLst/>
            <a:ahLst/>
            <a:cxnLst/>
            <a:rect l="l" t="t" r="r" b="b"/>
            <a:pathLst>
              <a:path w="241434" h="80507" extrusionOk="0">
                <a:moveTo>
                  <a:pt x="104522" y="1"/>
                </a:moveTo>
                <a:cubicBezTo>
                  <a:pt x="96504" y="1"/>
                  <a:pt x="89374" y="2129"/>
                  <a:pt x="83801" y="7496"/>
                </a:cubicBezTo>
                <a:cubicBezTo>
                  <a:pt x="57448" y="32876"/>
                  <a:pt x="0" y="26159"/>
                  <a:pt x="5836" y="57162"/>
                </a:cubicBezTo>
                <a:lnTo>
                  <a:pt x="241433" y="80506"/>
                </a:lnTo>
                <a:cubicBezTo>
                  <a:pt x="241433" y="80506"/>
                  <a:pt x="221767" y="33454"/>
                  <a:pt x="196478" y="31235"/>
                </a:cubicBezTo>
                <a:cubicBezTo>
                  <a:pt x="176543" y="29510"/>
                  <a:pt x="134376" y="1"/>
                  <a:pt x="10452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70" name="Google Shape;270;p8"/>
          <p:cNvSpPr/>
          <p:nvPr/>
        </p:nvSpPr>
        <p:spPr>
          <a:xfrm flipH="1">
            <a:off x="8404154" y="-88902"/>
            <a:ext cx="3818084" cy="1551909"/>
          </a:xfrm>
          <a:custGeom>
            <a:avLst/>
            <a:gdLst/>
            <a:ahLst/>
            <a:cxnLst/>
            <a:rect l="l" t="t" r="r" b="b"/>
            <a:pathLst>
              <a:path w="153955" h="62577" extrusionOk="0">
                <a:moveTo>
                  <a:pt x="153955" y="0"/>
                </a:moveTo>
                <a:lnTo>
                  <a:pt x="1" y="2797"/>
                </a:lnTo>
                <a:cubicBezTo>
                  <a:pt x="1" y="2797"/>
                  <a:pt x="21977" y="48694"/>
                  <a:pt x="72586" y="61156"/>
                </a:cubicBezTo>
                <a:cubicBezTo>
                  <a:pt x="76533" y="62129"/>
                  <a:pt x="80359" y="62577"/>
                  <a:pt x="84060" y="62577"/>
                </a:cubicBezTo>
                <a:cubicBezTo>
                  <a:pt x="127782" y="62577"/>
                  <a:pt x="153955" y="0"/>
                  <a:pt x="1539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71" name="Google Shape;271;p8"/>
          <p:cNvSpPr/>
          <p:nvPr/>
        </p:nvSpPr>
        <p:spPr>
          <a:xfrm flipH="1">
            <a:off x="8721882" y="3992558"/>
            <a:ext cx="3182609" cy="2959459"/>
          </a:xfrm>
          <a:custGeom>
            <a:avLst/>
            <a:gdLst/>
            <a:ahLst/>
            <a:cxnLst/>
            <a:rect l="l" t="t" r="r" b="b"/>
            <a:pathLst>
              <a:path w="128331" h="119333" extrusionOk="0">
                <a:moveTo>
                  <a:pt x="35548" y="1"/>
                </a:moveTo>
                <a:cubicBezTo>
                  <a:pt x="31295" y="1"/>
                  <a:pt x="26732" y="3980"/>
                  <a:pt x="21308" y="14135"/>
                </a:cubicBezTo>
                <a:cubicBezTo>
                  <a:pt x="0" y="54045"/>
                  <a:pt x="14221" y="119333"/>
                  <a:pt x="68528" y="119333"/>
                </a:cubicBezTo>
                <a:cubicBezTo>
                  <a:pt x="75268" y="119333"/>
                  <a:pt x="82626" y="118327"/>
                  <a:pt x="90610" y="116142"/>
                </a:cubicBezTo>
                <a:cubicBezTo>
                  <a:pt x="123924" y="107024"/>
                  <a:pt x="128331" y="58573"/>
                  <a:pt x="90397" y="51795"/>
                </a:cubicBezTo>
                <a:cubicBezTo>
                  <a:pt x="61020" y="46573"/>
                  <a:pt x="50098" y="1"/>
                  <a:pt x="3554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72" name="Google Shape;272;p8"/>
          <p:cNvSpPr/>
          <p:nvPr/>
        </p:nvSpPr>
        <p:spPr>
          <a:xfrm>
            <a:off x="3219473" y="1869847"/>
            <a:ext cx="5856523" cy="3118309"/>
          </a:xfrm>
          <a:custGeom>
            <a:avLst/>
            <a:gdLst/>
            <a:ahLst/>
            <a:cxnLst/>
            <a:rect l="l" t="t" r="r" b="b"/>
            <a:pathLst>
              <a:path w="152739" h="81326" extrusionOk="0">
                <a:moveTo>
                  <a:pt x="72859" y="1"/>
                </a:moveTo>
                <a:cubicBezTo>
                  <a:pt x="43557" y="1"/>
                  <a:pt x="19606" y="7995"/>
                  <a:pt x="12067" y="33284"/>
                </a:cubicBezTo>
                <a:cubicBezTo>
                  <a:pt x="0" y="73710"/>
                  <a:pt x="44853" y="81326"/>
                  <a:pt x="80364" y="81326"/>
                </a:cubicBezTo>
                <a:cubicBezTo>
                  <a:pt x="101829" y="81326"/>
                  <a:pt x="119881" y="78543"/>
                  <a:pt x="119881" y="78543"/>
                </a:cubicBezTo>
                <a:cubicBezTo>
                  <a:pt x="119881" y="78543"/>
                  <a:pt x="152739" y="33709"/>
                  <a:pt x="125656" y="25746"/>
                </a:cubicBezTo>
                <a:cubicBezTo>
                  <a:pt x="97814" y="17509"/>
                  <a:pt x="102130" y="1"/>
                  <a:pt x="7285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73" name="Google Shape;273;p8"/>
          <p:cNvSpPr/>
          <p:nvPr/>
        </p:nvSpPr>
        <p:spPr>
          <a:xfrm>
            <a:off x="751400" y="1295400"/>
            <a:ext cx="10689200" cy="37212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74" name="Google Shape;274;p8"/>
          <p:cNvSpPr txBox="1">
            <a:spLocks noGrp="1"/>
          </p:cNvSpPr>
          <p:nvPr>
            <p:ph type="sldNum" idx="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a:solidFill>
                  <a:srgbClr val="EFE8D8"/>
                </a:solidFill>
              </a:rPr>
            </a:fld>
            <a:endParaRPr>
              <a:solidFill>
                <a:srgbClr val="EFE8D8"/>
              </a:solidFill>
            </a:endParaRPr>
          </a:p>
        </p:txBody>
      </p:sp>
      <p:grpSp>
        <p:nvGrpSpPr>
          <p:cNvPr id="275" name="Google Shape;275;p8"/>
          <p:cNvGrpSpPr/>
          <p:nvPr/>
        </p:nvGrpSpPr>
        <p:grpSpPr>
          <a:xfrm>
            <a:off x="10611229" y="1664799"/>
            <a:ext cx="2920063" cy="2126081"/>
            <a:chOff x="6001425" y="5588275"/>
            <a:chExt cx="1332875" cy="970400"/>
          </a:xfrm>
        </p:grpSpPr>
        <p:sp>
          <p:nvSpPr>
            <p:cNvPr id="276" name="Google Shape;276;p8"/>
            <p:cNvSpPr/>
            <p:nvPr/>
          </p:nvSpPr>
          <p:spPr>
            <a:xfrm>
              <a:off x="6328175" y="5886325"/>
              <a:ext cx="1006125" cy="353950"/>
            </a:xfrm>
            <a:custGeom>
              <a:avLst/>
              <a:gdLst/>
              <a:ahLst/>
              <a:cxnLst/>
              <a:rect l="l" t="t" r="r" b="b"/>
              <a:pathLst>
                <a:path w="40245" h="14158" extrusionOk="0">
                  <a:moveTo>
                    <a:pt x="39536" y="1"/>
                  </a:moveTo>
                  <a:cubicBezTo>
                    <a:pt x="39479" y="1"/>
                    <a:pt x="39421" y="8"/>
                    <a:pt x="39363" y="24"/>
                  </a:cubicBezTo>
                  <a:cubicBezTo>
                    <a:pt x="36020" y="1027"/>
                    <a:pt x="32676" y="2060"/>
                    <a:pt x="29363" y="3124"/>
                  </a:cubicBezTo>
                  <a:cubicBezTo>
                    <a:pt x="26050" y="4188"/>
                    <a:pt x="22737" y="5282"/>
                    <a:pt x="19423" y="6437"/>
                  </a:cubicBezTo>
                  <a:cubicBezTo>
                    <a:pt x="16141" y="7562"/>
                    <a:pt x="12858" y="8747"/>
                    <a:pt x="9606" y="10024"/>
                  </a:cubicBezTo>
                  <a:cubicBezTo>
                    <a:pt x="6353" y="11301"/>
                    <a:pt x="3131" y="12608"/>
                    <a:pt x="1" y="14158"/>
                  </a:cubicBezTo>
                  <a:cubicBezTo>
                    <a:pt x="3162" y="12699"/>
                    <a:pt x="6445" y="11483"/>
                    <a:pt x="9727" y="10328"/>
                  </a:cubicBezTo>
                  <a:cubicBezTo>
                    <a:pt x="13010" y="9143"/>
                    <a:pt x="16293" y="8079"/>
                    <a:pt x="19636" y="7045"/>
                  </a:cubicBezTo>
                  <a:cubicBezTo>
                    <a:pt x="22949" y="5981"/>
                    <a:pt x="26293" y="5009"/>
                    <a:pt x="29636" y="4036"/>
                  </a:cubicBezTo>
                  <a:cubicBezTo>
                    <a:pt x="32980" y="3064"/>
                    <a:pt x="36323" y="2121"/>
                    <a:pt x="39697" y="1240"/>
                  </a:cubicBezTo>
                  <a:lnTo>
                    <a:pt x="39728" y="1240"/>
                  </a:lnTo>
                  <a:cubicBezTo>
                    <a:pt x="40062" y="1149"/>
                    <a:pt x="40245" y="784"/>
                    <a:pt x="40153" y="449"/>
                  </a:cubicBezTo>
                  <a:cubicBezTo>
                    <a:pt x="40053" y="173"/>
                    <a:pt x="39807" y="1"/>
                    <a:pt x="39536"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77" name="Google Shape;277;p8"/>
            <p:cNvSpPr/>
            <p:nvPr/>
          </p:nvSpPr>
          <p:spPr>
            <a:xfrm>
              <a:off x="7006025" y="5950750"/>
              <a:ext cx="145900" cy="543750"/>
            </a:xfrm>
            <a:custGeom>
              <a:avLst/>
              <a:gdLst/>
              <a:ahLst/>
              <a:cxnLst/>
              <a:rect l="l" t="t" r="r" b="b"/>
              <a:pathLst>
                <a:path w="5836" h="21750" extrusionOk="0">
                  <a:moveTo>
                    <a:pt x="5775" y="0"/>
                  </a:moveTo>
                  <a:cubicBezTo>
                    <a:pt x="5774" y="1"/>
                    <a:pt x="2340" y="6049"/>
                    <a:pt x="1124" y="13131"/>
                  </a:cubicBezTo>
                  <a:cubicBezTo>
                    <a:pt x="1" y="19843"/>
                    <a:pt x="1525" y="21750"/>
                    <a:pt x="2775" y="21750"/>
                  </a:cubicBezTo>
                  <a:cubicBezTo>
                    <a:pt x="2844" y="21750"/>
                    <a:pt x="2912" y="21744"/>
                    <a:pt x="2978" y="21733"/>
                  </a:cubicBezTo>
                  <a:cubicBezTo>
                    <a:pt x="3374" y="21672"/>
                    <a:pt x="4559" y="20122"/>
                    <a:pt x="4954" y="17508"/>
                  </a:cubicBezTo>
                  <a:cubicBezTo>
                    <a:pt x="5836" y="11581"/>
                    <a:pt x="5836" y="1459"/>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78" name="Google Shape;278;p8"/>
            <p:cNvSpPr/>
            <p:nvPr/>
          </p:nvSpPr>
          <p:spPr>
            <a:xfrm>
              <a:off x="6798575" y="6013825"/>
              <a:ext cx="145150" cy="493525"/>
            </a:xfrm>
            <a:custGeom>
              <a:avLst/>
              <a:gdLst/>
              <a:ahLst/>
              <a:cxnLst/>
              <a:rect l="l" t="t" r="r" b="b"/>
              <a:pathLst>
                <a:path w="5806" h="19741" extrusionOk="0">
                  <a:moveTo>
                    <a:pt x="5775" y="0"/>
                  </a:moveTo>
                  <a:cubicBezTo>
                    <a:pt x="5774" y="1"/>
                    <a:pt x="2492" y="5411"/>
                    <a:pt x="1215" y="11854"/>
                  </a:cubicBezTo>
                  <a:cubicBezTo>
                    <a:pt x="0" y="17959"/>
                    <a:pt x="1374" y="19740"/>
                    <a:pt x="2505" y="19740"/>
                  </a:cubicBezTo>
                  <a:cubicBezTo>
                    <a:pt x="2562" y="19740"/>
                    <a:pt x="2619" y="19736"/>
                    <a:pt x="2674" y="19727"/>
                  </a:cubicBezTo>
                  <a:cubicBezTo>
                    <a:pt x="3039" y="19696"/>
                    <a:pt x="4164" y="18298"/>
                    <a:pt x="4589" y="15958"/>
                  </a:cubicBezTo>
                  <a:cubicBezTo>
                    <a:pt x="5562" y="10578"/>
                    <a:pt x="5805" y="1337"/>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79" name="Google Shape;279;p8"/>
            <p:cNvSpPr/>
            <p:nvPr/>
          </p:nvSpPr>
          <p:spPr>
            <a:xfrm>
              <a:off x="6544750" y="5676600"/>
              <a:ext cx="400475" cy="337250"/>
            </a:xfrm>
            <a:custGeom>
              <a:avLst/>
              <a:gdLst/>
              <a:ahLst/>
              <a:cxnLst/>
              <a:rect l="l" t="t" r="r" b="b"/>
              <a:pathLst>
                <a:path w="16019" h="13490" extrusionOk="0">
                  <a:moveTo>
                    <a:pt x="1473" y="1"/>
                  </a:moveTo>
                  <a:cubicBezTo>
                    <a:pt x="1353" y="1"/>
                    <a:pt x="1266" y="19"/>
                    <a:pt x="1216" y="54"/>
                  </a:cubicBezTo>
                  <a:cubicBezTo>
                    <a:pt x="213" y="662"/>
                    <a:pt x="0" y="2911"/>
                    <a:pt x="5046" y="7106"/>
                  </a:cubicBezTo>
                  <a:cubicBezTo>
                    <a:pt x="10061" y="11301"/>
                    <a:pt x="16019" y="13489"/>
                    <a:pt x="16019" y="13489"/>
                  </a:cubicBezTo>
                  <a:cubicBezTo>
                    <a:pt x="15198" y="12425"/>
                    <a:pt x="9210" y="5404"/>
                    <a:pt x="5076" y="1787"/>
                  </a:cubicBezTo>
                  <a:cubicBezTo>
                    <a:pt x="3550" y="489"/>
                    <a:pt x="2088" y="1"/>
                    <a:pt x="1473"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80" name="Google Shape;280;p8"/>
            <p:cNvSpPr/>
            <p:nvPr/>
          </p:nvSpPr>
          <p:spPr>
            <a:xfrm>
              <a:off x="6153400" y="6174150"/>
              <a:ext cx="330575" cy="335775"/>
            </a:xfrm>
            <a:custGeom>
              <a:avLst/>
              <a:gdLst/>
              <a:ahLst/>
              <a:cxnLst/>
              <a:rect l="l" t="t" r="r" b="b"/>
              <a:pathLst>
                <a:path w="13223" h="13431" extrusionOk="0">
                  <a:moveTo>
                    <a:pt x="13223" y="0"/>
                  </a:moveTo>
                  <a:cubicBezTo>
                    <a:pt x="13222" y="1"/>
                    <a:pt x="8146" y="2493"/>
                    <a:pt x="4074" y="6748"/>
                  </a:cubicBezTo>
                  <a:cubicBezTo>
                    <a:pt x="1" y="10973"/>
                    <a:pt x="396" y="12949"/>
                    <a:pt x="1368" y="13405"/>
                  </a:cubicBezTo>
                  <a:cubicBezTo>
                    <a:pt x="1402" y="13422"/>
                    <a:pt x="1450" y="13430"/>
                    <a:pt x="1510" y="13430"/>
                  </a:cubicBezTo>
                  <a:cubicBezTo>
                    <a:pt x="2000" y="13430"/>
                    <a:pt x="3322" y="12866"/>
                    <a:pt x="4621" y="11460"/>
                  </a:cubicBezTo>
                  <a:cubicBezTo>
                    <a:pt x="7964" y="7873"/>
                    <a:pt x="12615" y="1004"/>
                    <a:pt x="1322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81" name="Google Shape;281;p8"/>
            <p:cNvSpPr/>
            <p:nvPr/>
          </p:nvSpPr>
          <p:spPr>
            <a:xfrm>
              <a:off x="6384400" y="6116400"/>
              <a:ext cx="243200" cy="440025"/>
            </a:xfrm>
            <a:custGeom>
              <a:avLst/>
              <a:gdLst/>
              <a:ahLst/>
              <a:cxnLst/>
              <a:rect l="l" t="t" r="r" b="b"/>
              <a:pathLst>
                <a:path w="9728" h="17601" extrusionOk="0">
                  <a:moveTo>
                    <a:pt x="9728" y="0"/>
                  </a:moveTo>
                  <a:lnTo>
                    <a:pt x="9728" y="0"/>
                  </a:lnTo>
                  <a:cubicBezTo>
                    <a:pt x="9727" y="1"/>
                    <a:pt x="5411" y="4256"/>
                    <a:pt x="2706" y="9940"/>
                  </a:cubicBezTo>
                  <a:cubicBezTo>
                    <a:pt x="1" y="15593"/>
                    <a:pt x="1095" y="17478"/>
                    <a:pt x="2220" y="17599"/>
                  </a:cubicBezTo>
                  <a:cubicBezTo>
                    <a:pt x="2225" y="17600"/>
                    <a:pt x="2230" y="17600"/>
                    <a:pt x="2235" y="17600"/>
                  </a:cubicBezTo>
                  <a:cubicBezTo>
                    <a:pt x="2594" y="17600"/>
                    <a:pt x="3936" y="16596"/>
                    <a:pt x="4864" y="14530"/>
                  </a:cubicBezTo>
                  <a:cubicBezTo>
                    <a:pt x="7022" y="9757"/>
                    <a:pt x="9424" y="1247"/>
                    <a:pt x="972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82" name="Google Shape;282;p8"/>
            <p:cNvSpPr/>
            <p:nvPr/>
          </p:nvSpPr>
          <p:spPr>
            <a:xfrm>
              <a:off x="6574050" y="6067000"/>
              <a:ext cx="207800" cy="491675"/>
            </a:xfrm>
            <a:custGeom>
              <a:avLst/>
              <a:gdLst/>
              <a:ahLst/>
              <a:cxnLst/>
              <a:rect l="l" t="t" r="r" b="b"/>
              <a:pathLst>
                <a:path w="8312" h="19667" extrusionOk="0">
                  <a:moveTo>
                    <a:pt x="8312" y="1"/>
                  </a:moveTo>
                  <a:cubicBezTo>
                    <a:pt x="8311" y="2"/>
                    <a:pt x="4269" y="5077"/>
                    <a:pt x="2111" y="11460"/>
                  </a:cubicBezTo>
                  <a:cubicBezTo>
                    <a:pt x="0" y="17762"/>
                    <a:pt x="1330" y="19667"/>
                    <a:pt x="2538" y="19667"/>
                  </a:cubicBezTo>
                  <a:cubicBezTo>
                    <a:pt x="2548" y="19667"/>
                    <a:pt x="2557" y="19667"/>
                    <a:pt x="2567" y="19667"/>
                  </a:cubicBezTo>
                  <a:cubicBezTo>
                    <a:pt x="2932" y="19667"/>
                    <a:pt x="4239" y="18420"/>
                    <a:pt x="4999" y="16080"/>
                  </a:cubicBezTo>
                  <a:cubicBezTo>
                    <a:pt x="6701" y="10730"/>
                    <a:pt x="8160" y="1369"/>
                    <a:pt x="831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83" name="Google Shape;283;p8"/>
            <p:cNvSpPr/>
            <p:nvPr/>
          </p:nvSpPr>
          <p:spPr>
            <a:xfrm>
              <a:off x="6354025" y="5748475"/>
              <a:ext cx="427825" cy="318550"/>
            </a:xfrm>
            <a:custGeom>
              <a:avLst/>
              <a:gdLst/>
              <a:ahLst/>
              <a:cxnLst/>
              <a:rect l="l" t="t" r="r" b="b"/>
              <a:pathLst>
                <a:path w="17113" h="12742" extrusionOk="0">
                  <a:moveTo>
                    <a:pt x="1382" y="0"/>
                  </a:moveTo>
                  <a:cubicBezTo>
                    <a:pt x="1213" y="0"/>
                    <a:pt x="1094" y="24"/>
                    <a:pt x="1034" y="67"/>
                  </a:cubicBezTo>
                  <a:cubicBezTo>
                    <a:pt x="30" y="766"/>
                    <a:pt x="0" y="3076"/>
                    <a:pt x="5441" y="7027"/>
                  </a:cubicBezTo>
                  <a:cubicBezTo>
                    <a:pt x="10882" y="10948"/>
                    <a:pt x="17113" y="12742"/>
                    <a:pt x="17113" y="12742"/>
                  </a:cubicBezTo>
                  <a:cubicBezTo>
                    <a:pt x="16201" y="11739"/>
                    <a:pt x="9575" y="4960"/>
                    <a:pt x="5107" y="1587"/>
                  </a:cubicBezTo>
                  <a:cubicBezTo>
                    <a:pt x="3524" y="394"/>
                    <a:pt x="2058" y="0"/>
                    <a:pt x="1382"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84" name="Google Shape;284;p8"/>
            <p:cNvSpPr/>
            <p:nvPr/>
          </p:nvSpPr>
          <p:spPr>
            <a:xfrm>
              <a:off x="6001425" y="6198475"/>
              <a:ext cx="421775" cy="197450"/>
            </a:xfrm>
            <a:custGeom>
              <a:avLst/>
              <a:gdLst/>
              <a:ahLst/>
              <a:cxnLst/>
              <a:rect l="l" t="t" r="r" b="b"/>
              <a:pathLst>
                <a:path w="16871" h="7898" extrusionOk="0">
                  <a:moveTo>
                    <a:pt x="16870" y="0"/>
                  </a:moveTo>
                  <a:cubicBezTo>
                    <a:pt x="16869" y="0"/>
                    <a:pt x="11186" y="304"/>
                    <a:pt x="5806" y="2645"/>
                  </a:cubicBezTo>
                  <a:cubicBezTo>
                    <a:pt x="426" y="4955"/>
                    <a:pt x="0" y="6930"/>
                    <a:pt x="730" y="7721"/>
                  </a:cubicBezTo>
                  <a:cubicBezTo>
                    <a:pt x="816" y="7819"/>
                    <a:pt x="1127" y="7898"/>
                    <a:pt x="1595" y="7898"/>
                  </a:cubicBezTo>
                  <a:cubicBezTo>
                    <a:pt x="2283" y="7898"/>
                    <a:pt x="3311" y="7728"/>
                    <a:pt x="4469" y="7204"/>
                  </a:cubicBezTo>
                  <a:cubicBezTo>
                    <a:pt x="8937" y="5167"/>
                    <a:pt x="15897" y="669"/>
                    <a:pt x="16870"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85" name="Google Shape;285;p8"/>
            <p:cNvSpPr/>
            <p:nvPr/>
          </p:nvSpPr>
          <p:spPr>
            <a:xfrm>
              <a:off x="6736200" y="5588275"/>
              <a:ext cx="414200" cy="362500"/>
            </a:xfrm>
            <a:custGeom>
              <a:avLst/>
              <a:gdLst/>
              <a:ahLst/>
              <a:cxnLst/>
              <a:rect l="l" t="t" r="r" b="b"/>
              <a:pathLst>
                <a:path w="16568" h="14500" extrusionOk="0">
                  <a:moveTo>
                    <a:pt x="2318" y="0"/>
                  </a:moveTo>
                  <a:cubicBezTo>
                    <a:pt x="504" y="0"/>
                    <a:pt x="1" y="1844"/>
                    <a:pt x="1856" y="4408"/>
                  </a:cubicBezTo>
                  <a:cubicBezTo>
                    <a:pt x="5200" y="9058"/>
                    <a:pt x="16568" y="14499"/>
                    <a:pt x="16568" y="14499"/>
                  </a:cubicBezTo>
                  <a:cubicBezTo>
                    <a:pt x="16568" y="14499"/>
                    <a:pt x="14501" y="10730"/>
                    <a:pt x="8665" y="4134"/>
                  </a:cubicBezTo>
                  <a:cubicBezTo>
                    <a:pt x="6068" y="1186"/>
                    <a:pt x="3772" y="0"/>
                    <a:pt x="231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86" name="Google Shape;286;p8"/>
            <p:cNvSpPr/>
            <p:nvPr/>
          </p:nvSpPr>
          <p:spPr>
            <a:xfrm>
              <a:off x="6235600" y="5897375"/>
              <a:ext cx="392750" cy="228175"/>
            </a:xfrm>
            <a:custGeom>
              <a:avLst/>
              <a:gdLst/>
              <a:ahLst/>
              <a:cxnLst/>
              <a:rect l="l" t="t" r="r" b="b"/>
              <a:pathLst>
                <a:path w="15710" h="9127" extrusionOk="0">
                  <a:moveTo>
                    <a:pt x="2467" y="1"/>
                  </a:moveTo>
                  <a:cubicBezTo>
                    <a:pt x="469" y="1"/>
                    <a:pt x="0" y="1646"/>
                    <a:pt x="2093" y="3533"/>
                  </a:cubicBezTo>
                  <a:cubicBezTo>
                    <a:pt x="5497" y="6603"/>
                    <a:pt x="15710" y="9126"/>
                    <a:pt x="15710" y="9126"/>
                  </a:cubicBezTo>
                  <a:cubicBezTo>
                    <a:pt x="15710" y="9126"/>
                    <a:pt x="13491" y="6543"/>
                    <a:pt x="7777" y="2287"/>
                  </a:cubicBezTo>
                  <a:cubicBezTo>
                    <a:pt x="5575" y="647"/>
                    <a:pt x="3720" y="1"/>
                    <a:pt x="246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87" name="Google Shape;287;p8"/>
            <p:cNvSpPr/>
            <p:nvPr/>
          </p:nvSpPr>
          <p:spPr>
            <a:xfrm>
              <a:off x="6073125" y="5976900"/>
              <a:ext cx="410850" cy="197275"/>
            </a:xfrm>
            <a:custGeom>
              <a:avLst/>
              <a:gdLst/>
              <a:ahLst/>
              <a:cxnLst/>
              <a:rect l="l" t="t" r="r" b="b"/>
              <a:pathLst>
                <a:path w="16434" h="7891" extrusionOk="0">
                  <a:moveTo>
                    <a:pt x="2788" y="1"/>
                  </a:moveTo>
                  <a:cubicBezTo>
                    <a:pt x="486" y="1"/>
                    <a:pt x="1" y="1766"/>
                    <a:pt x="2391" y="3544"/>
                  </a:cubicBezTo>
                  <a:cubicBezTo>
                    <a:pt x="6038" y="6310"/>
                    <a:pt x="16434" y="7890"/>
                    <a:pt x="16434" y="7890"/>
                  </a:cubicBezTo>
                  <a:cubicBezTo>
                    <a:pt x="16434" y="7890"/>
                    <a:pt x="14002" y="5489"/>
                    <a:pt x="7923" y="1811"/>
                  </a:cubicBezTo>
                  <a:cubicBezTo>
                    <a:pt x="5795" y="513"/>
                    <a:pt x="4028" y="1"/>
                    <a:pt x="2788"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288" name="Google Shape;288;p8"/>
          <p:cNvSpPr/>
          <p:nvPr/>
        </p:nvSpPr>
        <p:spPr>
          <a:xfrm rot="10516267">
            <a:off x="-888896" y="2902860"/>
            <a:ext cx="2473275" cy="2527011"/>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89" name="Google Shape;289;p8"/>
          <p:cNvSpPr/>
          <p:nvPr/>
        </p:nvSpPr>
        <p:spPr>
          <a:xfrm rot="-1136851">
            <a:off x="6124448" y="5148843"/>
            <a:ext cx="2634149" cy="2691393"/>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290" name="Google Shape;290;p8"/>
          <p:cNvGrpSpPr/>
          <p:nvPr/>
        </p:nvGrpSpPr>
        <p:grpSpPr>
          <a:xfrm flipH="1">
            <a:off x="5412567" y="-739833"/>
            <a:ext cx="2501717" cy="1821505"/>
            <a:chOff x="6001425" y="5588275"/>
            <a:chExt cx="1332875" cy="970400"/>
          </a:xfrm>
        </p:grpSpPr>
        <p:sp>
          <p:nvSpPr>
            <p:cNvPr id="291" name="Google Shape;291;p8"/>
            <p:cNvSpPr/>
            <p:nvPr/>
          </p:nvSpPr>
          <p:spPr>
            <a:xfrm>
              <a:off x="6328175" y="5886325"/>
              <a:ext cx="1006125" cy="353950"/>
            </a:xfrm>
            <a:custGeom>
              <a:avLst/>
              <a:gdLst/>
              <a:ahLst/>
              <a:cxnLst/>
              <a:rect l="l" t="t" r="r" b="b"/>
              <a:pathLst>
                <a:path w="40245" h="14158" extrusionOk="0">
                  <a:moveTo>
                    <a:pt x="39536" y="1"/>
                  </a:moveTo>
                  <a:cubicBezTo>
                    <a:pt x="39479" y="1"/>
                    <a:pt x="39421" y="8"/>
                    <a:pt x="39363" y="24"/>
                  </a:cubicBezTo>
                  <a:cubicBezTo>
                    <a:pt x="36020" y="1027"/>
                    <a:pt x="32676" y="2060"/>
                    <a:pt x="29363" y="3124"/>
                  </a:cubicBezTo>
                  <a:cubicBezTo>
                    <a:pt x="26050" y="4188"/>
                    <a:pt x="22737" y="5282"/>
                    <a:pt x="19423" y="6437"/>
                  </a:cubicBezTo>
                  <a:cubicBezTo>
                    <a:pt x="16141" y="7562"/>
                    <a:pt x="12858" y="8747"/>
                    <a:pt x="9606" y="10024"/>
                  </a:cubicBezTo>
                  <a:cubicBezTo>
                    <a:pt x="6353" y="11301"/>
                    <a:pt x="3131" y="12608"/>
                    <a:pt x="1" y="14158"/>
                  </a:cubicBezTo>
                  <a:cubicBezTo>
                    <a:pt x="3162" y="12699"/>
                    <a:pt x="6445" y="11483"/>
                    <a:pt x="9727" y="10328"/>
                  </a:cubicBezTo>
                  <a:cubicBezTo>
                    <a:pt x="13010" y="9143"/>
                    <a:pt x="16293" y="8079"/>
                    <a:pt x="19636" y="7045"/>
                  </a:cubicBezTo>
                  <a:cubicBezTo>
                    <a:pt x="22949" y="5981"/>
                    <a:pt x="26293" y="5009"/>
                    <a:pt x="29636" y="4036"/>
                  </a:cubicBezTo>
                  <a:cubicBezTo>
                    <a:pt x="32980" y="3064"/>
                    <a:pt x="36323" y="2121"/>
                    <a:pt x="39697" y="1240"/>
                  </a:cubicBezTo>
                  <a:lnTo>
                    <a:pt x="39728" y="1240"/>
                  </a:lnTo>
                  <a:cubicBezTo>
                    <a:pt x="40062" y="1149"/>
                    <a:pt x="40245" y="784"/>
                    <a:pt x="40153" y="449"/>
                  </a:cubicBezTo>
                  <a:cubicBezTo>
                    <a:pt x="40053" y="173"/>
                    <a:pt x="39807" y="1"/>
                    <a:pt x="39536"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92" name="Google Shape;292;p8"/>
            <p:cNvSpPr/>
            <p:nvPr/>
          </p:nvSpPr>
          <p:spPr>
            <a:xfrm>
              <a:off x="7006025" y="5950750"/>
              <a:ext cx="145900" cy="543750"/>
            </a:xfrm>
            <a:custGeom>
              <a:avLst/>
              <a:gdLst/>
              <a:ahLst/>
              <a:cxnLst/>
              <a:rect l="l" t="t" r="r" b="b"/>
              <a:pathLst>
                <a:path w="5836" h="21750" extrusionOk="0">
                  <a:moveTo>
                    <a:pt x="5775" y="0"/>
                  </a:moveTo>
                  <a:cubicBezTo>
                    <a:pt x="5774" y="1"/>
                    <a:pt x="2340" y="6049"/>
                    <a:pt x="1124" y="13131"/>
                  </a:cubicBezTo>
                  <a:cubicBezTo>
                    <a:pt x="1" y="19843"/>
                    <a:pt x="1525" y="21750"/>
                    <a:pt x="2775" y="21750"/>
                  </a:cubicBezTo>
                  <a:cubicBezTo>
                    <a:pt x="2844" y="21750"/>
                    <a:pt x="2912" y="21744"/>
                    <a:pt x="2978" y="21733"/>
                  </a:cubicBezTo>
                  <a:cubicBezTo>
                    <a:pt x="3374" y="21672"/>
                    <a:pt x="4559" y="20122"/>
                    <a:pt x="4954" y="17508"/>
                  </a:cubicBezTo>
                  <a:cubicBezTo>
                    <a:pt x="5836" y="11581"/>
                    <a:pt x="5836" y="1459"/>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93" name="Google Shape;293;p8"/>
            <p:cNvSpPr/>
            <p:nvPr/>
          </p:nvSpPr>
          <p:spPr>
            <a:xfrm>
              <a:off x="6798575" y="6013825"/>
              <a:ext cx="145150" cy="493525"/>
            </a:xfrm>
            <a:custGeom>
              <a:avLst/>
              <a:gdLst/>
              <a:ahLst/>
              <a:cxnLst/>
              <a:rect l="l" t="t" r="r" b="b"/>
              <a:pathLst>
                <a:path w="5806" h="19741" extrusionOk="0">
                  <a:moveTo>
                    <a:pt x="5775" y="0"/>
                  </a:moveTo>
                  <a:cubicBezTo>
                    <a:pt x="5774" y="1"/>
                    <a:pt x="2492" y="5411"/>
                    <a:pt x="1215" y="11854"/>
                  </a:cubicBezTo>
                  <a:cubicBezTo>
                    <a:pt x="0" y="17959"/>
                    <a:pt x="1374" y="19740"/>
                    <a:pt x="2505" y="19740"/>
                  </a:cubicBezTo>
                  <a:cubicBezTo>
                    <a:pt x="2562" y="19740"/>
                    <a:pt x="2619" y="19736"/>
                    <a:pt x="2674" y="19727"/>
                  </a:cubicBezTo>
                  <a:cubicBezTo>
                    <a:pt x="3039" y="19696"/>
                    <a:pt x="4164" y="18298"/>
                    <a:pt x="4589" y="15958"/>
                  </a:cubicBezTo>
                  <a:cubicBezTo>
                    <a:pt x="5562" y="10578"/>
                    <a:pt x="5805" y="1337"/>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94" name="Google Shape;294;p8"/>
            <p:cNvSpPr/>
            <p:nvPr/>
          </p:nvSpPr>
          <p:spPr>
            <a:xfrm>
              <a:off x="6544750" y="5676600"/>
              <a:ext cx="400475" cy="337250"/>
            </a:xfrm>
            <a:custGeom>
              <a:avLst/>
              <a:gdLst/>
              <a:ahLst/>
              <a:cxnLst/>
              <a:rect l="l" t="t" r="r" b="b"/>
              <a:pathLst>
                <a:path w="16019" h="13490" extrusionOk="0">
                  <a:moveTo>
                    <a:pt x="1473" y="1"/>
                  </a:moveTo>
                  <a:cubicBezTo>
                    <a:pt x="1353" y="1"/>
                    <a:pt x="1266" y="19"/>
                    <a:pt x="1216" y="54"/>
                  </a:cubicBezTo>
                  <a:cubicBezTo>
                    <a:pt x="213" y="662"/>
                    <a:pt x="0" y="2911"/>
                    <a:pt x="5046" y="7106"/>
                  </a:cubicBezTo>
                  <a:cubicBezTo>
                    <a:pt x="10061" y="11301"/>
                    <a:pt x="16019" y="13489"/>
                    <a:pt x="16019" y="13489"/>
                  </a:cubicBezTo>
                  <a:cubicBezTo>
                    <a:pt x="15198" y="12425"/>
                    <a:pt x="9210" y="5404"/>
                    <a:pt x="5076" y="1787"/>
                  </a:cubicBezTo>
                  <a:cubicBezTo>
                    <a:pt x="3550" y="489"/>
                    <a:pt x="2088" y="1"/>
                    <a:pt x="1473"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95" name="Google Shape;295;p8"/>
            <p:cNvSpPr/>
            <p:nvPr/>
          </p:nvSpPr>
          <p:spPr>
            <a:xfrm>
              <a:off x="6153400" y="6174150"/>
              <a:ext cx="330575" cy="335775"/>
            </a:xfrm>
            <a:custGeom>
              <a:avLst/>
              <a:gdLst/>
              <a:ahLst/>
              <a:cxnLst/>
              <a:rect l="l" t="t" r="r" b="b"/>
              <a:pathLst>
                <a:path w="13223" h="13431" extrusionOk="0">
                  <a:moveTo>
                    <a:pt x="13223" y="0"/>
                  </a:moveTo>
                  <a:cubicBezTo>
                    <a:pt x="13222" y="1"/>
                    <a:pt x="8146" y="2493"/>
                    <a:pt x="4074" y="6748"/>
                  </a:cubicBezTo>
                  <a:cubicBezTo>
                    <a:pt x="1" y="10973"/>
                    <a:pt x="396" y="12949"/>
                    <a:pt x="1368" y="13405"/>
                  </a:cubicBezTo>
                  <a:cubicBezTo>
                    <a:pt x="1402" y="13422"/>
                    <a:pt x="1450" y="13430"/>
                    <a:pt x="1510" y="13430"/>
                  </a:cubicBezTo>
                  <a:cubicBezTo>
                    <a:pt x="2000" y="13430"/>
                    <a:pt x="3322" y="12866"/>
                    <a:pt x="4621" y="11460"/>
                  </a:cubicBezTo>
                  <a:cubicBezTo>
                    <a:pt x="7964" y="7873"/>
                    <a:pt x="12615" y="1004"/>
                    <a:pt x="1322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96" name="Google Shape;296;p8"/>
            <p:cNvSpPr/>
            <p:nvPr/>
          </p:nvSpPr>
          <p:spPr>
            <a:xfrm>
              <a:off x="6384400" y="6116400"/>
              <a:ext cx="243200" cy="440025"/>
            </a:xfrm>
            <a:custGeom>
              <a:avLst/>
              <a:gdLst/>
              <a:ahLst/>
              <a:cxnLst/>
              <a:rect l="l" t="t" r="r" b="b"/>
              <a:pathLst>
                <a:path w="9728" h="17601" extrusionOk="0">
                  <a:moveTo>
                    <a:pt x="9728" y="0"/>
                  </a:moveTo>
                  <a:lnTo>
                    <a:pt x="9728" y="0"/>
                  </a:lnTo>
                  <a:cubicBezTo>
                    <a:pt x="9727" y="1"/>
                    <a:pt x="5411" y="4256"/>
                    <a:pt x="2706" y="9940"/>
                  </a:cubicBezTo>
                  <a:cubicBezTo>
                    <a:pt x="1" y="15593"/>
                    <a:pt x="1095" y="17478"/>
                    <a:pt x="2220" y="17599"/>
                  </a:cubicBezTo>
                  <a:cubicBezTo>
                    <a:pt x="2225" y="17600"/>
                    <a:pt x="2230" y="17600"/>
                    <a:pt x="2235" y="17600"/>
                  </a:cubicBezTo>
                  <a:cubicBezTo>
                    <a:pt x="2594" y="17600"/>
                    <a:pt x="3936" y="16596"/>
                    <a:pt x="4864" y="14530"/>
                  </a:cubicBezTo>
                  <a:cubicBezTo>
                    <a:pt x="7022" y="9757"/>
                    <a:pt x="9424" y="1247"/>
                    <a:pt x="972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97" name="Google Shape;297;p8"/>
            <p:cNvSpPr/>
            <p:nvPr/>
          </p:nvSpPr>
          <p:spPr>
            <a:xfrm>
              <a:off x="6574050" y="6067000"/>
              <a:ext cx="207800" cy="491675"/>
            </a:xfrm>
            <a:custGeom>
              <a:avLst/>
              <a:gdLst/>
              <a:ahLst/>
              <a:cxnLst/>
              <a:rect l="l" t="t" r="r" b="b"/>
              <a:pathLst>
                <a:path w="8312" h="19667" extrusionOk="0">
                  <a:moveTo>
                    <a:pt x="8312" y="1"/>
                  </a:moveTo>
                  <a:cubicBezTo>
                    <a:pt x="8311" y="2"/>
                    <a:pt x="4269" y="5077"/>
                    <a:pt x="2111" y="11460"/>
                  </a:cubicBezTo>
                  <a:cubicBezTo>
                    <a:pt x="0" y="17762"/>
                    <a:pt x="1330" y="19667"/>
                    <a:pt x="2538" y="19667"/>
                  </a:cubicBezTo>
                  <a:cubicBezTo>
                    <a:pt x="2548" y="19667"/>
                    <a:pt x="2557" y="19667"/>
                    <a:pt x="2567" y="19667"/>
                  </a:cubicBezTo>
                  <a:cubicBezTo>
                    <a:pt x="2932" y="19667"/>
                    <a:pt x="4239" y="18420"/>
                    <a:pt x="4999" y="16080"/>
                  </a:cubicBezTo>
                  <a:cubicBezTo>
                    <a:pt x="6701" y="10730"/>
                    <a:pt x="8160" y="1369"/>
                    <a:pt x="831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98" name="Google Shape;298;p8"/>
            <p:cNvSpPr/>
            <p:nvPr/>
          </p:nvSpPr>
          <p:spPr>
            <a:xfrm>
              <a:off x="6354025" y="5748475"/>
              <a:ext cx="427825" cy="318550"/>
            </a:xfrm>
            <a:custGeom>
              <a:avLst/>
              <a:gdLst/>
              <a:ahLst/>
              <a:cxnLst/>
              <a:rect l="l" t="t" r="r" b="b"/>
              <a:pathLst>
                <a:path w="17113" h="12742" extrusionOk="0">
                  <a:moveTo>
                    <a:pt x="1382" y="0"/>
                  </a:moveTo>
                  <a:cubicBezTo>
                    <a:pt x="1213" y="0"/>
                    <a:pt x="1094" y="24"/>
                    <a:pt x="1034" y="67"/>
                  </a:cubicBezTo>
                  <a:cubicBezTo>
                    <a:pt x="30" y="766"/>
                    <a:pt x="0" y="3076"/>
                    <a:pt x="5441" y="7027"/>
                  </a:cubicBezTo>
                  <a:cubicBezTo>
                    <a:pt x="10882" y="10948"/>
                    <a:pt x="17113" y="12742"/>
                    <a:pt x="17113" y="12742"/>
                  </a:cubicBezTo>
                  <a:cubicBezTo>
                    <a:pt x="16201" y="11739"/>
                    <a:pt x="9575" y="4960"/>
                    <a:pt x="5107" y="1587"/>
                  </a:cubicBezTo>
                  <a:cubicBezTo>
                    <a:pt x="3524" y="394"/>
                    <a:pt x="2058" y="0"/>
                    <a:pt x="1382"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99" name="Google Shape;299;p8"/>
            <p:cNvSpPr/>
            <p:nvPr/>
          </p:nvSpPr>
          <p:spPr>
            <a:xfrm>
              <a:off x="6001425" y="6198475"/>
              <a:ext cx="421775" cy="197450"/>
            </a:xfrm>
            <a:custGeom>
              <a:avLst/>
              <a:gdLst/>
              <a:ahLst/>
              <a:cxnLst/>
              <a:rect l="l" t="t" r="r" b="b"/>
              <a:pathLst>
                <a:path w="16871" h="7898" extrusionOk="0">
                  <a:moveTo>
                    <a:pt x="16870" y="0"/>
                  </a:moveTo>
                  <a:cubicBezTo>
                    <a:pt x="16869" y="0"/>
                    <a:pt x="11186" y="304"/>
                    <a:pt x="5806" y="2645"/>
                  </a:cubicBezTo>
                  <a:cubicBezTo>
                    <a:pt x="426" y="4955"/>
                    <a:pt x="0" y="6930"/>
                    <a:pt x="730" y="7721"/>
                  </a:cubicBezTo>
                  <a:cubicBezTo>
                    <a:pt x="816" y="7819"/>
                    <a:pt x="1127" y="7898"/>
                    <a:pt x="1595" y="7898"/>
                  </a:cubicBezTo>
                  <a:cubicBezTo>
                    <a:pt x="2283" y="7898"/>
                    <a:pt x="3311" y="7728"/>
                    <a:pt x="4469" y="7204"/>
                  </a:cubicBezTo>
                  <a:cubicBezTo>
                    <a:pt x="8937" y="5167"/>
                    <a:pt x="15897" y="669"/>
                    <a:pt x="16870"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00" name="Google Shape;300;p8"/>
            <p:cNvSpPr/>
            <p:nvPr/>
          </p:nvSpPr>
          <p:spPr>
            <a:xfrm>
              <a:off x="6736200" y="5588275"/>
              <a:ext cx="414200" cy="362500"/>
            </a:xfrm>
            <a:custGeom>
              <a:avLst/>
              <a:gdLst/>
              <a:ahLst/>
              <a:cxnLst/>
              <a:rect l="l" t="t" r="r" b="b"/>
              <a:pathLst>
                <a:path w="16568" h="14500" extrusionOk="0">
                  <a:moveTo>
                    <a:pt x="2318" y="0"/>
                  </a:moveTo>
                  <a:cubicBezTo>
                    <a:pt x="504" y="0"/>
                    <a:pt x="1" y="1844"/>
                    <a:pt x="1856" y="4408"/>
                  </a:cubicBezTo>
                  <a:cubicBezTo>
                    <a:pt x="5200" y="9058"/>
                    <a:pt x="16568" y="14499"/>
                    <a:pt x="16568" y="14499"/>
                  </a:cubicBezTo>
                  <a:cubicBezTo>
                    <a:pt x="16568" y="14499"/>
                    <a:pt x="14501" y="10730"/>
                    <a:pt x="8665" y="4134"/>
                  </a:cubicBezTo>
                  <a:cubicBezTo>
                    <a:pt x="6068" y="1186"/>
                    <a:pt x="3772" y="0"/>
                    <a:pt x="231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01" name="Google Shape;301;p8"/>
            <p:cNvSpPr/>
            <p:nvPr/>
          </p:nvSpPr>
          <p:spPr>
            <a:xfrm>
              <a:off x="6235600" y="5897375"/>
              <a:ext cx="392750" cy="228175"/>
            </a:xfrm>
            <a:custGeom>
              <a:avLst/>
              <a:gdLst/>
              <a:ahLst/>
              <a:cxnLst/>
              <a:rect l="l" t="t" r="r" b="b"/>
              <a:pathLst>
                <a:path w="15710" h="9127" extrusionOk="0">
                  <a:moveTo>
                    <a:pt x="2467" y="1"/>
                  </a:moveTo>
                  <a:cubicBezTo>
                    <a:pt x="469" y="1"/>
                    <a:pt x="0" y="1646"/>
                    <a:pt x="2093" y="3533"/>
                  </a:cubicBezTo>
                  <a:cubicBezTo>
                    <a:pt x="5497" y="6603"/>
                    <a:pt x="15710" y="9126"/>
                    <a:pt x="15710" y="9126"/>
                  </a:cubicBezTo>
                  <a:cubicBezTo>
                    <a:pt x="15710" y="9126"/>
                    <a:pt x="13491" y="6543"/>
                    <a:pt x="7777" y="2287"/>
                  </a:cubicBezTo>
                  <a:cubicBezTo>
                    <a:pt x="5575" y="647"/>
                    <a:pt x="3720" y="1"/>
                    <a:pt x="246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02" name="Google Shape;302;p8"/>
            <p:cNvSpPr/>
            <p:nvPr/>
          </p:nvSpPr>
          <p:spPr>
            <a:xfrm>
              <a:off x="6073125" y="5976900"/>
              <a:ext cx="410850" cy="197275"/>
            </a:xfrm>
            <a:custGeom>
              <a:avLst/>
              <a:gdLst/>
              <a:ahLst/>
              <a:cxnLst/>
              <a:rect l="l" t="t" r="r" b="b"/>
              <a:pathLst>
                <a:path w="16434" h="7891" extrusionOk="0">
                  <a:moveTo>
                    <a:pt x="2788" y="1"/>
                  </a:moveTo>
                  <a:cubicBezTo>
                    <a:pt x="486" y="1"/>
                    <a:pt x="1" y="1766"/>
                    <a:pt x="2391" y="3544"/>
                  </a:cubicBezTo>
                  <a:cubicBezTo>
                    <a:pt x="6038" y="6310"/>
                    <a:pt x="16434" y="7890"/>
                    <a:pt x="16434" y="7890"/>
                  </a:cubicBezTo>
                  <a:cubicBezTo>
                    <a:pt x="16434" y="7890"/>
                    <a:pt x="14002" y="5489"/>
                    <a:pt x="7923" y="1811"/>
                  </a:cubicBezTo>
                  <a:cubicBezTo>
                    <a:pt x="5795" y="513"/>
                    <a:pt x="4028" y="1"/>
                    <a:pt x="2788"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303" name="Google Shape;303;p8"/>
          <p:cNvSpPr txBox="1">
            <a:spLocks noGrp="1"/>
          </p:cNvSpPr>
          <p:nvPr>
            <p:ph type="ctrTitle"/>
          </p:nvPr>
        </p:nvSpPr>
        <p:spPr>
          <a:xfrm>
            <a:off x="960000" y="1968600"/>
            <a:ext cx="10272000" cy="27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Rozha One"/>
              <a:buNone/>
              <a:defRPr sz="5000" b="1">
                <a:solidFill>
                  <a:srgbClr val="E9684D"/>
                </a:solidFill>
                <a:latin typeface="Righteous"/>
                <a:ea typeface="Righteous"/>
                <a:cs typeface="Righteous"/>
                <a:sym typeface="Righteou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4"/>
        <p:cNvGrpSpPr/>
        <p:nvPr/>
      </p:nvGrpSpPr>
      <p:grpSpPr>
        <a:xfrm>
          <a:off x="0" y="0"/>
          <a:ext cx="0" cy="0"/>
          <a:chOff x="0" y="0"/>
          <a:chExt cx="0" cy="0"/>
        </a:xfrm>
      </p:grpSpPr>
      <p:sp>
        <p:nvSpPr>
          <p:cNvPr id="305" name="Google Shape;305;p9"/>
          <p:cNvSpPr/>
          <p:nvPr/>
        </p:nvSpPr>
        <p:spPr>
          <a:xfrm flipH="1">
            <a:off x="8845529" y="-134934"/>
            <a:ext cx="4451375" cy="2959459"/>
          </a:xfrm>
          <a:custGeom>
            <a:avLst/>
            <a:gdLst/>
            <a:ahLst/>
            <a:cxnLst/>
            <a:rect l="l" t="t" r="r" b="b"/>
            <a:pathLst>
              <a:path w="128331" h="119333" extrusionOk="0">
                <a:moveTo>
                  <a:pt x="35548" y="1"/>
                </a:moveTo>
                <a:cubicBezTo>
                  <a:pt x="31295" y="1"/>
                  <a:pt x="26732" y="3980"/>
                  <a:pt x="21308" y="14135"/>
                </a:cubicBezTo>
                <a:cubicBezTo>
                  <a:pt x="0" y="54045"/>
                  <a:pt x="14221" y="119333"/>
                  <a:pt x="68528" y="119333"/>
                </a:cubicBezTo>
                <a:cubicBezTo>
                  <a:pt x="75268" y="119333"/>
                  <a:pt x="82626" y="118327"/>
                  <a:pt x="90610" y="116142"/>
                </a:cubicBezTo>
                <a:cubicBezTo>
                  <a:pt x="123924" y="107024"/>
                  <a:pt x="128331" y="58573"/>
                  <a:pt x="90397" y="51795"/>
                </a:cubicBezTo>
                <a:cubicBezTo>
                  <a:pt x="61020" y="46573"/>
                  <a:pt x="50098" y="1"/>
                  <a:pt x="3554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06" name="Google Shape;306;p9"/>
          <p:cNvSpPr/>
          <p:nvPr/>
        </p:nvSpPr>
        <p:spPr>
          <a:xfrm rot="10800000">
            <a:off x="-45420" y="3651332"/>
            <a:ext cx="5364909" cy="3219387"/>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07" name="Google Shape;307;p9"/>
          <p:cNvSpPr/>
          <p:nvPr/>
        </p:nvSpPr>
        <p:spPr>
          <a:xfrm>
            <a:off x="751400" y="491767"/>
            <a:ext cx="10689200" cy="55660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08" name="Google Shape;308;p9"/>
          <p:cNvSpPr txBox="1">
            <a:spLocks noGrp="1"/>
          </p:cNvSpPr>
          <p:nvPr>
            <p:ph type="title"/>
          </p:nvPr>
        </p:nvSpPr>
        <p:spPr>
          <a:xfrm>
            <a:off x="3364667" y="1404767"/>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09" name="Google Shape;309;p9"/>
          <p:cNvSpPr txBox="1">
            <a:spLocks noGrp="1"/>
          </p:cNvSpPr>
          <p:nvPr>
            <p:ph type="subTitle" idx="1"/>
          </p:nvPr>
        </p:nvSpPr>
        <p:spPr>
          <a:xfrm>
            <a:off x="3364667" y="3497967"/>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10" name="Google Shape;31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a:solidFill>
                  <a:srgbClr val="EFE8D8"/>
                </a:solidFill>
              </a:rPr>
            </a:fld>
            <a:endParaRPr>
              <a:solidFill>
                <a:srgbClr val="EFE8D8"/>
              </a:solidFill>
            </a:endParaRPr>
          </a:p>
        </p:txBody>
      </p:sp>
      <p:sp>
        <p:nvSpPr>
          <p:cNvPr id="311" name="Google Shape;311;p9"/>
          <p:cNvSpPr/>
          <p:nvPr/>
        </p:nvSpPr>
        <p:spPr>
          <a:xfrm flipH="1">
            <a:off x="716868" y="6338053"/>
            <a:ext cx="10689200" cy="228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12"/>
        <p:cNvGrpSpPr/>
        <p:nvPr/>
      </p:nvGrpSpPr>
      <p:grpSpPr>
        <a:xfrm>
          <a:off x="0" y="0"/>
          <a:ext cx="0" cy="0"/>
          <a:chOff x="0" y="0"/>
          <a:chExt cx="0" cy="0"/>
        </a:xfrm>
      </p:grpSpPr>
      <p:sp>
        <p:nvSpPr>
          <p:cNvPr id="313" name="Google Shape;31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EFE8D8"/>
                </a:solidFill>
              </a:rPr>
            </a:fld>
            <a:endParaRPr>
              <a:solidFill>
                <a:srgbClr val="EFE8D8"/>
              </a:solidFill>
            </a:endParaRPr>
          </a:p>
        </p:txBody>
      </p:sp>
      <p:sp>
        <p:nvSpPr>
          <p:cNvPr id="314" name="Google Shape;314;p10"/>
          <p:cNvSpPr/>
          <p:nvPr/>
        </p:nvSpPr>
        <p:spPr>
          <a:xfrm>
            <a:off x="-575152" y="0"/>
            <a:ext cx="4451375" cy="2959459"/>
          </a:xfrm>
          <a:custGeom>
            <a:avLst/>
            <a:gdLst/>
            <a:ahLst/>
            <a:cxnLst/>
            <a:rect l="l" t="t" r="r" b="b"/>
            <a:pathLst>
              <a:path w="128331" h="119333" extrusionOk="0">
                <a:moveTo>
                  <a:pt x="35548" y="1"/>
                </a:moveTo>
                <a:cubicBezTo>
                  <a:pt x="31295" y="1"/>
                  <a:pt x="26732" y="3980"/>
                  <a:pt x="21308" y="14135"/>
                </a:cubicBezTo>
                <a:cubicBezTo>
                  <a:pt x="0" y="54045"/>
                  <a:pt x="14221" y="119333"/>
                  <a:pt x="68528" y="119333"/>
                </a:cubicBezTo>
                <a:cubicBezTo>
                  <a:pt x="75268" y="119333"/>
                  <a:pt x="82626" y="118327"/>
                  <a:pt x="90610" y="116142"/>
                </a:cubicBezTo>
                <a:cubicBezTo>
                  <a:pt x="123924" y="107024"/>
                  <a:pt x="128331" y="58573"/>
                  <a:pt x="90397" y="51795"/>
                </a:cubicBezTo>
                <a:cubicBezTo>
                  <a:pt x="61020" y="46573"/>
                  <a:pt x="50098" y="1"/>
                  <a:pt x="3554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15" name="Google Shape;315;p10"/>
          <p:cNvSpPr/>
          <p:nvPr/>
        </p:nvSpPr>
        <p:spPr>
          <a:xfrm rot="10800000" flipH="1">
            <a:off x="7402256" y="3786268"/>
            <a:ext cx="5364909" cy="3219387"/>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16" name="Google Shape;316;p10"/>
          <p:cNvSpPr/>
          <p:nvPr/>
        </p:nvSpPr>
        <p:spPr>
          <a:xfrm>
            <a:off x="751400" y="491767"/>
            <a:ext cx="10689200" cy="55660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17" name="Google Shape;317;p10"/>
          <p:cNvSpPr/>
          <p:nvPr/>
        </p:nvSpPr>
        <p:spPr>
          <a:xfrm flipH="1">
            <a:off x="716868" y="6338053"/>
            <a:ext cx="10689200" cy="228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18" name="Google Shape;318;p10"/>
          <p:cNvSpPr txBox="1">
            <a:spLocks noGrp="1"/>
          </p:cNvSpPr>
          <p:nvPr>
            <p:ph type="body" idx="1"/>
          </p:nvPr>
        </p:nvSpPr>
        <p:spPr>
          <a:xfrm>
            <a:off x="1114100" y="4854967"/>
            <a:ext cx="79984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19"/>
        <p:cNvGrpSpPr/>
        <p:nvPr/>
      </p:nvGrpSpPr>
      <p:grpSpPr>
        <a:xfrm>
          <a:off x="0" y="0"/>
          <a:ext cx="0" cy="0"/>
          <a:chOff x="0" y="0"/>
          <a:chExt cx="0" cy="0"/>
        </a:xfrm>
      </p:grpSpPr>
      <p:sp>
        <p:nvSpPr>
          <p:cNvPr id="320" name="Google Shape;320;p11"/>
          <p:cNvSpPr/>
          <p:nvPr/>
        </p:nvSpPr>
        <p:spPr>
          <a:xfrm>
            <a:off x="6939271" y="-88900"/>
            <a:ext cx="5364909" cy="3219387"/>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21" name="Google Shape;321;p11"/>
          <p:cNvSpPr/>
          <p:nvPr/>
        </p:nvSpPr>
        <p:spPr>
          <a:xfrm rot="-237697">
            <a:off x="6197197" y="5265597"/>
            <a:ext cx="5987384" cy="1996513"/>
          </a:xfrm>
          <a:custGeom>
            <a:avLst/>
            <a:gdLst/>
            <a:ahLst/>
            <a:cxnLst/>
            <a:rect l="l" t="t" r="r" b="b"/>
            <a:pathLst>
              <a:path w="241434" h="80507" extrusionOk="0">
                <a:moveTo>
                  <a:pt x="104522" y="1"/>
                </a:moveTo>
                <a:cubicBezTo>
                  <a:pt x="96504" y="1"/>
                  <a:pt x="89374" y="2129"/>
                  <a:pt x="83801" y="7496"/>
                </a:cubicBezTo>
                <a:cubicBezTo>
                  <a:pt x="57448" y="32876"/>
                  <a:pt x="0" y="26159"/>
                  <a:pt x="5836" y="57162"/>
                </a:cubicBezTo>
                <a:lnTo>
                  <a:pt x="241433" y="80506"/>
                </a:lnTo>
                <a:cubicBezTo>
                  <a:pt x="241433" y="80506"/>
                  <a:pt x="221767" y="33454"/>
                  <a:pt x="196478" y="31235"/>
                </a:cubicBezTo>
                <a:cubicBezTo>
                  <a:pt x="176543" y="29510"/>
                  <a:pt x="134376" y="1"/>
                  <a:pt x="10452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22" name="Google Shape;322;p11"/>
          <p:cNvSpPr/>
          <p:nvPr/>
        </p:nvSpPr>
        <p:spPr>
          <a:xfrm>
            <a:off x="51722" y="-88902"/>
            <a:ext cx="3818084" cy="1551909"/>
          </a:xfrm>
          <a:custGeom>
            <a:avLst/>
            <a:gdLst/>
            <a:ahLst/>
            <a:cxnLst/>
            <a:rect l="l" t="t" r="r" b="b"/>
            <a:pathLst>
              <a:path w="153955" h="62577" extrusionOk="0">
                <a:moveTo>
                  <a:pt x="153955" y="0"/>
                </a:moveTo>
                <a:lnTo>
                  <a:pt x="1" y="2797"/>
                </a:lnTo>
                <a:cubicBezTo>
                  <a:pt x="1" y="2797"/>
                  <a:pt x="21977" y="48694"/>
                  <a:pt x="72586" y="61156"/>
                </a:cubicBezTo>
                <a:cubicBezTo>
                  <a:pt x="76533" y="62129"/>
                  <a:pt x="80359" y="62577"/>
                  <a:pt x="84060" y="62577"/>
                </a:cubicBezTo>
                <a:cubicBezTo>
                  <a:pt x="127782" y="62577"/>
                  <a:pt x="153955" y="0"/>
                  <a:pt x="1539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23" name="Google Shape;323;p11"/>
          <p:cNvSpPr/>
          <p:nvPr/>
        </p:nvSpPr>
        <p:spPr>
          <a:xfrm>
            <a:off x="369467" y="3992558"/>
            <a:ext cx="3182609" cy="2959459"/>
          </a:xfrm>
          <a:custGeom>
            <a:avLst/>
            <a:gdLst/>
            <a:ahLst/>
            <a:cxnLst/>
            <a:rect l="l" t="t" r="r" b="b"/>
            <a:pathLst>
              <a:path w="128331" h="119333" extrusionOk="0">
                <a:moveTo>
                  <a:pt x="35548" y="1"/>
                </a:moveTo>
                <a:cubicBezTo>
                  <a:pt x="31295" y="1"/>
                  <a:pt x="26732" y="3980"/>
                  <a:pt x="21308" y="14135"/>
                </a:cubicBezTo>
                <a:cubicBezTo>
                  <a:pt x="0" y="54045"/>
                  <a:pt x="14221" y="119333"/>
                  <a:pt x="68528" y="119333"/>
                </a:cubicBezTo>
                <a:cubicBezTo>
                  <a:pt x="75268" y="119333"/>
                  <a:pt x="82626" y="118327"/>
                  <a:pt x="90610" y="116142"/>
                </a:cubicBezTo>
                <a:cubicBezTo>
                  <a:pt x="123924" y="107024"/>
                  <a:pt x="128331" y="58573"/>
                  <a:pt x="90397" y="51795"/>
                </a:cubicBezTo>
                <a:cubicBezTo>
                  <a:pt x="61020" y="46573"/>
                  <a:pt x="50098" y="1"/>
                  <a:pt x="3554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324" name="Google Shape;324;p11"/>
          <p:cNvGrpSpPr/>
          <p:nvPr/>
        </p:nvGrpSpPr>
        <p:grpSpPr>
          <a:xfrm>
            <a:off x="9900035" y="3349827"/>
            <a:ext cx="2920063" cy="2126081"/>
            <a:chOff x="6001425" y="5588275"/>
            <a:chExt cx="1332875" cy="970400"/>
          </a:xfrm>
        </p:grpSpPr>
        <p:sp>
          <p:nvSpPr>
            <p:cNvPr id="325" name="Google Shape;325;p11"/>
            <p:cNvSpPr/>
            <p:nvPr/>
          </p:nvSpPr>
          <p:spPr>
            <a:xfrm>
              <a:off x="6328175" y="5886325"/>
              <a:ext cx="1006125" cy="353950"/>
            </a:xfrm>
            <a:custGeom>
              <a:avLst/>
              <a:gdLst/>
              <a:ahLst/>
              <a:cxnLst/>
              <a:rect l="l" t="t" r="r" b="b"/>
              <a:pathLst>
                <a:path w="40245" h="14158" extrusionOk="0">
                  <a:moveTo>
                    <a:pt x="39536" y="1"/>
                  </a:moveTo>
                  <a:cubicBezTo>
                    <a:pt x="39479" y="1"/>
                    <a:pt x="39421" y="8"/>
                    <a:pt x="39363" y="24"/>
                  </a:cubicBezTo>
                  <a:cubicBezTo>
                    <a:pt x="36020" y="1027"/>
                    <a:pt x="32676" y="2060"/>
                    <a:pt x="29363" y="3124"/>
                  </a:cubicBezTo>
                  <a:cubicBezTo>
                    <a:pt x="26050" y="4188"/>
                    <a:pt x="22737" y="5282"/>
                    <a:pt x="19423" y="6437"/>
                  </a:cubicBezTo>
                  <a:cubicBezTo>
                    <a:pt x="16141" y="7562"/>
                    <a:pt x="12858" y="8747"/>
                    <a:pt x="9606" y="10024"/>
                  </a:cubicBezTo>
                  <a:cubicBezTo>
                    <a:pt x="6353" y="11301"/>
                    <a:pt x="3131" y="12608"/>
                    <a:pt x="1" y="14158"/>
                  </a:cubicBezTo>
                  <a:cubicBezTo>
                    <a:pt x="3162" y="12699"/>
                    <a:pt x="6445" y="11483"/>
                    <a:pt x="9727" y="10328"/>
                  </a:cubicBezTo>
                  <a:cubicBezTo>
                    <a:pt x="13010" y="9143"/>
                    <a:pt x="16293" y="8079"/>
                    <a:pt x="19636" y="7045"/>
                  </a:cubicBezTo>
                  <a:cubicBezTo>
                    <a:pt x="22949" y="5981"/>
                    <a:pt x="26293" y="5009"/>
                    <a:pt x="29636" y="4036"/>
                  </a:cubicBezTo>
                  <a:cubicBezTo>
                    <a:pt x="32980" y="3064"/>
                    <a:pt x="36323" y="2121"/>
                    <a:pt x="39697" y="1240"/>
                  </a:cubicBezTo>
                  <a:lnTo>
                    <a:pt x="39728" y="1240"/>
                  </a:lnTo>
                  <a:cubicBezTo>
                    <a:pt x="40062" y="1149"/>
                    <a:pt x="40245" y="784"/>
                    <a:pt x="40153" y="449"/>
                  </a:cubicBezTo>
                  <a:cubicBezTo>
                    <a:pt x="40053" y="173"/>
                    <a:pt x="39807" y="1"/>
                    <a:pt x="39536"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26" name="Google Shape;326;p11"/>
            <p:cNvSpPr/>
            <p:nvPr/>
          </p:nvSpPr>
          <p:spPr>
            <a:xfrm>
              <a:off x="7006025" y="5950750"/>
              <a:ext cx="145900" cy="543750"/>
            </a:xfrm>
            <a:custGeom>
              <a:avLst/>
              <a:gdLst/>
              <a:ahLst/>
              <a:cxnLst/>
              <a:rect l="l" t="t" r="r" b="b"/>
              <a:pathLst>
                <a:path w="5836" h="21750" extrusionOk="0">
                  <a:moveTo>
                    <a:pt x="5775" y="0"/>
                  </a:moveTo>
                  <a:cubicBezTo>
                    <a:pt x="5774" y="1"/>
                    <a:pt x="2340" y="6049"/>
                    <a:pt x="1124" y="13131"/>
                  </a:cubicBezTo>
                  <a:cubicBezTo>
                    <a:pt x="1" y="19843"/>
                    <a:pt x="1525" y="21750"/>
                    <a:pt x="2775" y="21750"/>
                  </a:cubicBezTo>
                  <a:cubicBezTo>
                    <a:pt x="2844" y="21750"/>
                    <a:pt x="2912" y="21744"/>
                    <a:pt x="2978" y="21733"/>
                  </a:cubicBezTo>
                  <a:cubicBezTo>
                    <a:pt x="3374" y="21672"/>
                    <a:pt x="4559" y="20122"/>
                    <a:pt x="4954" y="17508"/>
                  </a:cubicBezTo>
                  <a:cubicBezTo>
                    <a:pt x="5836" y="11581"/>
                    <a:pt x="5836" y="1459"/>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27" name="Google Shape;327;p11"/>
            <p:cNvSpPr/>
            <p:nvPr/>
          </p:nvSpPr>
          <p:spPr>
            <a:xfrm>
              <a:off x="6798575" y="6013825"/>
              <a:ext cx="145150" cy="493525"/>
            </a:xfrm>
            <a:custGeom>
              <a:avLst/>
              <a:gdLst/>
              <a:ahLst/>
              <a:cxnLst/>
              <a:rect l="l" t="t" r="r" b="b"/>
              <a:pathLst>
                <a:path w="5806" h="19741" extrusionOk="0">
                  <a:moveTo>
                    <a:pt x="5775" y="0"/>
                  </a:moveTo>
                  <a:cubicBezTo>
                    <a:pt x="5774" y="1"/>
                    <a:pt x="2492" y="5411"/>
                    <a:pt x="1215" y="11854"/>
                  </a:cubicBezTo>
                  <a:cubicBezTo>
                    <a:pt x="0" y="17959"/>
                    <a:pt x="1374" y="19740"/>
                    <a:pt x="2505" y="19740"/>
                  </a:cubicBezTo>
                  <a:cubicBezTo>
                    <a:pt x="2562" y="19740"/>
                    <a:pt x="2619" y="19736"/>
                    <a:pt x="2674" y="19727"/>
                  </a:cubicBezTo>
                  <a:cubicBezTo>
                    <a:pt x="3039" y="19696"/>
                    <a:pt x="4164" y="18298"/>
                    <a:pt x="4589" y="15958"/>
                  </a:cubicBezTo>
                  <a:cubicBezTo>
                    <a:pt x="5562" y="10578"/>
                    <a:pt x="5805" y="1337"/>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28" name="Google Shape;328;p11"/>
            <p:cNvSpPr/>
            <p:nvPr/>
          </p:nvSpPr>
          <p:spPr>
            <a:xfrm>
              <a:off x="6544750" y="5676600"/>
              <a:ext cx="400475" cy="337250"/>
            </a:xfrm>
            <a:custGeom>
              <a:avLst/>
              <a:gdLst/>
              <a:ahLst/>
              <a:cxnLst/>
              <a:rect l="l" t="t" r="r" b="b"/>
              <a:pathLst>
                <a:path w="16019" h="13490" extrusionOk="0">
                  <a:moveTo>
                    <a:pt x="1473" y="1"/>
                  </a:moveTo>
                  <a:cubicBezTo>
                    <a:pt x="1353" y="1"/>
                    <a:pt x="1266" y="19"/>
                    <a:pt x="1216" y="54"/>
                  </a:cubicBezTo>
                  <a:cubicBezTo>
                    <a:pt x="213" y="662"/>
                    <a:pt x="0" y="2911"/>
                    <a:pt x="5046" y="7106"/>
                  </a:cubicBezTo>
                  <a:cubicBezTo>
                    <a:pt x="10061" y="11301"/>
                    <a:pt x="16019" y="13489"/>
                    <a:pt x="16019" y="13489"/>
                  </a:cubicBezTo>
                  <a:cubicBezTo>
                    <a:pt x="15198" y="12425"/>
                    <a:pt x="9210" y="5404"/>
                    <a:pt x="5076" y="1787"/>
                  </a:cubicBezTo>
                  <a:cubicBezTo>
                    <a:pt x="3550" y="489"/>
                    <a:pt x="2088" y="1"/>
                    <a:pt x="1473"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29" name="Google Shape;329;p11"/>
            <p:cNvSpPr/>
            <p:nvPr/>
          </p:nvSpPr>
          <p:spPr>
            <a:xfrm>
              <a:off x="6153400" y="6174150"/>
              <a:ext cx="330575" cy="335775"/>
            </a:xfrm>
            <a:custGeom>
              <a:avLst/>
              <a:gdLst/>
              <a:ahLst/>
              <a:cxnLst/>
              <a:rect l="l" t="t" r="r" b="b"/>
              <a:pathLst>
                <a:path w="13223" h="13431" extrusionOk="0">
                  <a:moveTo>
                    <a:pt x="13223" y="0"/>
                  </a:moveTo>
                  <a:cubicBezTo>
                    <a:pt x="13222" y="1"/>
                    <a:pt x="8146" y="2493"/>
                    <a:pt x="4074" y="6748"/>
                  </a:cubicBezTo>
                  <a:cubicBezTo>
                    <a:pt x="1" y="10973"/>
                    <a:pt x="396" y="12949"/>
                    <a:pt x="1368" y="13405"/>
                  </a:cubicBezTo>
                  <a:cubicBezTo>
                    <a:pt x="1402" y="13422"/>
                    <a:pt x="1450" y="13430"/>
                    <a:pt x="1510" y="13430"/>
                  </a:cubicBezTo>
                  <a:cubicBezTo>
                    <a:pt x="2000" y="13430"/>
                    <a:pt x="3322" y="12866"/>
                    <a:pt x="4621" y="11460"/>
                  </a:cubicBezTo>
                  <a:cubicBezTo>
                    <a:pt x="7964" y="7873"/>
                    <a:pt x="12615" y="1004"/>
                    <a:pt x="1322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30" name="Google Shape;330;p11"/>
            <p:cNvSpPr/>
            <p:nvPr/>
          </p:nvSpPr>
          <p:spPr>
            <a:xfrm>
              <a:off x="6384400" y="6116400"/>
              <a:ext cx="243200" cy="440025"/>
            </a:xfrm>
            <a:custGeom>
              <a:avLst/>
              <a:gdLst/>
              <a:ahLst/>
              <a:cxnLst/>
              <a:rect l="l" t="t" r="r" b="b"/>
              <a:pathLst>
                <a:path w="9728" h="17601" extrusionOk="0">
                  <a:moveTo>
                    <a:pt x="9728" y="0"/>
                  </a:moveTo>
                  <a:lnTo>
                    <a:pt x="9728" y="0"/>
                  </a:lnTo>
                  <a:cubicBezTo>
                    <a:pt x="9727" y="1"/>
                    <a:pt x="5411" y="4256"/>
                    <a:pt x="2706" y="9940"/>
                  </a:cubicBezTo>
                  <a:cubicBezTo>
                    <a:pt x="1" y="15593"/>
                    <a:pt x="1095" y="17478"/>
                    <a:pt x="2220" y="17599"/>
                  </a:cubicBezTo>
                  <a:cubicBezTo>
                    <a:pt x="2225" y="17600"/>
                    <a:pt x="2230" y="17600"/>
                    <a:pt x="2235" y="17600"/>
                  </a:cubicBezTo>
                  <a:cubicBezTo>
                    <a:pt x="2594" y="17600"/>
                    <a:pt x="3936" y="16596"/>
                    <a:pt x="4864" y="14530"/>
                  </a:cubicBezTo>
                  <a:cubicBezTo>
                    <a:pt x="7022" y="9757"/>
                    <a:pt x="9424" y="1247"/>
                    <a:pt x="972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31" name="Google Shape;331;p11"/>
            <p:cNvSpPr/>
            <p:nvPr/>
          </p:nvSpPr>
          <p:spPr>
            <a:xfrm>
              <a:off x="6574050" y="6067000"/>
              <a:ext cx="207800" cy="491675"/>
            </a:xfrm>
            <a:custGeom>
              <a:avLst/>
              <a:gdLst/>
              <a:ahLst/>
              <a:cxnLst/>
              <a:rect l="l" t="t" r="r" b="b"/>
              <a:pathLst>
                <a:path w="8312" h="19667" extrusionOk="0">
                  <a:moveTo>
                    <a:pt x="8312" y="1"/>
                  </a:moveTo>
                  <a:cubicBezTo>
                    <a:pt x="8311" y="2"/>
                    <a:pt x="4269" y="5077"/>
                    <a:pt x="2111" y="11460"/>
                  </a:cubicBezTo>
                  <a:cubicBezTo>
                    <a:pt x="0" y="17762"/>
                    <a:pt x="1330" y="19667"/>
                    <a:pt x="2538" y="19667"/>
                  </a:cubicBezTo>
                  <a:cubicBezTo>
                    <a:pt x="2548" y="19667"/>
                    <a:pt x="2557" y="19667"/>
                    <a:pt x="2567" y="19667"/>
                  </a:cubicBezTo>
                  <a:cubicBezTo>
                    <a:pt x="2932" y="19667"/>
                    <a:pt x="4239" y="18420"/>
                    <a:pt x="4999" y="16080"/>
                  </a:cubicBezTo>
                  <a:cubicBezTo>
                    <a:pt x="6701" y="10730"/>
                    <a:pt x="8160" y="1369"/>
                    <a:pt x="831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32" name="Google Shape;332;p11"/>
            <p:cNvSpPr/>
            <p:nvPr/>
          </p:nvSpPr>
          <p:spPr>
            <a:xfrm>
              <a:off x="6354025" y="5748475"/>
              <a:ext cx="427825" cy="318550"/>
            </a:xfrm>
            <a:custGeom>
              <a:avLst/>
              <a:gdLst/>
              <a:ahLst/>
              <a:cxnLst/>
              <a:rect l="l" t="t" r="r" b="b"/>
              <a:pathLst>
                <a:path w="17113" h="12742" extrusionOk="0">
                  <a:moveTo>
                    <a:pt x="1382" y="0"/>
                  </a:moveTo>
                  <a:cubicBezTo>
                    <a:pt x="1213" y="0"/>
                    <a:pt x="1094" y="24"/>
                    <a:pt x="1034" y="67"/>
                  </a:cubicBezTo>
                  <a:cubicBezTo>
                    <a:pt x="30" y="766"/>
                    <a:pt x="0" y="3076"/>
                    <a:pt x="5441" y="7027"/>
                  </a:cubicBezTo>
                  <a:cubicBezTo>
                    <a:pt x="10882" y="10948"/>
                    <a:pt x="17113" y="12742"/>
                    <a:pt x="17113" y="12742"/>
                  </a:cubicBezTo>
                  <a:cubicBezTo>
                    <a:pt x="16201" y="11739"/>
                    <a:pt x="9575" y="4960"/>
                    <a:pt x="5107" y="1587"/>
                  </a:cubicBezTo>
                  <a:cubicBezTo>
                    <a:pt x="3524" y="394"/>
                    <a:pt x="2058" y="0"/>
                    <a:pt x="1382"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33" name="Google Shape;333;p11"/>
            <p:cNvSpPr/>
            <p:nvPr/>
          </p:nvSpPr>
          <p:spPr>
            <a:xfrm>
              <a:off x="6001425" y="6198475"/>
              <a:ext cx="421775" cy="197450"/>
            </a:xfrm>
            <a:custGeom>
              <a:avLst/>
              <a:gdLst/>
              <a:ahLst/>
              <a:cxnLst/>
              <a:rect l="l" t="t" r="r" b="b"/>
              <a:pathLst>
                <a:path w="16871" h="7898" extrusionOk="0">
                  <a:moveTo>
                    <a:pt x="16870" y="0"/>
                  </a:moveTo>
                  <a:cubicBezTo>
                    <a:pt x="16869" y="0"/>
                    <a:pt x="11186" y="304"/>
                    <a:pt x="5806" y="2645"/>
                  </a:cubicBezTo>
                  <a:cubicBezTo>
                    <a:pt x="426" y="4955"/>
                    <a:pt x="0" y="6930"/>
                    <a:pt x="730" y="7721"/>
                  </a:cubicBezTo>
                  <a:cubicBezTo>
                    <a:pt x="816" y="7819"/>
                    <a:pt x="1127" y="7898"/>
                    <a:pt x="1595" y="7898"/>
                  </a:cubicBezTo>
                  <a:cubicBezTo>
                    <a:pt x="2283" y="7898"/>
                    <a:pt x="3311" y="7728"/>
                    <a:pt x="4469" y="7204"/>
                  </a:cubicBezTo>
                  <a:cubicBezTo>
                    <a:pt x="8937" y="5167"/>
                    <a:pt x="15897" y="669"/>
                    <a:pt x="16870"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34" name="Google Shape;334;p11"/>
            <p:cNvSpPr/>
            <p:nvPr/>
          </p:nvSpPr>
          <p:spPr>
            <a:xfrm>
              <a:off x="6736200" y="5588275"/>
              <a:ext cx="414200" cy="362500"/>
            </a:xfrm>
            <a:custGeom>
              <a:avLst/>
              <a:gdLst/>
              <a:ahLst/>
              <a:cxnLst/>
              <a:rect l="l" t="t" r="r" b="b"/>
              <a:pathLst>
                <a:path w="16568" h="14500" extrusionOk="0">
                  <a:moveTo>
                    <a:pt x="2318" y="0"/>
                  </a:moveTo>
                  <a:cubicBezTo>
                    <a:pt x="504" y="0"/>
                    <a:pt x="1" y="1844"/>
                    <a:pt x="1856" y="4408"/>
                  </a:cubicBezTo>
                  <a:cubicBezTo>
                    <a:pt x="5200" y="9058"/>
                    <a:pt x="16568" y="14499"/>
                    <a:pt x="16568" y="14499"/>
                  </a:cubicBezTo>
                  <a:cubicBezTo>
                    <a:pt x="16568" y="14499"/>
                    <a:pt x="14501" y="10730"/>
                    <a:pt x="8665" y="4134"/>
                  </a:cubicBezTo>
                  <a:cubicBezTo>
                    <a:pt x="6068" y="1186"/>
                    <a:pt x="3772" y="0"/>
                    <a:pt x="231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35" name="Google Shape;335;p11"/>
            <p:cNvSpPr/>
            <p:nvPr/>
          </p:nvSpPr>
          <p:spPr>
            <a:xfrm>
              <a:off x="6235600" y="5897375"/>
              <a:ext cx="392750" cy="228175"/>
            </a:xfrm>
            <a:custGeom>
              <a:avLst/>
              <a:gdLst/>
              <a:ahLst/>
              <a:cxnLst/>
              <a:rect l="l" t="t" r="r" b="b"/>
              <a:pathLst>
                <a:path w="15710" h="9127" extrusionOk="0">
                  <a:moveTo>
                    <a:pt x="2467" y="1"/>
                  </a:moveTo>
                  <a:cubicBezTo>
                    <a:pt x="469" y="1"/>
                    <a:pt x="0" y="1646"/>
                    <a:pt x="2093" y="3533"/>
                  </a:cubicBezTo>
                  <a:cubicBezTo>
                    <a:pt x="5497" y="6603"/>
                    <a:pt x="15710" y="9126"/>
                    <a:pt x="15710" y="9126"/>
                  </a:cubicBezTo>
                  <a:cubicBezTo>
                    <a:pt x="15710" y="9126"/>
                    <a:pt x="13491" y="6543"/>
                    <a:pt x="7777" y="2287"/>
                  </a:cubicBezTo>
                  <a:cubicBezTo>
                    <a:pt x="5575" y="647"/>
                    <a:pt x="3720" y="1"/>
                    <a:pt x="246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36" name="Google Shape;336;p11"/>
            <p:cNvSpPr/>
            <p:nvPr/>
          </p:nvSpPr>
          <p:spPr>
            <a:xfrm>
              <a:off x="6073125" y="5976900"/>
              <a:ext cx="410850" cy="197275"/>
            </a:xfrm>
            <a:custGeom>
              <a:avLst/>
              <a:gdLst/>
              <a:ahLst/>
              <a:cxnLst/>
              <a:rect l="l" t="t" r="r" b="b"/>
              <a:pathLst>
                <a:path w="16434" h="7891" extrusionOk="0">
                  <a:moveTo>
                    <a:pt x="2788" y="1"/>
                  </a:moveTo>
                  <a:cubicBezTo>
                    <a:pt x="486" y="1"/>
                    <a:pt x="1" y="1766"/>
                    <a:pt x="2391" y="3544"/>
                  </a:cubicBezTo>
                  <a:cubicBezTo>
                    <a:pt x="6038" y="6310"/>
                    <a:pt x="16434" y="7890"/>
                    <a:pt x="16434" y="7890"/>
                  </a:cubicBezTo>
                  <a:cubicBezTo>
                    <a:pt x="16434" y="7890"/>
                    <a:pt x="14002" y="5489"/>
                    <a:pt x="7923" y="1811"/>
                  </a:cubicBezTo>
                  <a:cubicBezTo>
                    <a:pt x="5795" y="513"/>
                    <a:pt x="4028" y="1"/>
                    <a:pt x="2788"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337" name="Google Shape;337;p11"/>
          <p:cNvSpPr/>
          <p:nvPr/>
        </p:nvSpPr>
        <p:spPr>
          <a:xfrm rot="10516267">
            <a:off x="-940830" y="832756"/>
            <a:ext cx="2473275" cy="2527011"/>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38" name="Google Shape;338;p11"/>
          <p:cNvSpPr/>
          <p:nvPr/>
        </p:nvSpPr>
        <p:spPr>
          <a:xfrm rot="-1136787">
            <a:off x="3954559" y="5160149"/>
            <a:ext cx="1915069" cy="1956687"/>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339" name="Google Shape;339;p11"/>
          <p:cNvGrpSpPr/>
          <p:nvPr/>
        </p:nvGrpSpPr>
        <p:grpSpPr>
          <a:xfrm flipH="1">
            <a:off x="4206068" y="-828733"/>
            <a:ext cx="2501717" cy="1821505"/>
            <a:chOff x="6001425" y="5588275"/>
            <a:chExt cx="1332875" cy="970400"/>
          </a:xfrm>
        </p:grpSpPr>
        <p:sp>
          <p:nvSpPr>
            <p:cNvPr id="340" name="Google Shape;340;p11"/>
            <p:cNvSpPr/>
            <p:nvPr/>
          </p:nvSpPr>
          <p:spPr>
            <a:xfrm>
              <a:off x="6328175" y="5886325"/>
              <a:ext cx="1006125" cy="353950"/>
            </a:xfrm>
            <a:custGeom>
              <a:avLst/>
              <a:gdLst/>
              <a:ahLst/>
              <a:cxnLst/>
              <a:rect l="l" t="t" r="r" b="b"/>
              <a:pathLst>
                <a:path w="40245" h="14158" extrusionOk="0">
                  <a:moveTo>
                    <a:pt x="39536" y="1"/>
                  </a:moveTo>
                  <a:cubicBezTo>
                    <a:pt x="39479" y="1"/>
                    <a:pt x="39421" y="8"/>
                    <a:pt x="39363" y="24"/>
                  </a:cubicBezTo>
                  <a:cubicBezTo>
                    <a:pt x="36020" y="1027"/>
                    <a:pt x="32676" y="2060"/>
                    <a:pt x="29363" y="3124"/>
                  </a:cubicBezTo>
                  <a:cubicBezTo>
                    <a:pt x="26050" y="4188"/>
                    <a:pt x="22737" y="5282"/>
                    <a:pt x="19423" y="6437"/>
                  </a:cubicBezTo>
                  <a:cubicBezTo>
                    <a:pt x="16141" y="7562"/>
                    <a:pt x="12858" y="8747"/>
                    <a:pt x="9606" y="10024"/>
                  </a:cubicBezTo>
                  <a:cubicBezTo>
                    <a:pt x="6353" y="11301"/>
                    <a:pt x="3131" y="12608"/>
                    <a:pt x="1" y="14158"/>
                  </a:cubicBezTo>
                  <a:cubicBezTo>
                    <a:pt x="3162" y="12699"/>
                    <a:pt x="6445" y="11483"/>
                    <a:pt x="9727" y="10328"/>
                  </a:cubicBezTo>
                  <a:cubicBezTo>
                    <a:pt x="13010" y="9143"/>
                    <a:pt x="16293" y="8079"/>
                    <a:pt x="19636" y="7045"/>
                  </a:cubicBezTo>
                  <a:cubicBezTo>
                    <a:pt x="22949" y="5981"/>
                    <a:pt x="26293" y="5009"/>
                    <a:pt x="29636" y="4036"/>
                  </a:cubicBezTo>
                  <a:cubicBezTo>
                    <a:pt x="32980" y="3064"/>
                    <a:pt x="36323" y="2121"/>
                    <a:pt x="39697" y="1240"/>
                  </a:cubicBezTo>
                  <a:lnTo>
                    <a:pt x="39728" y="1240"/>
                  </a:lnTo>
                  <a:cubicBezTo>
                    <a:pt x="40062" y="1149"/>
                    <a:pt x="40245" y="784"/>
                    <a:pt x="40153" y="449"/>
                  </a:cubicBezTo>
                  <a:cubicBezTo>
                    <a:pt x="40053" y="173"/>
                    <a:pt x="39807" y="1"/>
                    <a:pt x="39536"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41" name="Google Shape;341;p11"/>
            <p:cNvSpPr/>
            <p:nvPr/>
          </p:nvSpPr>
          <p:spPr>
            <a:xfrm>
              <a:off x="7006025" y="5950750"/>
              <a:ext cx="145900" cy="543750"/>
            </a:xfrm>
            <a:custGeom>
              <a:avLst/>
              <a:gdLst/>
              <a:ahLst/>
              <a:cxnLst/>
              <a:rect l="l" t="t" r="r" b="b"/>
              <a:pathLst>
                <a:path w="5836" h="21750" extrusionOk="0">
                  <a:moveTo>
                    <a:pt x="5775" y="0"/>
                  </a:moveTo>
                  <a:cubicBezTo>
                    <a:pt x="5774" y="1"/>
                    <a:pt x="2340" y="6049"/>
                    <a:pt x="1124" y="13131"/>
                  </a:cubicBezTo>
                  <a:cubicBezTo>
                    <a:pt x="1" y="19843"/>
                    <a:pt x="1525" y="21750"/>
                    <a:pt x="2775" y="21750"/>
                  </a:cubicBezTo>
                  <a:cubicBezTo>
                    <a:pt x="2844" y="21750"/>
                    <a:pt x="2912" y="21744"/>
                    <a:pt x="2978" y="21733"/>
                  </a:cubicBezTo>
                  <a:cubicBezTo>
                    <a:pt x="3374" y="21672"/>
                    <a:pt x="4559" y="20122"/>
                    <a:pt x="4954" y="17508"/>
                  </a:cubicBezTo>
                  <a:cubicBezTo>
                    <a:pt x="5836" y="11581"/>
                    <a:pt x="5836" y="1459"/>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42" name="Google Shape;342;p11"/>
            <p:cNvSpPr/>
            <p:nvPr/>
          </p:nvSpPr>
          <p:spPr>
            <a:xfrm>
              <a:off x="6798575" y="6013825"/>
              <a:ext cx="145150" cy="493525"/>
            </a:xfrm>
            <a:custGeom>
              <a:avLst/>
              <a:gdLst/>
              <a:ahLst/>
              <a:cxnLst/>
              <a:rect l="l" t="t" r="r" b="b"/>
              <a:pathLst>
                <a:path w="5806" h="19741" extrusionOk="0">
                  <a:moveTo>
                    <a:pt x="5775" y="0"/>
                  </a:moveTo>
                  <a:cubicBezTo>
                    <a:pt x="5774" y="1"/>
                    <a:pt x="2492" y="5411"/>
                    <a:pt x="1215" y="11854"/>
                  </a:cubicBezTo>
                  <a:cubicBezTo>
                    <a:pt x="0" y="17959"/>
                    <a:pt x="1374" y="19740"/>
                    <a:pt x="2505" y="19740"/>
                  </a:cubicBezTo>
                  <a:cubicBezTo>
                    <a:pt x="2562" y="19740"/>
                    <a:pt x="2619" y="19736"/>
                    <a:pt x="2674" y="19727"/>
                  </a:cubicBezTo>
                  <a:cubicBezTo>
                    <a:pt x="3039" y="19696"/>
                    <a:pt x="4164" y="18298"/>
                    <a:pt x="4589" y="15958"/>
                  </a:cubicBezTo>
                  <a:cubicBezTo>
                    <a:pt x="5562" y="10578"/>
                    <a:pt x="5805" y="1337"/>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43" name="Google Shape;343;p11"/>
            <p:cNvSpPr/>
            <p:nvPr/>
          </p:nvSpPr>
          <p:spPr>
            <a:xfrm>
              <a:off x="6544750" y="5676600"/>
              <a:ext cx="400475" cy="337250"/>
            </a:xfrm>
            <a:custGeom>
              <a:avLst/>
              <a:gdLst/>
              <a:ahLst/>
              <a:cxnLst/>
              <a:rect l="l" t="t" r="r" b="b"/>
              <a:pathLst>
                <a:path w="16019" h="13490" extrusionOk="0">
                  <a:moveTo>
                    <a:pt x="1473" y="1"/>
                  </a:moveTo>
                  <a:cubicBezTo>
                    <a:pt x="1353" y="1"/>
                    <a:pt x="1266" y="19"/>
                    <a:pt x="1216" y="54"/>
                  </a:cubicBezTo>
                  <a:cubicBezTo>
                    <a:pt x="213" y="662"/>
                    <a:pt x="0" y="2911"/>
                    <a:pt x="5046" y="7106"/>
                  </a:cubicBezTo>
                  <a:cubicBezTo>
                    <a:pt x="10061" y="11301"/>
                    <a:pt x="16019" y="13489"/>
                    <a:pt x="16019" y="13489"/>
                  </a:cubicBezTo>
                  <a:cubicBezTo>
                    <a:pt x="15198" y="12425"/>
                    <a:pt x="9210" y="5404"/>
                    <a:pt x="5076" y="1787"/>
                  </a:cubicBezTo>
                  <a:cubicBezTo>
                    <a:pt x="3550" y="489"/>
                    <a:pt x="2088" y="1"/>
                    <a:pt x="1473"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44" name="Google Shape;344;p11"/>
            <p:cNvSpPr/>
            <p:nvPr/>
          </p:nvSpPr>
          <p:spPr>
            <a:xfrm>
              <a:off x="6153400" y="6174150"/>
              <a:ext cx="330575" cy="335775"/>
            </a:xfrm>
            <a:custGeom>
              <a:avLst/>
              <a:gdLst/>
              <a:ahLst/>
              <a:cxnLst/>
              <a:rect l="l" t="t" r="r" b="b"/>
              <a:pathLst>
                <a:path w="13223" h="13431" extrusionOk="0">
                  <a:moveTo>
                    <a:pt x="13223" y="0"/>
                  </a:moveTo>
                  <a:cubicBezTo>
                    <a:pt x="13222" y="1"/>
                    <a:pt x="8146" y="2493"/>
                    <a:pt x="4074" y="6748"/>
                  </a:cubicBezTo>
                  <a:cubicBezTo>
                    <a:pt x="1" y="10973"/>
                    <a:pt x="396" y="12949"/>
                    <a:pt x="1368" y="13405"/>
                  </a:cubicBezTo>
                  <a:cubicBezTo>
                    <a:pt x="1402" y="13422"/>
                    <a:pt x="1450" y="13430"/>
                    <a:pt x="1510" y="13430"/>
                  </a:cubicBezTo>
                  <a:cubicBezTo>
                    <a:pt x="2000" y="13430"/>
                    <a:pt x="3322" y="12866"/>
                    <a:pt x="4621" y="11460"/>
                  </a:cubicBezTo>
                  <a:cubicBezTo>
                    <a:pt x="7964" y="7873"/>
                    <a:pt x="12615" y="1004"/>
                    <a:pt x="1322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45" name="Google Shape;345;p11"/>
            <p:cNvSpPr/>
            <p:nvPr/>
          </p:nvSpPr>
          <p:spPr>
            <a:xfrm>
              <a:off x="6384400" y="6116400"/>
              <a:ext cx="243200" cy="440025"/>
            </a:xfrm>
            <a:custGeom>
              <a:avLst/>
              <a:gdLst/>
              <a:ahLst/>
              <a:cxnLst/>
              <a:rect l="l" t="t" r="r" b="b"/>
              <a:pathLst>
                <a:path w="9728" h="17601" extrusionOk="0">
                  <a:moveTo>
                    <a:pt x="9728" y="0"/>
                  </a:moveTo>
                  <a:lnTo>
                    <a:pt x="9728" y="0"/>
                  </a:lnTo>
                  <a:cubicBezTo>
                    <a:pt x="9727" y="1"/>
                    <a:pt x="5411" y="4256"/>
                    <a:pt x="2706" y="9940"/>
                  </a:cubicBezTo>
                  <a:cubicBezTo>
                    <a:pt x="1" y="15593"/>
                    <a:pt x="1095" y="17478"/>
                    <a:pt x="2220" y="17599"/>
                  </a:cubicBezTo>
                  <a:cubicBezTo>
                    <a:pt x="2225" y="17600"/>
                    <a:pt x="2230" y="17600"/>
                    <a:pt x="2235" y="17600"/>
                  </a:cubicBezTo>
                  <a:cubicBezTo>
                    <a:pt x="2594" y="17600"/>
                    <a:pt x="3936" y="16596"/>
                    <a:pt x="4864" y="14530"/>
                  </a:cubicBezTo>
                  <a:cubicBezTo>
                    <a:pt x="7022" y="9757"/>
                    <a:pt x="9424" y="1247"/>
                    <a:pt x="972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46" name="Google Shape;346;p11"/>
            <p:cNvSpPr/>
            <p:nvPr/>
          </p:nvSpPr>
          <p:spPr>
            <a:xfrm>
              <a:off x="6574050" y="6067000"/>
              <a:ext cx="207800" cy="491675"/>
            </a:xfrm>
            <a:custGeom>
              <a:avLst/>
              <a:gdLst/>
              <a:ahLst/>
              <a:cxnLst/>
              <a:rect l="l" t="t" r="r" b="b"/>
              <a:pathLst>
                <a:path w="8312" h="19667" extrusionOk="0">
                  <a:moveTo>
                    <a:pt x="8312" y="1"/>
                  </a:moveTo>
                  <a:cubicBezTo>
                    <a:pt x="8311" y="2"/>
                    <a:pt x="4269" y="5077"/>
                    <a:pt x="2111" y="11460"/>
                  </a:cubicBezTo>
                  <a:cubicBezTo>
                    <a:pt x="0" y="17762"/>
                    <a:pt x="1330" y="19667"/>
                    <a:pt x="2538" y="19667"/>
                  </a:cubicBezTo>
                  <a:cubicBezTo>
                    <a:pt x="2548" y="19667"/>
                    <a:pt x="2557" y="19667"/>
                    <a:pt x="2567" y="19667"/>
                  </a:cubicBezTo>
                  <a:cubicBezTo>
                    <a:pt x="2932" y="19667"/>
                    <a:pt x="4239" y="18420"/>
                    <a:pt x="4999" y="16080"/>
                  </a:cubicBezTo>
                  <a:cubicBezTo>
                    <a:pt x="6701" y="10730"/>
                    <a:pt x="8160" y="1369"/>
                    <a:pt x="831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47" name="Google Shape;347;p11"/>
            <p:cNvSpPr/>
            <p:nvPr/>
          </p:nvSpPr>
          <p:spPr>
            <a:xfrm>
              <a:off x="6354025" y="5748475"/>
              <a:ext cx="427825" cy="318550"/>
            </a:xfrm>
            <a:custGeom>
              <a:avLst/>
              <a:gdLst/>
              <a:ahLst/>
              <a:cxnLst/>
              <a:rect l="l" t="t" r="r" b="b"/>
              <a:pathLst>
                <a:path w="17113" h="12742" extrusionOk="0">
                  <a:moveTo>
                    <a:pt x="1382" y="0"/>
                  </a:moveTo>
                  <a:cubicBezTo>
                    <a:pt x="1213" y="0"/>
                    <a:pt x="1094" y="24"/>
                    <a:pt x="1034" y="67"/>
                  </a:cubicBezTo>
                  <a:cubicBezTo>
                    <a:pt x="30" y="766"/>
                    <a:pt x="0" y="3076"/>
                    <a:pt x="5441" y="7027"/>
                  </a:cubicBezTo>
                  <a:cubicBezTo>
                    <a:pt x="10882" y="10948"/>
                    <a:pt x="17113" y="12742"/>
                    <a:pt x="17113" y="12742"/>
                  </a:cubicBezTo>
                  <a:cubicBezTo>
                    <a:pt x="16201" y="11739"/>
                    <a:pt x="9575" y="4960"/>
                    <a:pt x="5107" y="1587"/>
                  </a:cubicBezTo>
                  <a:cubicBezTo>
                    <a:pt x="3524" y="394"/>
                    <a:pt x="2058" y="0"/>
                    <a:pt x="1382"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48" name="Google Shape;348;p11"/>
            <p:cNvSpPr/>
            <p:nvPr/>
          </p:nvSpPr>
          <p:spPr>
            <a:xfrm>
              <a:off x="6001425" y="6198475"/>
              <a:ext cx="421775" cy="197450"/>
            </a:xfrm>
            <a:custGeom>
              <a:avLst/>
              <a:gdLst/>
              <a:ahLst/>
              <a:cxnLst/>
              <a:rect l="l" t="t" r="r" b="b"/>
              <a:pathLst>
                <a:path w="16871" h="7898" extrusionOk="0">
                  <a:moveTo>
                    <a:pt x="16870" y="0"/>
                  </a:moveTo>
                  <a:cubicBezTo>
                    <a:pt x="16869" y="0"/>
                    <a:pt x="11186" y="304"/>
                    <a:pt x="5806" y="2645"/>
                  </a:cubicBezTo>
                  <a:cubicBezTo>
                    <a:pt x="426" y="4955"/>
                    <a:pt x="0" y="6930"/>
                    <a:pt x="730" y="7721"/>
                  </a:cubicBezTo>
                  <a:cubicBezTo>
                    <a:pt x="816" y="7819"/>
                    <a:pt x="1127" y="7898"/>
                    <a:pt x="1595" y="7898"/>
                  </a:cubicBezTo>
                  <a:cubicBezTo>
                    <a:pt x="2283" y="7898"/>
                    <a:pt x="3311" y="7728"/>
                    <a:pt x="4469" y="7204"/>
                  </a:cubicBezTo>
                  <a:cubicBezTo>
                    <a:pt x="8937" y="5167"/>
                    <a:pt x="15897" y="669"/>
                    <a:pt x="16870"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49" name="Google Shape;349;p11"/>
            <p:cNvSpPr/>
            <p:nvPr/>
          </p:nvSpPr>
          <p:spPr>
            <a:xfrm>
              <a:off x="6736200" y="5588275"/>
              <a:ext cx="414200" cy="362500"/>
            </a:xfrm>
            <a:custGeom>
              <a:avLst/>
              <a:gdLst/>
              <a:ahLst/>
              <a:cxnLst/>
              <a:rect l="l" t="t" r="r" b="b"/>
              <a:pathLst>
                <a:path w="16568" h="14500" extrusionOk="0">
                  <a:moveTo>
                    <a:pt x="2318" y="0"/>
                  </a:moveTo>
                  <a:cubicBezTo>
                    <a:pt x="504" y="0"/>
                    <a:pt x="1" y="1844"/>
                    <a:pt x="1856" y="4408"/>
                  </a:cubicBezTo>
                  <a:cubicBezTo>
                    <a:pt x="5200" y="9058"/>
                    <a:pt x="16568" y="14499"/>
                    <a:pt x="16568" y="14499"/>
                  </a:cubicBezTo>
                  <a:cubicBezTo>
                    <a:pt x="16568" y="14499"/>
                    <a:pt x="14501" y="10730"/>
                    <a:pt x="8665" y="4134"/>
                  </a:cubicBezTo>
                  <a:cubicBezTo>
                    <a:pt x="6068" y="1186"/>
                    <a:pt x="3772" y="0"/>
                    <a:pt x="231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50" name="Google Shape;350;p11"/>
            <p:cNvSpPr/>
            <p:nvPr/>
          </p:nvSpPr>
          <p:spPr>
            <a:xfrm>
              <a:off x="6235600" y="5897375"/>
              <a:ext cx="392750" cy="228175"/>
            </a:xfrm>
            <a:custGeom>
              <a:avLst/>
              <a:gdLst/>
              <a:ahLst/>
              <a:cxnLst/>
              <a:rect l="l" t="t" r="r" b="b"/>
              <a:pathLst>
                <a:path w="15710" h="9127" extrusionOk="0">
                  <a:moveTo>
                    <a:pt x="2467" y="1"/>
                  </a:moveTo>
                  <a:cubicBezTo>
                    <a:pt x="469" y="1"/>
                    <a:pt x="0" y="1646"/>
                    <a:pt x="2093" y="3533"/>
                  </a:cubicBezTo>
                  <a:cubicBezTo>
                    <a:pt x="5497" y="6603"/>
                    <a:pt x="15710" y="9126"/>
                    <a:pt x="15710" y="9126"/>
                  </a:cubicBezTo>
                  <a:cubicBezTo>
                    <a:pt x="15710" y="9126"/>
                    <a:pt x="13491" y="6543"/>
                    <a:pt x="7777" y="2287"/>
                  </a:cubicBezTo>
                  <a:cubicBezTo>
                    <a:pt x="5575" y="647"/>
                    <a:pt x="3720" y="1"/>
                    <a:pt x="246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51" name="Google Shape;351;p11"/>
            <p:cNvSpPr/>
            <p:nvPr/>
          </p:nvSpPr>
          <p:spPr>
            <a:xfrm>
              <a:off x="6073125" y="5976900"/>
              <a:ext cx="410850" cy="197275"/>
            </a:xfrm>
            <a:custGeom>
              <a:avLst/>
              <a:gdLst/>
              <a:ahLst/>
              <a:cxnLst/>
              <a:rect l="l" t="t" r="r" b="b"/>
              <a:pathLst>
                <a:path w="16434" h="7891" extrusionOk="0">
                  <a:moveTo>
                    <a:pt x="2788" y="1"/>
                  </a:moveTo>
                  <a:cubicBezTo>
                    <a:pt x="486" y="1"/>
                    <a:pt x="1" y="1766"/>
                    <a:pt x="2391" y="3544"/>
                  </a:cubicBezTo>
                  <a:cubicBezTo>
                    <a:pt x="6038" y="6310"/>
                    <a:pt x="16434" y="7890"/>
                    <a:pt x="16434" y="7890"/>
                  </a:cubicBezTo>
                  <a:cubicBezTo>
                    <a:pt x="16434" y="7890"/>
                    <a:pt x="14002" y="5489"/>
                    <a:pt x="7923" y="1811"/>
                  </a:cubicBezTo>
                  <a:cubicBezTo>
                    <a:pt x="5795" y="513"/>
                    <a:pt x="4028" y="1"/>
                    <a:pt x="2788"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352" name="Google Shape;352;p11"/>
          <p:cNvSpPr/>
          <p:nvPr/>
        </p:nvSpPr>
        <p:spPr>
          <a:xfrm>
            <a:off x="751400" y="491767"/>
            <a:ext cx="10689200" cy="55660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53" name="Google Shape;353;p11"/>
          <p:cNvSpPr/>
          <p:nvPr/>
        </p:nvSpPr>
        <p:spPr>
          <a:xfrm flipH="1">
            <a:off x="716868" y="6338053"/>
            <a:ext cx="10689200" cy="228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54" name="Google Shape;354;p11"/>
          <p:cNvSpPr txBox="1">
            <a:spLocks noGrp="1"/>
          </p:cNvSpPr>
          <p:nvPr>
            <p:ph type="title" hasCustomPrompt="1"/>
          </p:nvPr>
        </p:nvSpPr>
        <p:spPr>
          <a:xfrm>
            <a:off x="1701751" y="1197733"/>
            <a:ext cx="8432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55" name="Google Shape;355;p11"/>
          <p:cNvSpPr txBox="1">
            <a:spLocks noGrp="1"/>
          </p:cNvSpPr>
          <p:nvPr>
            <p:ph type="body" idx="1"/>
          </p:nvPr>
        </p:nvSpPr>
        <p:spPr>
          <a:xfrm>
            <a:off x="1701751" y="3925867"/>
            <a:ext cx="84328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p:txBody>
      </p:sp>
      <p:sp>
        <p:nvSpPr>
          <p:cNvPr id="356" name="Google Shape;356;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EFE8D8"/>
                </a:solidFill>
              </a:rPr>
            </a:fld>
            <a:endParaRPr>
              <a:solidFill>
                <a:srgbClr val="EFE8D8"/>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1" name="Shape 357"/>
        <p:cNvGrpSpPr/>
        <p:nvPr/>
      </p:nvGrpSpPr>
      <p:grpSpPr>
        <a:xfrm>
          <a:off x="0" y="0"/>
          <a:ext cx="0" cy="0"/>
          <a:chOff x="0" y="0"/>
          <a:chExt cx="0" cy="0"/>
        </a:xfrm>
      </p:grpSpPr>
      <p:sp>
        <p:nvSpPr>
          <p:cNvPr id="358" name="Google Shape;358;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EFE8D8"/>
                </a:solidFill>
              </a:rPr>
            </a:fld>
            <a:endParaRPr>
              <a:solidFill>
                <a:srgbClr val="EFE8D8"/>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59"/>
        <p:cNvGrpSpPr/>
        <p:nvPr/>
      </p:nvGrpSpPr>
      <p:grpSpPr>
        <a:xfrm>
          <a:off x="0" y="0"/>
          <a:ext cx="0" cy="0"/>
          <a:chOff x="0" y="0"/>
          <a:chExt cx="0" cy="0"/>
        </a:xfrm>
      </p:grpSpPr>
      <p:sp>
        <p:nvSpPr>
          <p:cNvPr id="360" name="Google Shape;360;p13"/>
          <p:cNvSpPr/>
          <p:nvPr/>
        </p:nvSpPr>
        <p:spPr>
          <a:xfrm rot="10800000" flipH="1">
            <a:off x="6883416" y="3695698"/>
            <a:ext cx="5364909" cy="3219387"/>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61" name="Google Shape;361;p13"/>
          <p:cNvSpPr/>
          <p:nvPr/>
        </p:nvSpPr>
        <p:spPr>
          <a:xfrm flipH="1">
            <a:off x="16" y="-3"/>
            <a:ext cx="5364909" cy="3219387"/>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62" name="Google Shape;362;p13"/>
          <p:cNvSpPr/>
          <p:nvPr/>
        </p:nvSpPr>
        <p:spPr>
          <a:xfrm>
            <a:off x="751400" y="491767"/>
            <a:ext cx="10689200" cy="55660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63" name="Google Shape;363;p13"/>
          <p:cNvSpPr txBox="1">
            <a:spLocks noGrp="1"/>
          </p:cNvSpPr>
          <p:nvPr>
            <p:ph type="title"/>
          </p:nvPr>
        </p:nvSpPr>
        <p:spPr>
          <a:xfrm>
            <a:off x="960000" y="4917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4" name="Google Shape;364;p13"/>
          <p:cNvSpPr/>
          <p:nvPr/>
        </p:nvSpPr>
        <p:spPr>
          <a:xfrm>
            <a:off x="751400" y="6338053"/>
            <a:ext cx="10689200" cy="228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365" name="Google Shape;365;p13"/>
          <p:cNvGrpSpPr/>
          <p:nvPr/>
        </p:nvGrpSpPr>
        <p:grpSpPr>
          <a:xfrm rot="5243950">
            <a:off x="6087694" y="-1111763"/>
            <a:ext cx="1637713" cy="2428307"/>
            <a:chOff x="9375" y="7336275"/>
            <a:chExt cx="818450" cy="1213550"/>
          </a:xfrm>
        </p:grpSpPr>
        <p:sp>
          <p:nvSpPr>
            <p:cNvPr id="366" name="Google Shape;366;p13"/>
            <p:cNvSpPr/>
            <p:nvPr/>
          </p:nvSpPr>
          <p:spPr>
            <a:xfrm>
              <a:off x="474450" y="7336275"/>
              <a:ext cx="196075" cy="309300"/>
            </a:xfrm>
            <a:custGeom>
              <a:avLst/>
              <a:gdLst/>
              <a:ahLst/>
              <a:cxnLst/>
              <a:rect l="l" t="t" r="r" b="b"/>
              <a:pathLst>
                <a:path w="7843" h="12372" fill="none" extrusionOk="0">
                  <a:moveTo>
                    <a:pt x="7447" y="6717"/>
                  </a:moveTo>
                  <a:cubicBezTo>
                    <a:pt x="7021" y="10061"/>
                    <a:pt x="3192" y="12371"/>
                    <a:pt x="3192" y="12371"/>
                  </a:cubicBezTo>
                  <a:cubicBezTo>
                    <a:pt x="3192" y="12371"/>
                    <a:pt x="0" y="9210"/>
                    <a:pt x="395" y="5866"/>
                  </a:cubicBezTo>
                  <a:cubicBezTo>
                    <a:pt x="821" y="2523"/>
                    <a:pt x="2705" y="0"/>
                    <a:pt x="4651" y="243"/>
                  </a:cubicBezTo>
                  <a:cubicBezTo>
                    <a:pt x="6596" y="456"/>
                    <a:pt x="7842" y="3374"/>
                    <a:pt x="7447" y="671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67" name="Google Shape;367;p13"/>
            <p:cNvSpPr/>
            <p:nvPr/>
          </p:nvSpPr>
          <p:spPr>
            <a:xfrm>
              <a:off x="520025" y="7633375"/>
              <a:ext cx="307800" cy="214325"/>
            </a:xfrm>
            <a:custGeom>
              <a:avLst/>
              <a:gdLst/>
              <a:ahLst/>
              <a:cxnLst/>
              <a:rect l="l" t="t" r="r" b="b"/>
              <a:pathLst>
                <a:path w="12312" h="8573" fill="none" extrusionOk="0">
                  <a:moveTo>
                    <a:pt x="6809" y="7691"/>
                  </a:moveTo>
                  <a:cubicBezTo>
                    <a:pt x="3557" y="8572"/>
                    <a:pt x="1" y="5867"/>
                    <a:pt x="1" y="5867"/>
                  </a:cubicBezTo>
                  <a:cubicBezTo>
                    <a:pt x="1" y="5867"/>
                    <a:pt x="1703" y="1733"/>
                    <a:pt x="4986" y="852"/>
                  </a:cubicBezTo>
                  <a:cubicBezTo>
                    <a:pt x="8238" y="1"/>
                    <a:pt x="11308" y="821"/>
                    <a:pt x="11794" y="2706"/>
                  </a:cubicBezTo>
                  <a:cubicBezTo>
                    <a:pt x="12311" y="4590"/>
                    <a:pt x="10062" y="6809"/>
                    <a:pt x="6809" y="7691"/>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68" name="Google Shape;368;p13"/>
            <p:cNvSpPr/>
            <p:nvPr/>
          </p:nvSpPr>
          <p:spPr>
            <a:xfrm>
              <a:off x="423525" y="7857550"/>
              <a:ext cx="308550" cy="212025"/>
            </a:xfrm>
            <a:custGeom>
              <a:avLst/>
              <a:gdLst/>
              <a:ahLst/>
              <a:cxnLst/>
              <a:rect l="l" t="t" r="r" b="b"/>
              <a:pathLst>
                <a:path w="12342" h="8481" fill="none" extrusionOk="0">
                  <a:moveTo>
                    <a:pt x="6779" y="7690"/>
                  </a:moveTo>
                  <a:cubicBezTo>
                    <a:pt x="3496" y="8481"/>
                    <a:pt x="1" y="5654"/>
                    <a:pt x="1" y="5654"/>
                  </a:cubicBezTo>
                  <a:cubicBezTo>
                    <a:pt x="1" y="5654"/>
                    <a:pt x="1824" y="1581"/>
                    <a:pt x="5107" y="791"/>
                  </a:cubicBezTo>
                  <a:cubicBezTo>
                    <a:pt x="8390" y="0"/>
                    <a:pt x="11429" y="912"/>
                    <a:pt x="11885" y="2827"/>
                  </a:cubicBezTo>
                  <a:cubicBezTo>
                    <a:pt x="12341" y="4712"/>
                    <a:pt x="10062" y="6900"/>
                    <a:pt x="6779" y="7690"/>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69" name="Google Shape;369;p13"/>
            <p:cNvSpPr/>
            <p:nvPr/>
          </p:nvSpPr>
          <p:spPr>
            <a:xfrm>
              <a:off x="308025" y="8134150"/>
              <a:ext cx="308550" cy="193800"/>
            </a:xfrm>
            <a:custGeom>
              <a:avLst/>
              <a:gdLst/>
              <a:ahLst/>
              <a:cxnLst/>
              <a:rect l="l" t="t" r="r" b="b"/>
              <a:pathLst>
                <a:path w="12342" h="7752" fill="none" extrusionOk="0">
                  <a:moveTo>
                    <a:pt x="5684" y="7387"/>
                  </a:moveTo>
                  <a:cubicBezTo>
                    <a:pt x="2341" y="7022"/>
                    <a:pt x="0" y="3222"/>
                    <a:pt x="0" y="3222"/>
                  </a:cubicBezTo>
                  <a:cubicBezTo>
                    <a:pt x="0" y="3222"/>
                    <a:pt x="3101" y="0"/>
                    <a:pt x="6444" y="365"/>
                  </a:cubicBezTo>
                  <a:cubicBezTo>
                    <a:pt x="9818" y="730"/>
                    <a:pt x="12341" y="2584"/>
                    <a:pt x="12159" y="4529"/>
                  </a:cubicBezTo>
                  <a:cubicBezTo>
                    <a:pt x="11946" y="6475"/>
                    <a:pt x="9058" y="7751"/>
                    <a:pt x="5684" y="738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70" name="Google Shape;370;p13"/>
            <p:cNvSpPr/>
            <p:nvPr/>
          </p:nvSpPr>
          <p:spPr>
            <a:xfrm>
              <a:off x="134775" y="8356025"/>
              <a:ext cx="309300" cy="193800"/>
            </a:xfrm>
            <a:custGeom>
              <a:avLst/>
              <a:gdLst/>
              <a:ahLst/>
              <a:cxnLst/>
              <a:rect l="l" t="t" r="r" b="b"/>
              <a:pathLst>
                <a:path w="12372" h="7752" fill="none" extrusionOk="0">
                  <a:moveTo>
                    <a:pt x="5715" y="7387"/>
                  </a:moveTo>
                  <a:cubicBezTo>
                    <a:pt x="2341" y="7022"/>
                    <a:pt x="0" y="3223"/>
                    <a:pt x="0" y="3223"/>
                  </a:cubicBezTo>
                  <a:cubicBezTo>
                    <a:pt x="0" y="3223"/>
                    <a:pt x="3101" y="1"/>
                    <a:pt x="6474" y="366"/>
                  </a:cubicBezTo>
                  <a:cubicBezTo>
                    <a:pt x="9818" y="730"/>
                    <a:pt x="12371" y="2585"/>
                    <a:pt x="12158" y="4530"/>
                  </a:cubicBezTo>
                  <a:cubicBezTo>
                    <a:pt x="11946" y="6475"/>
                    <a:pt x="9058" y="7752"/>
                    <a:pt x="5715" y="738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71" name="Google Shape;371;p13"/>
            <p:cNvSpPr/>
            <p:nvPr/>
          </p:nvSpPr>
          <p:spPr>
            <a:xfrm>
              <a:off x="282175" y="7555100"/>
              <a:ext cx="245475" cy="281950"/>
            </a:xfrm>
            <a:custGeom>
              <a:avLst/>
              <a:gdLst/>
              <a:ahLst/>
              <a:cxnLst/>
              <a:rect l="l" t="t" r="r" b="b"/>
              <a:pathLst>
                <a:path w="9819" h="11278" fill="none" extrusionOk="0">
                  <a:moveTo>
                    <a:pt x="2037" y="8117"/>
                  </a:moveTo>
                  <a:cubicBezTo>
                    <a:pt x="3892" y="10943"/>
                    <a:pt x="8360" y="11278"/>
                    <a:pt x="8360" y="11278"/>
                  </a:cubicBezTo>
                  <a:cubicBezTo>
                    <a:pt x="8360" y="11278"/>
                    <a:pt x="9819" y="7053"/>
                    <a:pt x="7934" y="4226"/>
                  </a:cubicBezTo>
                  <a:cubicBezTo>
                    <a:pt x="6080" y="1399"/>
                    <a:pt x="3253" y="1"/>
                    <a:pt x="1612" y="1065"/>
                  </a:cubicBezTo>
                  <a:cubicBezTo>
                    <a:pt x="1" y="2159"/>
                    <a:pt x="183" y="5320"/>
                    <a:pt x="2037" y="811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72" name="Google Shape;372;p13"/>
            <p:cNvSpPr/>
            <p:nvPr/>
          </p:nvSpPr>
          <p:spPr>
            <a:xfrm>
              <a:off x="167450" y="7816525"/>
              <a:ext cx="245475" cy="281925"/>
            </a:xfrm>
            <a:custGeom>
              <a:avLst/>
              <a:gdLst/>
              <a:ahLst/>
              <a:cxnLst/>
              <a:rect l="l" t="t" r="r" b="b"/>
              <a:pathLst>
                <a:path w="9819" h="11277" fill="none" extrusionOk="0">
                  <a:moveTo>
                    <a:pt x="2037" y="8146"/>
                  </a:moveTo>
                  <a:cubicBezTo>
                    <a:pt x="3921" y="10942"/>
                    <a:pt x="8389" y="11277"/>
                    <a:pt x="8389" y="11277"/>
                  </a:cubicBezTo>
                  <a:cubicBezTo>
                    <a:pt x="8389" y="11277"/>
                    <a:pt x="9818" y="7052"/>
                    <a:pt x="7964" y="4225"/>
                  </a:cubicBezTo>
                  <a:cubicBezTo>
                    <a:pt x="6110" y="1429"/>
                    <a:pt x="3253" y="0"/>
                    <a:pt x="1642" y="1094"/>
                  </a:cubicBezTo>
                  <a:cubicBezTo>
                    <a:pt x="0" y="2158"/>
                    <a:pt x="183" y="5319"/>
                    <a:pt x="2037" y="8146"/>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73" name="Google Shape;373;p13"/>
            <p:cNvSpPr/>
            <p:nvPr/>
          </p:nvSpPr>
          <p:spPr>
            <a:xfrm>
              <a:off x="9375" y="8048275"/>
              <a:ext cx="245475" cy="281950"/>
            </a:xfrm>
            <a:custGeom>
              <a:avLst/>
              <a:gdLst/>
              <a:ahLst/>
              <a:cxnLst/>
              <a:rect l="l" t="t" r="r" b="b"/>
              <a:pathLst>
                <a:path w="9819" h="11278" fill="none" extrusionOk="0">
                  <a:moveTo>
                    <a:pt x="2068" y="8147"/>
                  </a:moveTo>
                  <a:cubicBezTo>
                    <a:pt x="3922" y="10943"/>
                    <a:pt x="8390" y="11277"/>
                    <a:pt x="8390" y="11277"/>
                  </a:cubicBezTo>
                  <a:cubicBezTo>
                    <a:pt x="8390" y="11277"/>
                    <a:pt x="9819" y="7052"/>
                    <a:pt x="7965" y="4226"/>
                  </a:cubicBezTo>
                  <a:cubicBezTo>
                    <a:pt x="6110" y="1429"/>
                    <a:pt x="3284" y="1"/>
                    <a:pt x="1642" y="1095"/>
                  </a:cubicBezTo>
                  <a:cubicBezTo>
                    <a:pt x="1" y="2159"/>
                    <a:pt x="183" y="5320"/>
                    <a:pt x="2068" y="814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74" name="Google Shape;374;p13"/>
            <p:cNvSpPr/>
            <p:nvPr/>
          </p:nvSpPr>
          <p:spPr>
            <a:xfrm>
              <a:off x="35975" y="7445675"/>
              <a:ext cx="566150" cy="1060075"/>
            </a:xfrm>
            <a:custGeom>
              <a:avLst/>
              <a:gdLst/>
              <a:ahLst/>
              <a:cxnLst/>
              <a:rect l="l" t="t" r="r" b="b"/>
              <a:pathLst>
                <a:path w="22646" h="42403" fill="none" extrusionOk="0">
                  <a:moveTo>
                    <a:pt x="21703" y="1"/>
                  </a:moveTo>
                  <a:cubicBezTo>
                    <a:pt x="21703" y="1"/>
                    <a:pt x="22646" y="21521"/>
                    <a:pt x="1" y="42403"/>
                  </a:cubicBezTo>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375" name="Google Shape;375;p13"/>
          <p:cNvSpPr/>
          <p:nvPr/>
        </p:nvSpPr>
        <p:spPr>
          <a:xfrm>
            <a:off x="-327931" y="4951855"/>
            <a:ext cx="2859503" cy="2921644"/>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376" name="Google Shape;376;p13"/>
          <p:cNvGrpSpPr/>
          <p:nvPr/>
        </p:nvGrpSpPr>
        <p:grpSpPr>
          <a:xfrm rot="956512">
            <a:off x="10583447" y="-263120"/>
            <a:ext cx="2157333" cy="1841495"/>
            <a:chOff x="-2034625" y="5750713"/>
            <a:chExt cx="906575" cy="773850"/>
          </a:xfrm>
        </p:grpSpPr>
        <p:sp>
          <p:nvSpPr>
            <p:cNvPr id="377" name="Google Shape;377;p13"/>
            <p:cNvSpPr/>
            <p:nvPr/>
          </p:nvSpPr>
          <p:spPr>
            <a:xfrm>
              <a:off x="-2034625" y="5750713"/>
              <a:ext cx="906575" cy="773850"/>
            </a:xfrm>
            <a:custGeom>
              <a:avLst/>
              <a:gdLst/>
              <a:ahLst/>
              <a:cxnLst/>
              <a:rect l="l" t="t" r="r" b="b"/>
              <a:pathLst>
                <a:path w="36263" h="30954" extrusionOk="0">
                  <a:moveTo>
                    <a:pt x="23691" y="14453"/>
                  </a:moveTo>
                  <a:cubicBezTo>
                    <a:pt x="24107" y="14453"/>
                    <a:pt x="24450" y="14602"/>
                    <a:pt x="24590" y="14882"/>
                  </a:cubicBezTo>
                  <a:cubicBezTo>
                    <a:pt x="24833" y="15399"/>
                    <a:pt x="24377" y="16098"/>
                    <a:pt x="23587" y="16493"/>
                  </a:cubicBezTo>
                  <a:cubicBezTo>
                    <a:pt x="23245" y="16658"/>
                    <a:pt x="22897" y="16738"/>
                    <a:pt x="22591" y="16738"/>
                  </a:cubicBezTo>
                  <a:cubicBezTo>
                    <a:pt x="22162" y="16738"/>
                    <a:pt x="21814" y="16582"/>
                    <a:pt x="21672" y="16280"/>
                  </a:cubicBezTo>
                  <a:cubicBezTo>
                    <a:pt x="21429" y="15794"/>
                    <a:pt x="21885" y="15065"/>
                    <a:pt x="22706" y="14700"/>
                  </a:cubicBezTo>
                  <a:cubicBezTo>
                    <a:pt x="23040" y="14533"/>
                    <a:pt x="23385" y="14453"/>
                    <a:pt x="23691" y="14453"/>
                  </a:cubicBezTo>
                  <a:close/>
                  <a:moveTo>
                    <a:pt x="10920" y="15599"/>
                  </a:moveTo>
                  <a:cubicBezTo>
                    <a:pt x="11364" y="15599"/>
                    <a:pt x="11783" y="15753"/>
                    <a:pt x="12098" y="16068"/>
                  </a:cubicBezTo>
                  <a:cubicBezTo>
                    <a:pt x="12797" y="16797"/>
                    <a:pt x="12675" y="18013"/>
                    <a:pt x="11854" y="18834"/>
                  </a:cubicBezTo>
                  <a:cubicBezTo>
                    <a:pt x="11386" y="19285"/>
                    <a:pt x="10799" y="19516"/>
                    <a:pt x="10254" y="19516"/>
                  </a:cubicBezTo>
                  <a:cubicBezTo>
                    <a:pt x="9807" y="19516"/>
                    <a:pt x="9389" y="19361"/>
                    <a:pt x="9088" y="19046"/>
                  </a:cubicBezTo>
                  <a:cubicBezTo>
                    <a:pt x="8389" y="18347"/>
                    <a:pt x="8511" y="17101"/>
                    <a:pt x="9332" y="16280"/>
                  </a:cubicBezTo>
                  <a:cubicBezTo>
                    <a:pt x="9800" y="15829"/>
                    <a:pt x="10378" y="15599"/>
                    <a:pt x="10920" y="15599"/>
                  </a:cubicBezTo>
                  <a:close/>
                  <a:moveTo>
                    <a:pt x="18437" y="1"/>
                  </a:moveTo>
                  <a:cubicBezTo>
                    <a:pt x="16250" y="1"/>
                    <a:pt x="13932" y="763"/>
                    <a:pt x="12645" y="3028"/>
                  </a:cubicBezTo>
                  <a:cubicBezTo>
                    <a:pt x="10213" y="7283"/>
                    <a:pt x="12766" y="10445"/>
                    <a:pt x="12553" y="12207"/>
                  </a:cubicBezTo>
                  <a:cubicBezTo>
                    <a:pt x="12371" y="13636"/>
                    <a:pt x="11125" y="12359"/>
                    <a:pt x="5562" y="15612"/>
                  </a:cubicBezTo>
                  <a:cubicBezTo>
                    <a:pt x="0" y="18895"/>
                    <a:pt x="4955" y="26828"/>
                    <a:pt x="7021" y="27952"/>
                  </a:cubicBezTo>
                  <a:cubicBezTo>
                    <a:pt x="7147" y="28022"/>
                    <a:pt x="7269" y="28055"/>
                    <a:pt x="7388" y="28055"/>
                  </a:cubicBezTo>
                  <a:cubicBezTo>
                    <a:pt x="9191" y="28055"/>
                    <a:pt x="10238" y="20499"/>
                    <a:pt x="12462" y="19472"/>
                  </a:cubicBezTo>
                  <a:cubicBezTo>
                    <a:pt x="12619" y="19403"/>
                    <a:pt x="12741" y="19370"/>
                    <a:pt x="12832" y="19370"/>
                  </a:cubicBezTo>
                  <a:cubicBezTo>
                    <a:pt x="14140" y="19370"/>
                    <a:pt x="9180" y="26114"/>
                    <a:pt x="10487" y="28955"/>
                  </a:cubicBezTo>
                  <a:cubicBezTo>
                    <a:pt x="11186" y="30460"/>
                    <a:pt x="13078" y="30954"/>
                    <a:pt x="15190" y="30954"/>
                  </a:cubicBezTo>
                  <a:cubicBezTo>
                    <a:pt x="17303" y="30954"/>
                    <a:pt x="19636" y="30460"/>
                    <a:pt x="21216" y="29989"/>
                  </a:cubicBezTo>
                  <a:cubicBezTo>
                    <a:pt x="24377" y="29077"/>
                    <a:pt x="20152" y="26037"/>
                    <a:pt x="21125" y="23211"/>
                  </a:cubicBezTo>
                  <a:cubicBezTo>
                    <a:pt x="21292" y="22720"/>
                    <a:pt x="21438" y="22510"/>
                    <a:pt x="21572" y="22510"/>
                  </a:cubicBezTo>
                  <a:cubicBezTo>
                    <a:pt x="22221" y="22510"/>
                    <a:pt x="22612" y="27391"/>
                    <a:pt x="23921" y="29229"/>
                  </a:cubicBezTo>
                  <a:cubicBezTo>
                    <a:pt x="24515" y="30078"/>
                    <a:pt x="25530" y="30424"/>
                    <a:pt x="26737" y="30424"/>
                  </a:cubicBezTo>
                  <a:cubicBezTo>
                    <a:pt x="28685" y="30424"/>
                    <a:pt x="31131" y="29523"/>
                    <a:pt x="33101" y="28378"/>
                  </a:cubicBezTo>
                  <a:cubicBezTo>
                    <a:pt x="36262" y="26524"/>
                    <a:pt x="34469" y="17010"/>
                    <a:pt x="34317" y="15581"/>
                  </a:cubicBezTo>
                  <a:cubicBezTo>
                    <a:pt x="34294" y="15369"/>
                    <a:pt x="34132" y="15282"/>
                    <a:pt x="33866" y="15282"/>
                  </a:cubicBezTo>
                  <a:cubicBezTo>
                    <a:pt x="32610" y="15282"/>
                    <a:pt x="29047" y="17230"/>
                    <a:pt x="27002" y="17230"/>
                  </a:cubicBezTo>
                  <a:cubicBezTo>
                    <a:pt x="26560" y="17230"/>
                    <a:pt x="26189" y="17139"/>
                    <a:pt x="25928" y="16919"/>
                  </a:cubicBezTo>
                  <a:cubicBezTo>
                    <a:pt x="24195" y="15490"/>
                    <a:pt x="32888" y="15095"/>
                    <a:pt x="33739" y="11478"/>
                  </a:cubicBezTo>
                  <a:cubicBezTo>
                    <a:pt x="34560" y="7831"/>
                    <a:pt x="29849" y="4639"/>
                    <a:pt x="27630" y="3666"/>
                  </a:cubicBezTo>
                  <a:cubicBezTo>
                    <a:pt x="27485" y="3602"/>
                    <a:pt x="27334" y="3572"/>
                    <a:pt x="27176" y="3572"/>
                  </a:cubicBezTo>
                  <a:cubicBezTo>
                    <a:pt x="25146" y="3572"/>
                    <a:pt x="22115" y="8505"/>
                    <a:pt x="20706" y="8505"/>
                  </a:cubicBezTo>
                  <a:cubicBezTo>
                    <a:pt x="20565" y="8505"/>
                    <a:pt x="20441" y="8456"/>
                    <a:pt x="20335" y="8347"/>
                  </a:cubicBezTo>
                  <a:cubicBezTo>
                    <a:pt x="19089" y="7071"/>
                    <a:pt x="25107" y="2694"/>
                    <a:pt x="23070" y="1235"/>
                  </a:cubicBezTo>
                  <a:cubicBezTo>
                    <a:pt x="22126" y="572"/>
                    <a:pt x="20330" y="1"/>
                    <a:pt x="1843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78" name="Google Shape;378;p13"/>
            <p:cNvSpPr/>
            <p:nvPr/>
          </p:nvSpPr>
          <p:spPr>
            <a:xfrm>
              <a:off x="-1730675" y="6046863"/>
              <a:ext cx="459750" cy="322600"/>
            </a:xfrm>
            <a:custGeom>
              <a:avLst/>
              <a:gdLst/>
              <a:ahLst/>
              <a:cxnLst/>
              <a:rect l="l" t="t" r="r" b="b"/>
              <a:pathLst>
                <a:path w="18390" h="12904" extrusionOk="0">
                  <a:moveTo>
                    <a:pt x="385" y="0"/>
                  </a:moveTo>
                  <a:cubicBezTo>
                    <a:pt x="284" y="0"/>
                    <a:pt x="186" y="38"/>
                    <a:pt x="122" y="118"/>
                  </a:cubicBezTo>
                  <a:cubicBezTo>
                    <a:pt x="61" y="179"/>
                    <a:pt x="31" y="240"/>
                    <a:pt x="31" y="301"/>
                  </a:cubicBezTo>
                  <a:cubicBezTo>
                    <a:pt x="0" y="422"/>
                    <a:pt x="31" y="544"/>
                    <a:pt x="122" y="635"/>
                  </a:cubicBezTo>
                  <a:cubicBezTo>
                    <a:pt x="3557" y="3796"/>
                    <a:pt x="17204" y="12489"/>
                    <a:pt x="17782" y="12854"/>
                  </a:cubicBezTo>
                  <a:cubicBezTo>
                    <a:pt x="17836" y="12887"/>
                    <a:pt x="17899" y="12904"/>
                    <a:pt x="17962" y="12904"/>
                  </a:cubicBezTo>
                  <a:cubicBezTo>
                    <a:pt x="18075" y="12904"/>
                    <a:pt x="18190" y="12849"/>
                    <a:pt x="18268" y="12732"/>
                  </a:cubicBezTo>
                  <a:cubicBezTo>
                    <a:pt x="18390" y="12581"/>
                    <a:pt x="18329" y="12337"/>
                    <a:pt x="18147" y="12246"/>
                  </a:cubicBezTo>
                  <a:cubicBezTo>
                    <a:pt x="18025" y="12155"/>
                    <a:pt x="4013" y="3219"/>
                    <a:pt x="639" y="88"/>
                  </a:cubicBezTo>
                  <a:cubicBezTo>
                    <a:pt x="567" y="31"/>
                    <a:pt x="475" y="0"/>
                    <a:pt x="38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79" name="Google Shape;379;p13"/>
            <p:cNvSpPr/>
            <p:nvPr/>
          </p:nvSpPr>
          <p:spPr>
            <a:xfrm>
              <a:off x="-1416850" y="6210913"/>
              <a:ext cx="192275" cy="255050"/>
            </a:xfrm>
            <a:custGeom>
              <a:avLst/>
              <a:gdLst/>
              <a:ahLst/>
              <a:cxnLst/>
              <a:rect l="l" t="t" r="r" b="b"/>
              <a:pathLst>
                <a:path w="7691" h="10202" extrusionOk="0">
                  <a:moveTo>
                    <a:pt x="7357" y="0"/>
                  </a:moveTo>
                  <a:cubicBezTo>
                    <a:pt x="7174" y="31"/>
                    <a:pt x="3040" y="395"/>
                    <a:pt x="1217" y="2493"/>
                  </a:cubicBezTo>
                  <a:cubicBezTo>
                    <a:pt x="791" y="2949"/>
                    <a:pt x="548" y="3556"/>
                    <a:pt x="426" y="4225"/>
                  </a:cubicBezTo>
                  <a:cubicBezTo>
                    <a:pt x="1" y="6626"/>
                    <a:pt x="1065" y="9818"/>
                    <a:pt x="1125" y="10000"/>
                  </a:cubicBezTo>
                  <a:cubicBezTo>
                    <a:pt x="1173" y="10120"/>
                    <a:pt x="1296" y="10202"/>
                    <a:pt x="1420" y="10202"/>
                  </a:cubicBezTo>
                  <a:cubicBezTo>
                    <a:pt x="1454" y="10202"/>
                    <a:pt x="1488" y="10196"/>
                    <a:pt x="1521" y="10183"/>
                  </a:cubicBezTo>
                  <a:cubicBezTo>
                    <a:pt x="1673" y="10122"/>
                    <a:pt x="1764" y="9940"/>
                    <a:pt x="1703" y="9788"/>
                  </a:cubicBezTo>
                  <a:cubicBezTo>
                    <a:pt x="1673" y="9757"/>
                    <a:pt x="1" y="4772"/>
                    <a:pt x="1642" y="2888"/>
                  </a:cubicBezTo>
                  <a:cubicBezTo>
                    <a:pt x="3344" y="973"/>
                    <a:pt x="7357" y="608"/>
                    <a:pt x="7387" y="608"/>
                  </a:cubicBezTo>
                  <a:cubicBezTo>
                    <a:pt x="7569" y="608"/>
                    <a:pt x="7691" y="456"/>
                    <a:pt x="7660" y="304"/>
                  </a:cubicBezTo>
                  <a:cubicBezTo>
                    <a:pt x="7660" y="122"/>
                    <a:pt x="7509" y="0"/>
                    <a:pt x="735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80" name="Google Shape;380;p13"/>
            <p:cNvSpPr/>
            <p:nvPr/>
          </p:nvSpPr>
          <p:spPr>
            <a:xfrm>
              <a:off x="-1650900" y="6030238"/>
              <a:ext cx="252325" cy="363150"/>
            </a:xfrm>
            <a:custGeom>
              <a:avLst/>
              <a:gdLst/>
              <a:ahLst/>
              <a:cxnLst/>
              <a:rect l="l" t="t" r="r" b="b"/>
              <a:pathLst>
                <a:path w="10093" h="14526" extrusionOk="0">
                  <a:moveTo>
                    <a:pt x="9685" y="1"/>
                  </a:moveTo>
                  <a:cubicBezTo>
                    <a:pt x="9638" y="1"/>
                    <a:pt x="9591" y="8"/>
                    <a:pt x="9545" y="23"/>
                  </a:cubicBezTo>
                  <a:cubicBezTo>
                    <a:pt x="9332" y="115"/>
                    <a:pt x="4195" y="2425"/>
                    <a:pt x="2068" y="5130"/>
                  </a:cubicBezTo>
                  <a:cubicBezTo>
                    <a:pt x="1217" y="6224"/>
                    <a:pt x="700" y="7896"/>
                    <a:pt x="426" y="9507"/>
                  </a:cubicBezTo>
                  <a:cubicBezTo>
                    <a:pt x="1" y="11817"/>
                    <a:pt x="31" y="14036"/>
                    <a:pt x="1" y="14188"/>
                  </a:cubicBezTo>
                  <a:cubicBezTo>
                    <a:pt x="29" y="14357"/>
                    <a:pt x="161" y="14525"/>
                    <a:pt x="350" y="14525"/>
                  </a:cubicBezTo>
                  <a:cubicBezTo>
                    <a:pt x="365" y="14525"/>
                    <a:pt x="380" y="14524"/>
                    <a:pt x="396" y="14522"/>
                  </a:cubicBezTo>
                  <a:cubicBezTo>
                    <a:pt x="578" y="14522"/>
                    <a:pt x="730" y="14370"/>
                    <a:pt x="730" y="14157"/>
                  </a:cubicBezTo>
                  <a:cubicBezTo>
                    <a:pt x="730" y="14097"/>
                    <a:pt x="670" y="8109"/>
                    <a:pt x="2645" y="5555"/>
                  </a:cubicBezTo>
                  <a:cubicBezTo>
                    <a:pt x="4651" y="3002"/>
                    <a:pt x="9788" y="723"/>
                    <a:pt x="9819" y="692"/>
                  </a:cubicBezTo>
                  <a:cubicBezTo>
                    <a:pt x="10001" y="601"/>
                    <a:pt x="10092" y="388"/>
                    <a:pt x="10001" y="206"/>
                  </a:cubicBezTo>
                  <a:cubicBezTo>
                    <a:pt x="9955" y="69"/>
                    <a:pt x="9824" y="1"/>
                    <a:pt x="968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381" name="Google Shape;381;p13">
            <a:hlinkClick r:id="rId2" action="ppaction://hlinksldjump"/>
          </p:cNvPr>
          <p:cNvSpPr txBox="1">
            <a:spLocks noGrp="1"/>
          </p:cNvSpPr>
          <p:nvPr>
            <p:ph type="title" idx="2" hasCustomPrompt="1"/>
          </p:nvPr>
        </p:nvSpPr>
        <p:spPr>
          <a:xfrm>
            <a:off x="2022460" y="1569908"/>
            <a:ext cx="1384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4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382" name="Google Shape;382;p13"/>
          <p:cNvSpPr txBox="1">
            <a:spLocks noGrp="1"/>
          </p:cNvSpPr>
          <p:nvPr>
            <p:ph type="subTitle" idx="1"/>
          </p:nvPr>
        </p:nvSpPr>
        <p:spPr>
          <a:xfrm>
            <a:off x="1395660" y="2389008"/>
            <a:ext cx="2638400" cy="845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lt2"/>
              </a:buClr>
              <a:buSzPts val="2000"/>
              <a:buFont typeface="Righteous"/>
              <a:buNone/>
              <a:defRPr sz="2000">
                <a:solidFill>
                  <a:schemeClr val="lt2"/>
                </a:solidFill>
                <a:latin typeface="Righteous"/>
                <a:ea typeface="Righteous"/>
                <a:cs typeface="Righteous"/>
                <a:sym typeface="Righteou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3" name="Google Shape;383;p13"/>
          <p:cNvSpPr txBox="1">
            <a:spLocks noGrp="1"/>
          </p:cNvSpPr>
          <p:nvPr>
            <p:ph type="subTitle" idx="3"/>
          </p:nvPr>
        </p:nvSpPr>
        <p:spPr>
          <a:xfrm>
            <a:off x="1076460" y="3216808"/>
            <a:ext cx="3276800" cy="44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p:txBody>
      </p:sp>
      <p:sp>
        <p:nvSpPr>
          <p:cNvPr id="384" name="Google Shape;384;p13">
            <a:hlinkClick r:id="rId3" action="ppaction://hlinksldjump"/>
          </p:cNvPr>
          <p:cNvSpPr txBox="1">
            <a:spLocks noGrp="1"/>
          </p:cNvSpPr>
          <p:nvPr>
            <p:ph type="title" idx="4" hasCustomPrompt="1"/>
          </p:nvPr>
        </p:nvSpPr>
        <p:spPr>
          <a:xfrm>
            <a:off x="5397227" y="1569908"/>
            <a:ext cx="1384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4000">
                <a:solidFill>
                  <a:schemeClr val="accent4"/>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385" name="Google Shape;385;p13"/>
          <p:cNvSpPr txBox="1">
            <a:spLocks noGrp="1"/>
          </p:cNvSpPr>
          <p:nvPr>
            <p:ph type="subTitle" idx="5"/>
          </p:nvPr>
        </p:nvSpPr>
        <p:spPr>
          <a:xfrm>
            <a:off x="4770427" y="2389008"/>
            <a:ext cx="2638400" cy="8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0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86" name="Google Shape;386;p13"/>
          <p:cNvSpPr txBox="1">
            <a:spLocks noGrp="1"/>
          </p:cNvSpPr>
          <p:nvPr>
            <p:ph type="subTitle" idx="6"/>
          </p:nvPr>
        </p:nvSpPr>
        <p:spPr>
          <a:xfrm>
            <a:off x="4451227" y="3216808"/>
            <a:ext cx="3276800" cy="44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p:txBody>
      </p:sp>
      <p:sp>
        <p:nvSpPr>
          <p:cNvPr id="387" name="Google Shape;387;p13">
            <a:hlinkClick r:id="rId4" action="ppaction://hlinksldjump"/>
          </p:cNvPr>
          <p:cNvSpPr txBox="1">
            <a:spLocks noGrp="1"/>
          </p:cNvSpPr>
          <p:nvPr>
            <p:ph type="title" idx="7" hasCustomPrompt="1"/>
          </p:nvPr>
        </p:nvSpPr>
        <p:spPr>
          <a:xfrm>
            <a:off x="8771993" y="1569908"/>
            <a:ext cx="1384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4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388" name="Google Shape;388;p13"/>
          <p:cNvSpPr txBox="1">
            <a:spLocks noGrp="1"/>
          </p:cNvSpPr>
          <p:nvPr>
            <p:ph type="subTitle" idx="8"/>
          </p:nvPr>
        </p:nvSpPr>
        <p:spPr>
          <a:xfrm>
            <a:off x="8145193" y="2389008"/>
            <a:ext cx="2638400" cy="8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0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89" name="Google Shape;389;p13"/>
          <p:cNvSpPr txBox="1">
            <a:spLocks noGrp="1"/>
          </p:cNvSpPr>
          <p:nvPr>
            <p:ph type="subTitle" idx="9"/>
          </p:nvPr>
        </p:nvSpPr>
        <p:spPr>
          <a:xfrm>
            <a:off x="7825993" y="3216808"/>
            <a:ext cx="3276800" cy="44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p:txBody>
      </p:sp>
      <p:sp>
        <p:nvSpPr>
          <p:cNvPr id="390" name="Google Shape;390;p13">
            <a:hlinkClick r:id="rId5" action="ppaction://hlinksldjump"/>
          </p:cNvPr>
          <p:cNvSpPr txBox="1">
            <a:spLocks noGrp="1"/>
          </p:cNvSpPr>
          <p:nvPr>
            <p:ph type="title" idx="13" hasCustomPrompt="1"/>
          </p:nvPr>
        </p:nvSpPr>
        <p:spPr>
          <a:xfrm>
            <a:off x="2022460" y="3767008"/>
            <a:ext cx="1384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4000">
                <a:solidFill>
                  <a:schemeClr val="accent4"/>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391" name="Google Shape;391;p13"/>
          <p:cNvSpPr txBox="1">
            <a:spLocks noGrp="1"/>
          </p:cNvSpPr>
          <p:nvPr>
            <p:ph type="subTitle" idx="14"/>
          </p:nvPr>
        </p:nvSpPr>
        <p:spPr>
          <a:xfrm>
            <a:off x="1395660" y="4586108"/>
            <a:ext cx="2638400" cy="8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0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2" name="Google Shape;392;p13"/>
          <p:cNvSpPr txBox="1">
            <a:spLocks noGrp="1"/>
          </p:cNvSpPr>
          <p:nvPr>
            <p:ph type="subTitle" idx="15"/>
          </p:nvPr>
        </p:nvSpPr>
        <p:spPr>
          <a:xfrm>
            <a:off x="1076460" y="5413908"/>
            <a:ext cx="3276800" cy="44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p:txBody>
      </p:sp>
      <p:sp>
        <p:nvSpPr>
          <p:cNvPr id="393" name="Google Shape;393;p13">
            <a:hlinkClick r:id="" action="ppaction://noaction"/>
          </p:cNvPr>
          <p:cNvSpPr txBox="1">
            <a:spLocks noGrp="1"/>
          </p:cNvSpPr>
          <p:nvPr>
            <p:ph type="title" idx="16" hasCustomPrompt="1"/>
          </p:nvPr>
        </p:nvSpPr>
        <p:spPr>
          <a:xfrm>
            <a:off x="5397227" y="3767008"/>
            <a:ext cx="1384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4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394" name="Google Shape;394;p13"/>
          <p:cNvSpPr txBox="1">
            <a:spLocks noGrp="1"/>
          </p:cNvSpPr>
          <p:nvPr>
            <p:ph type="subTitle" idx="17"/>
          </p:nvPr>
        </p:nvSpPr>
        <p:spPr>
          <a:xfrm>
            <a:off x="4770427" y="4586108"/>
            <a:ext cx="2638400" cy="8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0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5" name="Google Shape;395;p13"/>
          <p:cNvSpPr txBox="1">
            <a:spLocks noGrp="1"/>
          </p:cNvSpPr>
          <p:nvPr>
            <p:ph type="subTitle" idx="18"/>
          </p:nvPr>
        </p:nvSpPr>
        <p:spPr>
          <a:xfrm>
            <a:off x="4451227" y="5413908"/>
            <a:ext cx="3276800" cy="44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p:txBody>
      </p:sp>
      <p:sp>
        <p:nvSpPr>
          <p:cNvPr id="396" name="Google Shape;396;p13">
            <a:hlinkClick r:id="" action="ppaction://noaction"/>
          </p:cNvPr>
          <p:cNvSpPr txBox="1">
            <a:spLocks noGrp="1"/>
          </p:cNvSpPr>
          <p:nvPr>
            <p:ph type="title" idx="19" hasCustomPrompt="1"/>
          </p:nvPr>
        </p:nvSpPr>
        <p:spPr>
          <a:xfrm>
            <a:off x="8771993" y="3767008"/>
            <a:ext cx="1384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4000">
                <a:solidFill>
                  <a:schemeClr val="accent4"/>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397" name="Google Shape;397;p13"/>
          <p:cNvSpPr txBox="1">
            <a:spLocks noGrp="1"/>
          </p:cNvSpPr>
          <p:nvPr>
            <p:ph type="subTitle" idx="20"/>
          </p:nvPr>
        </p:nvSpPr>
        <p:spPr>
          <a:xfrm>
            <a:off x="8145193" y="4586108"/>
            <a:ext cx="2638400" cy="8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0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8" name="Google Shape;398;p13"/>
          <p:cNvSpPr txBox="1">
            <a:spLocks noGrp="1"/>
          </p:cNvSpPr>
          <p:nvPr>
            <p:ph type="subTitle" idx="21"/>
          </p:nvPr>
        </p:nvSpPr>
        <p:spPr>
          <a:xfrm>
            <a:off x="7825993" y="5413908"/>
            <a:ext cx="3276800" cy="44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nine columns ">
  <p:cSld name="Title and nine columns ">
    <p:spTree>
      <p:nvGrpSpPr>
        <p:cNvPr id="1" name="Shape 455"/>
        <p:cNvGrpSpPr/>
        <p:nvPr/>
      </p:nvGrpSpPr>
      <p:grpSpPr>
        <a:xfrm>
          <a:off x="0" y="0"/>
          <a:ext cx="0" cy="0"/>
          <a:chOff x="0" y="0"/>
          <a:chExt cx="0" cy="0"/>
        </a:xfrm>
      </p:grpSpPr>
      <p:sp>
        <p:nvSpPr>
          <p:cNvPr id="456" name="Google Shape;456;p15"/>
          <p:cNvSpPr/>
          <p:nvPr/>
        </p:nvSpPr>
        <p:spPr>
          <a:xfrm>
            <a:off x="6827080" y="-3"/>
            <a:ext cx="5364909" cy="3219387"/>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57" name="Google Shape;457;p15"/>
          <p:cNvSpPr/>
          <p:nvPr/>
        </p:nvSpPr>
        <p:spPr>
          <a:xfrm rot="10800000">
            <a:off x="-45420" y="3676732"/>
            <a:ext cx="5364909" cy="3219387"/>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58" name="Google Shape;458;p15"/>
          <p:cNvSpPr/>
          <p:nvPr/>
        </p:nvSpPr>
        <p:spPr>
          <a:xfrm>
            <a:off x="751400" y="491767"/>
            <a:ext cx="10689200" cy="55660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59" name="Google Shape;459;p15"/>
          <p:cNvSpPr/>
          <p:nvPr/>
        </p:nvSpPr>
        <p:spPr>
          <a:xfrm>
            <a:off x="751400" y="6338053"/>
            <a:ext cx="10689200" cy="228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60" name="Google Shape;460;p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a:solidFill>
                  <a:srgbClr val="EFE8D8"/>
                </a:solidFill>
              </a:rPr>
            </a:fld>
            <a:endParaRPr>
              <a:solidFill>
                <a:srgbClr val="EFE8D8"/>
              </a:solidFill>
            </a:endParaRPr>
          </a:p>
        </p:txBody>
      </p:sp>
      <p:sp>
        <p:nvSpPr>
          <p:cNvPr id="461" name="Google Shape;461;p15"/>
          <p:cNvSpPr txBox="1">
            <a:spLocks noGrp="1"/>
          </p:cNvSpPr>
          <p:nvPr>
            <p:ph type="title"/>
          </p:nvPr>
        </p:nvSpPr>
        <p:spPr>
          <a:xfrm>
            <a:off x="960000" y="4917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462" name="Google Shape;462;p15"/>
          <p:cNvGrpSpPr/>
          <p:nvPr/>
        </p:nvGrpSpPr>
        <p:grpSpPr>
          <a:xfrm rot="-956512" flipH="1">
            <a:off x="-537876" y="-282084"/>
            <a:ext cx="2157333" cy="1841495"/>
            <a:chOff x="-2034625" y="5750713"/>
            <a:chExt cx="906575" cy="773850"/>
          </a:xfrm>
        </p:grpSpPr>
        <p:sp>
          <p:nvSpPr>
            <p:cNvPr id="463" name="Google Shape;463;p15"/>
            <p:cNvSpPr/>
            <p:nvPr/>
          </p:nvSpPr>
          <p:spPr>
            <a:xfrm>
              <a:off x="-2034625" y="5750713"/>
              <a:ext cx="906575" cy="773850"/>
            </a:xfrm>
            <a:custGeom>
              <a:avLst/>
              <a:gdLst/>
              <a:ahLst/>
              <a:cxnLst/>
              <a:rect l="l" t="t" r="r" b="b"/>
              <a:pathLst>
                <a:path w="36263" h="30954" extrusionOk="0">
                  <a:moveTo>
                    <a:pt x="23691" y="14453"/>
                  </a:moveTo>
                  <a:cubicBezTo>
                    <a:pt x="24107" y="14453"/>
                    <a:pt x="24450" y="14602"/>
                    <a:pt x="24590" y="14882"/>
                  </a:cubicBezTo>
                  <a:cubicBezTo>
                    <a:pt x="24833" y="15399"/>
                    <a:pt x="24377" y="16098"/>
                    <a:pt x="23587" y="16493"/>
                  </a:cubicBezTo>
                  <a:cubicBezTo>
                    <a:pt x="23245" y="16658"/>
                    <a:pt x="22897" y="16738"/>
                    <a:pt x="22591" y="16738"/>
                  </a:cubicBezTo>
                  <a:cubicBezTo>
                    <a:pt x="22162" y="16738"/>
                    <a:pt x="21814" y="16582"/>
                    <a:pt x="21672" y="16280"/>
                  </a:cubicBezTo>
                  <a:cubicBezTo>
                    <a:pt x="21429" y="15794"/>
                    <a:pt x="21885" y="15065"/>
                    <a:pt x="22706" y="14700"/>
                  </a:cubicBezTo>
                  <a:cubicBezTo>
                    <a:pt x="23040" y="14533"/>
                    <a:pt x="23385" y="14453"/>
                    <a:pt x="23691" y="14453"/>
                  </a:cubicBezTo>
                  <a:close/>
                  <a:moveTo>
                    <a:pt x="10920" y="15599"/>
                  </a:moveTo>
                  <a:cubicBezTo>
                    <a:pt x="11364" y="15599"/>
                    <a:pt x="11783" y="15753"/>
                    <a:pt x="12098" y="16068"/>
                  </a:cubicBezTo>
                  <a:cubicBezTo>
                    <a:pt x="12797" y="16797"/>
                    <a:pt x="12675" y="18013"/>
                    <a:pt x="11854" y="18834"/>
                  </a:cubicBezTo>
                  <a:cubicBezTo>
                    <a:pt x="11386" y="19285"/>
                    <a:pt x="10799" y="19516"/>
                    <a:pt x="10254" y="19516"/>
                  </a:cubicBezTo>
                  <a:cubicBezTo>
                    <a:pt x="9807" y="19516"/>
                    <a:pt x="9389" y="19361"/>
                    <a:pt x="9088" y="19046"/>
                  </a:cubicBezTo>
                  <a:cubicBezTo>
                    <a:pt x="8389" y="18347"/>
                    <a:pt x="8511" y="17101"/>
                    <a:pt x="9332" y="16280"/>
                  </a:cubicBezTo>
                  <a:cubicBezTo>
                    <a:pt x="9800" y="15829"/>
                    <a:pt x="10378" y="15599"/>
                    <a:pt x="10920" y="15599"/>
                  </a:cubicBezTo>
                  <a:close/>
                  <a:moveTo>
                    <a:pt x="18437" y="1"/>
                  </a:moveTo>
                  <a:cubicBezTo>
                    <a:pt x="16250" y="1"/>
                    <a:pt x="13932" y="763"/>
                    <a:pt x="12645" y="3028"/>
                  </a:cubicBezTo>
                  <a:cubicBezTo>
                    <a:pt x="10213" y="7283"/>
                    <a:pt x="12766" y="10445"/>
                    <a:pt x="12553" y="12207"/>
                  </a:cubicBezTo>
                  <a:cubicBezTo>
                    <a:pt x="12371" y="13636"/>
                    <a:pt x="11125" y="12359"/>
                    <a:pt x="5562" y="15612"/>
                  </a:cubicBezTo>
                  <a:cubicBezTo>
                    <a:pt x="0" y="18895"/>
                    <a:pt x="4955" y="26828"/>
                    <a:pt x="7021" y="27952"/>
                  </a:cubicBezTo>
                  <a:cubicBezTo>
                    <a:pt x="7147" y="28022"/>
                    <a:pt x="7269" y="28055"/>
                    <a:pt x="7388" y="28055"/>
                  </a:cubicBezTo>
                  <a:cubicBezTo>
                    <a:pt x="9191" y="28055"/>
                    <a:pt x="10238" y="20499"/>
                    <a:pt x="12462" y="19472"/>
                  </a:cubicBezTo>
                  <a:cubicBezTo>
                    <a:pt x="12619" y="19403"/>
                    <a:pt x="12741" y="19370"/>
                    <a:pt x="12832" y="19370"/>
                  </a:cubicBezTo>
                  <a:cubicBezTo>
                    <a:pt x="14140" y="19370"/>
                    <a:pt x="9180" y="26114"/>
                    <a:pt x="10487" y="28955"/>
                  </a:cubicBezTo>
                  <a:cubicBezTo>
                    <a:pt x="11186" y="30460"/>
                    <a:pt x="13078" y="30954"/>
                    <a:pt x="15190" y="30954"/>
                  </a:cubicBezTo>
                  <a:cubicBezTo>
                    <a:pt x="17303" y="30954"/>
                    <a:pt x="19636" y="30460"/>
                    <a:pt x="21216" y="29989"/>
                  </a:cubicBezTo>
                  <a:cubicBezTo>
                    <a:pt x="24377" y="29077"/>
                    <a:pt x="20152" y="26037"/>
                    <a:pt x="21125" y="23211"/>
                  </a:cubicBezTo>
                  <a:cubicBezTo>
                    <a:pt x="21292" y="22720"/>
                    <a:pt x="21438" y="22510"/>
                    <a:pt x="21572" y="22510"/>
                  </a:cubicBezTo>
                  <a:cubicBezTo>
                    <a:pt x="22221" y="22510"/>
                    <a:pt x="22612" y="27391"/>
                    <a:pt x="23921" y="29229"/>
                  </a:cubicBezTo>
                  <a:cubicBezTo>
                    <a:pt x="24515" y="30078"/>
                    <a:pt x="25530" y="30424"/>
                    <a:pt x="26737" y="30424"/>
                  </a:cubicBezTo>
                  <a:cubicBezTo>
                    <a:pt x="28685" y="30424"/>
                    <a:pt x="31131" y="29523"/>
                    <a:pt x="33101" y="28378"/>
                  </a:cubicBezTo>
                  <a:cubicBezTo>
                    <a:pt x="36262" y="26524"/>
                    <a:pt x="34469" y="17010"/>
                    <a:pt x="34317" y="15581"/>
                  </a:cubicBezTo>
                  <a:cubicBezTo>
                    <a:pt x="34294" y="15369"/>
                    <a:pt x="34132" y="15282"/>
                    <a:pt x="33866" y="15282"/>
                  </a:cubicBezTo>
                  <a:cubicBezTo>
                    <a:pt x="32610" y="15282"/>
                    <a:pt x="29047" y="17230"/>
                    <a:pt x="27002" y="17230"/>
                  </a:cubicBezTo>
                  <a:cubicBezTo>
                    <a:pt x="26560" y="17230"/>
                    <a:pt x="26189" y="17139"/>
                    <a:pt x="25928" y="16919"/>
                  </a:cubicBezTo>
                  <a:cubicBezTo>
                    <a:pt x="24195" y="15490"/>
                    <a:pt x="32888" y="15095"/>
                    <a:pt x="33739" y="11478"/>
                  </a:cubicBezTo>
                  <a:cubicBezTo>
                    <a:pt x="34560" y="7831"/>
                    <a:pt x="29849" y="4639"/>
                    <a:pt x="27630" y="3666"/>
                  </a:cubicBezTo>
                  <a:cubicBezTo>
                    <a:pt x="27485" y="3602"/>
                    <a:pt x="27334" y="3572"/>
                    <a:pt x="27176" y="3572"/>
                  </a:cubicBezTo>
                  <a:cubicBezTo>
                    <a:pt x="25146" y="3572"/>
                    <a:pt x="22115" y="8505"/>
                    <a:pt x="20706" y="8505"/>
                  </a:cubicBezTo>
                  <a:cubicBezTo>
                    <a:pt x="20565" y="8505"/>
                    <a:pt x="20441" y="8456"/>
                    <a:pt x="20335" y="8347"/>
                  </a:cubicBezTo>
                  <a:cubicBezTo>
                    <a:pt x="19089" y="7071"/>
                    <a:pt x="25107" y="2694"/>
                    <a:pt x="23070" y="1235"/>
                  </a:cubicBezTo>
                  <a:cubicBezTo>
                    <a:pt x="22126" y="572"/>
                    <a:pt x="20330" y="1"/>
                    <a:pt x="1843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64" name="Google Shape;464;p15"/>
            <p:cNvSpPr/>
            <p:nvPr/>
          </p:nvSpPr>
          <p:spPr>
            <a:xfrm>
              <a:off x="-1730675" y="6046863"/>
              <a:ext cx="459750" cy="322600"/>
            </a:xfrm>
            <a:custGeom>
              <a:avLst/>
              <a:gdLst/>
              <a:ahLst/>
              <a:cxnLst/>
              <a:rect l="l" t="t" r="r" b="b"/>
              <a:pathLst>
                <a:path w="18390" h="12904" extrusionOk="0">
                  <a:moveTo>
                    <a:pt x="385" y="0"/>
                  </a:moveTo>
                  <a:cubicBezTo>
                    <a:pt x="284" y="0"/>
                    <a:pt x="186" y="38"/>
                    <a:pt x="122" y="118"/>
                  </a:cubicBezTo>
                  <a:cubicBezTo>
                    <a:pt x="61" y="179"/>
                    <a:pt x="31" y="240"/>
                    <a:pt x="31" y="301"/>
                  </a:cubicBezTo>
                  <a:cubicBezTo>
                    <a:pt x="0" y="422"/>
                    <a:pt x="31" y="544"/>
                    <a:pt x="122" y="635"/>
                  </a:cubicBezTo>
                  <a:cubicBezTo>
                    <a:pt x="3557" y="3796"/>
                    <a:pt x="17204" y="12489"/>
                    <a:pt x="17782" y="12854"/>
                  </a:cubicBezTo>
                  <a:cubicBezTo>
                    <a:pt x="17836" y="12887"/>
                    <a:pt x="17899" y="12904"/>
                    <a:pt x="17962" y="12904"/>
                  </a:cubicBezTo>
                  <a:cubicBezTo>
                    <a:pt x="18075" y="12904"/>
                    <a:pt x="18190" y="12849"/>
                    <a:pt x="18268" y="12732"/>
                  </a:cubicBezTo>
                  <a:cubicBezTo>
                    <a:pt x="18390" y="12581"/>
                    <a:pt x="18329" y="12337"/>
                    <a:pt x="18147" y="12246"/>
                  </a:cubicBezTo>
                  <a:cubicBezTo>
                    <a:pt x="18025" y="12155"/>
                    <a:pt x="4013" y="3219"/>
                    <a:pt x="639" y="88"/>
                  </a:cubicBezTo>
                  <a:cubicBezTo>
                    <a:pt x="567" y="31"/>
                    <a:pt x="475" y="0"/>
                    <a:pt x="38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65" name="Google Shape;465;p15"/>
            <p:cNvSpPr/>
            <p:nvPr/>
          </p:nvSpPr>
          <p:spPr>
            <a:xfrm>
              <a:off x="-1416850" y="6210913"/>
              <a:ext cx="192275" cy="255050"/>
            </a:xfrm>
            <a:custGeom>
              <a:avLst/>
              <a:gdLst/>
              <a:ahLst/>
              <a:cxnLst/>
              <a:rect l="l" t="t" r="r" b="b"/>
              <a:pathLst>
                <a:path w="7691" h="10202" extrusionOk="0">
                  <a:moveTo>
                    <a:pt x="7357" y="0"/>
                  </a:moveTo>
                  <a:cubicBezTo>
                    <a:pt x="7174" y="31"/>
                    <a:pt x="3040" y="395"/>
                    <a:pt x="1217" y="2493"/>
                  </a:cubicBezTo>
                  <a:cubicBezTo>
                    <a:pt x="791" y="2949"/>
                    <a:pt x="548" y="3556"/>
                    <a:pt x="426" y="4225"/>
                  </a:cubicBezTo>
                  <a:cubicBezTo>
                    <a:pt x="1" y="6626"/>
                    <a:pt x="1065" y="9818"/>
                    <a:pt x="1125" y="10000"/>
                  </a:cubicBezTo>
                  <a:cubicBezTo>
                    <a:pt x="1173" y="10120"/>
                    <a:pt x="1296" y="10202"/>
                    <a:pt x="1420" y="10202"/>
                  </a:cubicBezTo>
                  <a:cubicBezTo>
                    <a:pt x="1454" y="10202"/>
                    <a:pt x="1488" y="10196"/>
                    <a:pt x="1521" y="10183"/>
                  </a:cubicBezTo>
                  <a:cubicBezTo>
                    <a:pt x="1673" y="10122"/>
                    <a:pt x="1764" y="9940"/>
                    <a:pt x="1703" y="9788"/>
                  </a:cubicBezTo>
                  <a:cubicBezTo>
                    <a:pt x="1673" y="9757"/>
                    <a:pt x="1" y="4772"/>
                    <a:pt x="1642" y="2888"/>
                  </a:cubicBezTo>
                  <a:cubicBezTo>
                    <a:pt x="3344" y="973"/>
                    <a:pt x="7357" y="608"/>
                    <a:pt x="7387" y="608"/>
                  </a:cubicBezTo>
                  <a:cubicBezTo>
                    <a:pt x="7569" y="608"/>
                    <a:pt x="7691" y="456"/>
                    <a:pt x="7660" y="304"/>
                  </a:cubicBezTo>
                  <a:cubicBezTo>
                    <a:pt x="7660" y="122"/>
                    <a:pt x="7509" y="0"/>
                    <a:pt x="735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66" name="Google Shape;466;p15"/>
            <p:cNvSpPr/>
            <p:nvPr/>
          </p:nvSpPr>
          <p:spPr>
            <a:xfrm>
              <a:off x="-1650900" y="6030238"/>
              <a:ext cx="252325" cy="363150"/>
            </a:xfrm>
            <a:custGeom>
              <a:avLst/>
              <a:gdLst/>
              <a:ahLst/>
              <a:cxnLst/>
              <a:rect l="l" t="t" r="r" b="b"/>
              <a:pathLst>
                <a:path w="10093" h="14526" extrusionOk="0">
                  <a:moveTo>
                    <a:pt x="9685" y="1"/>
                  </a:moveTo>
                  <a:cubicBezTo>
                    <a:pt x="9638" y="1"/>
                    <a:pt x="9591" y="8"/>
                    <a:pt x="9545" y="23"/>
                  </a:cubicBezTo>
                  <a:cubicBezTo>
                    <a:pt x="9332" y="115"/>
                    <a:pt x="4195" y="2425"/>
                    <a:pt x="2068" y="5130"/>
                  </a:cubicBezTo>
                  <a:cubicBezTo>
                    <a:pt x="1217" y="6224"/>
                    <a:pt x="700" y="7896"/>
                    <a:pt x="426" y="9507"/>
                  </a:cubicBezTo>
                  <a:cubicBezTo>
                    <a:pt x="1" y="11817"/>
                    <a:pt x="31" y="14036"/>
                    <a:pt x="1" y="14188"/>
                  </a:cubicBezTo>
                  <a:cubicBezTo>
                    <a:pt x="29" y="14357"/>
                    <a:pt x="161" y="14525"/>
                    <a:pt x="350" y="14525"/>
                  </a:cubicBezTo>
                  <a:cubicBezTo>
                    <a:pt x="365" y="14525"/>
                    <a:pt x="380" y="14524"/>
                    <a:pt x="396" y="14522"/>
                  </a:cubicBezTo>
                  <a:cubicBezTo>
                    <a:pt x="578" y="14522"/>
                    <a:pt x="730" y="14370"/>
                    <a:pt x="730" y="14157"/>
                  </a:cubicBezTo>
                  <a:cubicBezTo>
                    <a:pt x="730" y="14097"/>
                    <a:pt x="670" y="8109"/>
                    <a:pt x="2645" y="5555"/>
                  </a:cubicBezTo>
                  <a:cubicBezTo>
                    <a:pt x="4651" y="3002"/>
                    <a:pt x="9788" y="723"/>
                    <a:pt x="9819" y="692"/>
                  </a:cubicBezTo>
                  <a:cubicBezTo>
                    <a:pt x="10001" y="601"/>
                    <a:pt x="10092" y="388"/>
                    <a:pt x="10001" y="206"/>
                  </a:cubicBezTo>
                  <a:cubicBezTo>
                    <a:pt x="9955" y="69"/>
                    <a:pt x="9824" y="1"/>
                    <a:pt x="968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467" name="Google Shape;467;p15"/>
          <p:cNvSpPr/>
          <p:nvPr/>
        </p:nvSpPr>
        <p:spPr>
          <a:xfrm rot="1143860">
            <a:off x="10514152" y="3531506"/>
            <a:ext cx="2447393" cy="2500579"/>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468" name="Google Shape;468;p15"/>
          <p:cNvGrpSpPr/>
          <p:nvPr/>
        </p:nvGrpSpPr>
        <p:grpSpPr>
          <a:xfrm rot="3018574">
            <a:off x="7335819" y="5465422"/>
            <a:ext cx="1294484" cy="2255620"/>
            <a:chOff x="1148625" y="5541750"/>
            <a:chExt cx="651225" cy="1134750"/>
          </a:xfrm>
        </p:grpSpPr>
        <p:sp>
          <p:nvSpPr>
            <p:cNvPr id="469" name="Google Shape;469;p15"/>
            <p:cNvSpPr/>
            <p:nvPr/>
          </p:nvSpPr>
          <p:spPr>
            <a:xfrm>
              <a:off x="1148625" y="5541750"/>
              <a:ext cx="651225" cy="1134750"/>
            </a:xfrm>
            <a:custGeom>
              <a:avLst/>
              <a:gdLst/>
              <a:ahLst/>
              <a:cxnLst/>
              <a:rect l="l" t="t" r="r" b="b"/>
              <a:pathLst>
                <a:path w="26049" h="45390" extrusionOk="0">
                  <a:moveTo>
                    <a:pt x="14134" y="1"/>
                  </a:moveTo>
                  <a:cubicBezTo>
                    <a:pt x="13839" y="1"/>
                    <a:pt x="13543" y="65"/>
                    <a:pt x="13252" y="204"/>
                  </a:cubicBezTo>
                  <a:cubicBezTo>
                    <a:pt x="12492" y="569"/>
                    <a:pt x="11945" y="1329"/>
                    <a:pt x="11550" y="2028"/>
                  </a:cubicBezTo>
                  <a:cubicBezTo>
                    <a:pt x="10608" y="3669"/>
                    <a:pt x="10061" y="5554"/>
                    <a:pt x="9574" y="7378"/>
                  </a:cubicBezTo>
                  <a:cubicBezTo>
                    <a:pt x="7994" y="13183"/>
                    <a:pt x="7295" y="19171"/>
                    <a:pt x="6261" y="25068"/>
                  </a:cubicBezTo>
                  <a:cubicBezTo>
                    <a:pt x="5289" y="30904"/>
                    <a:pt x="3982" y="36831"/>
                    <a:pt x="1276" y="42120"/>
                  </a:cubicBezTo>
                  <a:cubicBezTo>
                    <a:pt x="942" y="42789"/>
                    <a:pt x="608" y="43427"/>
                    <a:pt x="213" y="44065"/>
                  </a:cubicBezTo>
                  <a:cubicBezTo>
                    <a:pt x="0" y="44426"/>
                    <a:pt x="336" y="44772"/>
                    <a:pt x="672" y="44772"/>
                  </a:cubicBezTo>
                  <a:cubicBezTo>
                    <a:pt x="818" y="44772"/>
                    <a:pt x="963" y="44707"/>
                    <a:pt x="1064" y="44551"/>
                  </a:cubicBezTo>
                  <a:cubicBezTo>
                    <a:pt x="3951" y="39627"/>
                    <a:pt x="5532" y="34095"/>
                    <a:pt x="6626" y="28533"/>
                  </a:cubicBezTo>
                  <a:cubicBezTo>
                    <a:pt x="7720" y="22849"/>
                    <a:pt x="8389" y="17104"/>
                    <a:pt x="9574" y="11451"/>
                  </a:cubicBezTo>
                  <a:cubicBezTo>
                    <a:pt x="10061" y="9201"/>
                    <a:pt x="10608" y="6922"/>
                    <a:pt x="11368" y="4764"/>
                  </a:cubicBezTo>
                  <a:cubicBezTo>
                    <a:pt x="11672" y="3913"/>
                    <a:pt x="12006" y="3092"/>
                    <a:pt x="12492" y="2302"/>
                  </a:cubicBezTo>
                  <a:cubicBezTo>
                    <a:pt x="12827" y="1754"/>
                    <a:pt x="13313" y="1025"/>
                    <a:pt x="14012" y="934"/>
                  </a:cubicBezTo>
                  <a:cubicBezTo>
                    <a:pt x="14049" y="930"/>
                    <a:pt x="14086" y="928"/>
                    <a:pt x="14123" y="928"/>
                  </a:cubicBezTo>
                  <a:cubicBezTo>
                    <a:pt x="14699" y="928"/>
                    <a:pt x="15305" y="1360"/>
                    <a:pt x="15562" y="1846"/>
                  </a:cubicBezTo>
                  <a:cubicBezTo>
                    <a:pt x="15927" y="2545"/>
                    <a:pt x="15927" y="3396"/>
                    <a:pt x="15897" y="4186"/>
                  </a:cubicBezTo>
                  <a:cubicBezTo>
                    <a:pt x="15836" y="6040"/>
                    <a:pt x="15380" y="7864"/>
                    <a:pt x="14985" y="9688"/>
                  </a:cubicBezTo>
                  <a:cubicBezTo>
                    <a:pt x="14772" y="10630"/>
                    <a:pt x="14590" y="11572"/>
                    <a:pt x="14347" y="12515"/>
                  </a:cubicBezTo>
                  <a:cubicBezTo>
                    <a:pt x="13982" y="14065"/>
                    <a:pt x="13495" y="15584"/>
                    <a:pt x="13009" y="17074"/>
                  </a:cubicBezTo>
                  <a:cubicBezTo>
                    <a:pt x="12036" y="20022"/>
                    <a:pt x="10942" y="22879"/>
                    <a:pt x="10122" y="25858"/>
                  </a:cubicBezTo>
                  <a:cubicBezTo>
                    <a:pt x="9939" y="26588"/>
                    <a:pt x="9757" y="27317"/>
                    <a:pt x="9605" y="28077"/>
                  </a:cubicBezTo>
                  <a:cubicBezTo>
                    <a:pt x="9538" y="28365"/>
                    <a:pt x="9811" y="28685"/>
                    <a:pt x="10093" y="28685"/>
                  </a:cubicBezTo>
                  <a:cubicBezTo>
                    <a:pt x="10198" y="28685"/>
                    <a:pt x="10304" y="28640"/>
                    <a:pt x="10395" y="28533"/>
                  </a:cubicBezTo>
                  <a:cubicBezTo>
                    <a:pt x="13830" y="24278"/>
                    <a:pt x="15897" y="19171"/>
                    <a:pt x="18207" y="14247"/>
                  </a:cubicBezTo>
                  <a:cubicBezTo>
                    <a:pt x="18784" y="13001"/>
                    <a:pt x="19362" y="11755"/>
                    <a:pt x="20091" y="10569"/>
                  </a:cubicBezTo>
                  <a:cubicBezTo>
                    <a:pt x="20638" y="9718"/>
                    <a:pt x="21277" y="8806"/>
                    <a:pt x="22097" y="8198"/>
                  </a:cubicBezTo>
                  <a:cubicBezTo>
                    <a:pt x="22420" y="7950"/>
                    <a:pt x="22844" y="7702"/>
                    <a:pt x="23253" y="7702"/>
                  </a:cubicBezTo>
                  <a:cubicBezTo>
                    <a:pt x="23345" y="7702"/>
                    <a:pt x="23437" y="7715"/>
                    <a:pt x="23526" y="7742"/>
                  </a:cubicBezTo>
                  <a:cubicBezTo>
                    <a:pt x="23952" y="7864"/>
                    <a:pt x="24256" y="8320"/>
                    <a:pt x="24438" y="8745"/>
                  </a:cubicBezTo>
                  <a:cubicBezTo>
                    <a:pt x="25137" y="10356"/>
                    <a:pt x="24803" y="12393"/>
                    <a:pt x="24377" y="14034"/>
                  </a:cubicBezTo>
                  <a:cubicBezTo>
                    <a:pt x="23800" y="16284"/>
                    <a:pt x="22736" y="18442"/>
                    <a:pt x="21733" y="20509"/>
                  </a:cubicBezTo>
                  <a:cubicBezTo>
                    <a:pt x="19514" y="25038"/>
                    <a:pt x="16809" y="29354"/>
                    <a:pt x="13708" y="33335"/>
                  </a:cubicBezTo>
                  <a:cubicBezTo>
                    <a:pt x="10729" y="37165"/>
                    <a:pt x="7295" y="40813"/>
                    <a:pt x="3282" y="43579"/>
                  </a:cubicBezTo>
                  <a:cubicBezTo>
                    <a:pt x="2857" y="43913"/>
                    <a:pt x="2371" y="44217"/>
                    <a:pt x="1915" y="44491"/>
                  </a:cubicBezTo>
                  <a:cubicBezTo>
                    <a:pt x="1483" y="44770"/>
                    <a:pt x="1752" y="45390"/>
                    <a:pt x="2154" y="45390"/>
                  </a:cubicBezTo>
                  <a:cubicBezTo>
                    <a:pt x="2233" y="45390"/>
                    <a:pt x="2316" y="45366"/>
                    <a:pt x="2401" y="45311"/>
                  </a:cubicBezTo>
                  <a:cubicBezTo>
                    <a:pt x="6687" y="42667"/>
                    <a:pt x="10304" y="39050"/>
                    <a:pt x="13465" y="35159"/>
                  </a:cubicBezTo>
                  <a:cubicBezTo>
                    <a:pt x="16839" y="31025"/>
                    <a:pt x="19757" y="26527"/>
                    <a:pt x="22158" y="21755"/>
                  </a:cubicBezTo>
                  <a:cubicBezTo>
                    <a:pt x="23252" y="19627"/>
                    <a:pt x="24316" y="17378"/>
                    <a:pt x="25076" y="15098"/>
                  </a:cubicBezTo>
                  <a:cubicBezTo>
                    <a:pt x="25684" y="13183"/>
                    <a:pt x="26049" y="11025"/>
                    <a:pt x="25532" y="9049"/>
                  </a:cubicBezTo>
                  <a:cubicBezTo>
                    <a:pt x="25251" y="7898"/>
                    <a:pt x="24477" y="6746"/>
                    <a:pt x="23233" y="6746"/>
                  </a:cubicBezTo>
                  <a:cubicBezTo>
                    <a:pt x="23132" y="6746"/>
                    <a:pt x="23026" y="6754"/>
                    <a:pt x="22918" y="6770"/>
                  </a:cubicBezTo>
                  <a:cubicBezTo>
                    <a:pt x="22189" y="6891"/>
                    <a:pt x="21550" y="7347"/>
                    <a:pt x="21003" y="7864"/>
                  </a:cubicBezTo>
                  <a:cubicBezTo>
                    <a:pt x="20122" y="8685"/>
                    <a:pt x="19453" y="9749"/>
                    <a:pt x="18845" y="10812"/>
                  </a:cubicBezTo>
                  <a:cubicBezTo>
                    <a:pt x="17447" y="13305"/>
                    <a:pt x="16383" y="15980"/>
                    <a:pt x="15167" y="18563"/>
                  </a:cubicBezTo>
                  <a:cubicBezTo>
                    <a:pt x="13973" y="21131"/>
                    <a:pt x="12691" y="23639"/>
                    <a:pt x="11091" y="25974"/>
                  </a:cubicBezTo>
                  <a:lnTo>
                    <a:pt x="11091" y="25974"/>
                  </a:lnTo>
                  <a:cubicBezTo>
                    <a:pt x="11729" y="23652"/>
                    <a:pt x="12538" y="21390"/>
                    <a:pt x="13313" y="19110"/>
                  </a:cubicBezTo>
                  <a:cubicBezTo>
                    <a:pt x="14286" y="16314"/>
                    <a:pt x="15167" y="13487"/>
                    <a:pt x="15775" y="10569"/>
                  </a:cubicBezTo>
                  <a:cubicBezTo>
                    <a:pt x="16140" y="8776"/>
                    <a:pt x="16596" y="6983"/>
                    <a:pt x="16778" y="5128"/>
                  </a:cubicBezTo>
                  <a:cubicBezTo>
                    <a:pt x="16930" y="3578"/>
                    <a:pt x="17021" y="1390"/>
                    <a:pt x="15532" y="447"/>
                  </a:cubicBezTo>
                  <a:cubicBezTo>
                    <a:pt x="15082" y="166"/>
                    <a:pt x="14609" y="1"/>
                    <a:pt x="1413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70" name="Google Shape;470;p15"/>
            <p:cNvSpPr/>
            <p:nvPr/>
          </p:nvSpPr>
          <p:spPr>
            <a:xfrm>
              <a:off x="1482200" y="5650200"/>
              <a:ext cx="48650" cy="38000"/>
            </a:xfrm>
            <a:custGeom>
              <a:avLst/>
              <a:gdLst/>
              <a:ahLst/>
              <a:cxnLst/>
              <a:rect l="l" t="t" r="r" b="b"/>
              <a:pathLst>
                <a:path w="1946" h="1520"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71" name="Google Shape;471;p15"/>
            <p:cNvSpPr/>
            <p:nvPr/>
          </p:nvSpPr>
          <p:spPr>
            <a:xfrm>
              <a:off x="1436600" y="5786975"/>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72" name="Google Shape;472;p15"/>
            <p:cNvSpPr/>
            <p:nvPr/>
          </p:nvSpPr>
          <p:spPr>
            <a:xfrm>
              <a:off x="1406200" y="5961750"/>
              <a:ext cx="48675" cy="38025"/>
            </a:xfrm>
            <a:custGeom>
              <a:avLst/>
              <a:gdLst/>
              <a:ahLst/>
              <a:cxnLst/>
              <a:rect l="l" t="t" r="r" b="b"/>
              <a:pathLst>
                <a:path w="1947" h="1521" fill="none" extrusionOk="0">
                  <a:moveTo>
                    <a:pt x="974" y="0"/>
                  </a:moveTo>
                  <a:cubicBezTo>
                    <a:pt x="1" y="0"/>
                    <a:pt x="1" y="1520"/>
                    <a:pt x="974" y="1520"/>
                  </a:cubicBezTo>
                  <a:cubicBezTo>
                    <a:pt x="1946" y="1520"/>
                    <a:pt x="1946" y="0"/>
                    <a:pt x="974"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73" name="Google Shape;473;p15"/>
            <p:cNvSpPr/>
            <p:nvPr/>
          </p:nvSpPr>
          <p:spPr>
            <a:xfrm>
              <a:off x="1337825" y="6136525"/>
              <a:ext cx="48650" cy="38025"/>
            </a:xfrm>
            <a:custGeom>
              <a:avLst/>
              <a:gdLst/>
              <a:ahLst/>
              <a:cxnLst/>
              <a:rect l="l" t="t" r="r" b="b"/>
              <a:pathLst>
                <a:path w="1946" h="1521"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74" name="Google Shape;474;p15"/>
            <p:cNvSpPr/>
            <p:nvPr/>
          </p:nvSpPr>
          <p:spPr>
            <a:xfrm>
              <a:off x="1482200" y="6189700"/>
              <a:ext cx="48650" cy="38025"/>
            </a:xfrm>
            <a:custGeom>
              <a:avLst/>
              <a:gdLst/>
              <a:ahLst/>
              <a:cxnLst/>
              <a:rect l="l" t="t" r="r" b="b"/>
              <a:pathLst>
                <a:path w="1946" h="1521" fill="none" extrusionOk="0">
                  <a:moveTo>
                    <a:pt x="973" y="1"/>
                  </a:moveTo>
                  <a:cubicBezTo>
                    <a:pt x="0" y="1"/>
                    <a:pt x="0" y="1521"/>
                    <a:pt x="973" y="1521"/>
                  </a:cubicBezTo>
                  <a:cubicBezTo>
                    <a:pt x="1946" y="1521"/>
                    <a:pt x="1946" y="1"/>
                    <a:pt x="973" y="1"/>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75" name="Google Shape;475;p15"/>
            <p:cNvSpPr/>
            <p:nvPr/>
          </p:nvSpPr>
          <p:spPr>
            <a:xfrm>
              <a:off x="1596175" y="6106125"/>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76" name="Google Shape;476;p15"/>
            <p:cNvSpPr/>
            <p:nvPr/>
          </p:nvSpPr>
          <p:spPr>
            <a:xfrm>
              <a:off x="1596175" y="5946550"/>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77" name="Google Shape;477;p15"/>
            <p:cNvSpPr/>
            <p:nvPr/>
          </p:nvSpPr>
          <p:spPr>
            <a:xfrm>
              <a:off x="1694975" y="5840175"/>
              <a:ext cx="48650" cy="38000"/>
            </a:xfrm>
            <a:custGeom>
              <a:avLst/>
              <a:gdLst/>
              <a:ahLst/>
              <a:cxnLst/>
              <a:rect l="l" t="t" r="r" b="b"/>
              <a:pathLst>
                <a:path w="1946" h="1520"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478" name="Google Shape;478;p15"/>
          <p:cNvGrpSpPr/>
          <p:nvPr/>
        </p:nvGrpSpPr>
        <p:grpSpPr>
          <a:xfrm rot="-5243950" flipH="1">
            <a:off x="3852514" y="-1086363"/>
            <a:ext cx="1637713" cy="2428307"/>
            <a:chOff x="9375" y="7336275"/>
            <a:chExt cx="818450" cy="1213550"/>
          </a:xfrm>
        </p:grpSpPr>
        <p:sp>
          <p:nvSpPr>
            <p:cNvPr id="479" name="Google Shape;479;p15"/>
            <p:cNvSpPr/>
            <p:nvPr/>
          </p:nvSpPr>
          <p:spPr>
            <a:xfrm>
              <a:off x="474450" y="7336275"/>
              <a:ext cx="196075" cy="309300"/>
            </a:xfrm>
            <a:custGeom>
              <a:avLst/>
              <a:gdLst/>
              <a:ahLst/>
              <a:cxnLst/>
              <a:rect l="l" t="t" r="r" b="b"/>
              <a:pathLst>
                <a:path w="7843" h="12372" fill="none" extrusionOk="0">
                  <a:moveTo>
                    <a:pt x="7447" y="6717"/>
                  </a:moveTo>
                  <a:cubicBezTo>
                    <a:pt x="7021" y="10061"/>
                    <a:pt x="3192" y="12371"/>
                    <a:pt x="3192" y="12371"/>
                  </a:cubicBezTo>
                  <a:cubicBezTo>
                    <a:pt x="3192" y="12371"/>
                    <a:pt x="0" y="9210"/>
                    <a:pt x="395" y="5866"/>
                  </a:cubicBezTo>
                  <a:cubicBezTo>
                    <a:pt x="821" y="2523"/>
                    <a:pt x="2705" y="0"/>
                    <a:pt x="4651" y="243"/>
                  </a:cubicBezTo>
                  <a:cubicBezTo>
                    <a:pt x="6596" y="456"/>
                    <a:pt x="7842" y="3374"/>
                    <a:pt x="7447" y="671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80" name="Google Shape;480;p15"/>
            <p:cNvSpPr/>
            <p:nvPr/>
          </p:nvSpPr>
          <p:spPr>
            <a:xfrm>
              <a:off x="520025" y="7633375"/>
              <a:ext cx="307800" cy="214325"/>
            </a:xfrm>
            <a:custGeom>
              <a:avLst/>
              <a:gdLst/>
              <a:ahLst/>
              <a:cxnLst/>
              <a:rect l="l" t="t" r="r" b="b"/>
              <a:pathLst>
                <a:path w="12312" h="8573" fill="none" extrusionOk="0">
                  <a:moveTo>
                    <a:pt x="6809" y="7691"/>
                  </a:moveTo>
                  <a:cubicBezTo>
                    <a:pt x="3557" y="8572"/>
                    <a:pt x="1" y="5867"/>
                    <a:pt x="1" y="5867"/>
                  </a:cubicBezTo>
                  <a:cubicBezTo>
                    <a:pt x="1" y="5867"/>
                    <a:pt x="1703" y="1733"/>
                    <a:pt x="4986" y="852"/>
                  </a:cubicBezTo>
                  <a:cubicBezTo>
                    <a:pt x="8238" y="1"/>
                    <a:pt x="11308" y="821"/>
                    <a:pt x="11794" y="2706"/>
                  </a:cubicBezTo>
                  <a:cubicBezTo>
                    <a:pt x="12311" y="4590"/>
                    <a:pt x="10062" y="6809"/>
                    <a:pt x="6809" y="7691"/>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81" name="Google Shape;481;p15"/>
            <p:cNvSpPr/>
            <p:nvPr/>
          </p:nvSpPr>
          <p:spPr>
            <a:xfrm>
              <a:off x="423525" y="7857550"/>
              <a:ext cx="308550" cy="212025"/>
            </a:xfrm>
            <a:custGeom>
              <a:avLst/>
              <a:gdLst/>
              <a:ahLst/>
              <a:cxnLst/>
              <a:rect l="l" t="t" r="r" b="b"/>
              <a:pathLst>
                <a:path w="12342" h="8481" fill="none" extrusionOk="0">
                  <a:moveTo>
                    <a:pt x="6779" y="7690"/>
                  </a:moveTo>
                  <a:cubicBezTo>
                    <a:pt x="3496" y="8481"/>
                    <a:pt x="1" y="5654"/>
                    <a:pt x="1" y="5654"/>
                  </a:cubicBezTo>
                  <a:cubicBezTo>
                    <a:pt x="1" y="5654"/>
                    <a:pt x="1824" y="1581"/>
                    <a:pt x="5107" y="791"/>
                  </a:cubicBezTo>
                  <a:cubicBezTo>
                    <a:pt x="8390" y="0"/>
                    <a:pt x="11429" y="912"/>
                    <a:pt x="11885" y="2827"/>
                  </a:cubicBezTo>
                  <a:cubicBezTo>
                    <a:pt x="12341" y="4712"/>
                    <a:pt x="10062" y="6900"/>
                    <a:pt x="6779" y="7690"/>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82" name="Google Shape;482;p15"/>
            <p:cNvSpPr/>
            <p:nvPr/>
          </p:nvSpPr>
          <p:spPr>
            <a:xfrm>
              <a:off x="308025" y="8134150"/>
              <a:ext cx="308550" cy="193800"/>
            </a:xfrm>
            <a:custGeom>
              <a:avLst/>
              <a:gdLst/>
              <a:ahLst/>
              <a:cxnLst/>
              <a:rect l="l" t="t" r="r" b="b"/>
              <a:pathLst>
                <a:path w="12342" h="7752" fill="none" extrusionOk="0">
                  <a:moveTo>
                    <a:pt x="5684" y="7387"/>
                  </a:moveTo>
                  <a:cubicBezTo>
                    <a:pt x="2341" y="7022"/>
                    <a:pt x="0" y="3222"/>
                    <a:pt x="0" y="3222"/>
                  </a:cubicBezTo>
                  <a:cubicBezTo>
                    <a:pt x="0" y="3222"/>
                    <a:pt x="3101" y="0"/>
                    <a:pt x="6444" y="365"/>
                  </a:cubicBezTo>
                  <a:cubicBezTo>
                    <a:pt x="9818" y="730"/>
                    <a:pt x="12341" y="2584"/>
                    <a:pt x="12159" y="4529"/>
                  </a:cubicBezTo>
                  <a:cubicBezTo>
                    <a:pt x="11946" y="6475"/>
                    <a:pt x="9058" y="7751"/>
                    <a:pt x="5684" y="738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83" name="Google Shape;483;p15"/>
            <p:cNvSpPr/>
            <p:nvPr/>
          </p:nvSpPr>
          <p:spPr>
            <a:xfrm>
              <a:off x="134775" y="8356025"/>
              <a:ext cx="309300" cy="193800"/>
            </a:xfrm>
            <a:custGeom>
              <a:avLst/>
              <a:gdLst/>
              <a:ahLst/>
              <a:cxnLst/>
              <a:rect l="l" t="t" r="r" b="b"/>
              <a:pathLst>
                <a:path w="12372" h="7752" fill="none" extrusionOk="0">
                  <a:moveTo>
                    <a:pt x="5715" y="7387"/>
                  </a:moveTo>
                  <a:cubicBezTo>
                    <a:pt x="2341" y="7022"/>
                    <a:pt x="0" y="3223"/>
                    <a:pt x="0" y="3223"/>
                  </a:cubicBezTo>
                  <a:cubicBezTo>
                    <a:pt x="0" y="3223"/>
                    <a:pt x="3101" y="1"/>
                    <a:pt x="6474" y="366"/>
                  </a:cubicBezTo>
                  <a:cubicBezTo>
                    <a:pt x="9818" y="730"/>
                    <a:pt x="12371" y="2585"/>
                    <a:pt x="12158" y="4530"/>
                  </a:cubicBezTo>
                  <a:cubicBezTo>
                    <a:pt x="11946" y="6475"/>
                    <a:pt x="9058" y="7752"/>
                    <a:pt x="5715" y="738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84" name="Google Shape;484;p15"/>
            <p:cNvSpPr/>
            <p:nvPr/>
          </p:nvSpPr>
          <p:spPr>
            <a:xfrm>
              <a:off x="282175" y="7555100"/>
              <a:ext cx="245475" cy="281950"/>
            </a:xfrm>
            <a:custGeom>
              <a:avLst/>
              <a:gdLst/>
              <a:ahLst/>
              <a:cxnLst/>
              <a:rect l="l" t="t" r="r" b="b"/>
              <a:pathLst>
                <a:path w="9819" h="11278" fill="none" extrusionOk="0">
                  <a:moveTo>
                    <a:pt x="2037" y="8117"/>
                  </a:moveTo>
                  <a:cubicBezTo>
                    <a:pt x="3892" y="10943"/>
                    <a:pt x="8360" y="11278"/>
                    <a:pt x="8360" y="11278"/>
                  </a:cubicBezTo>
                  <a:cubicBezTo>
                    <a:pt x="8360" y="11278"/>
                    <a:pt x="9819" y="7053"/>
                    <a:pt x="7934" y="4226"/>
                  </a:cubicBezTo>
                  <a:cubicBezTo>
                    <a:pt x="6080" y="1399"/>
                    <a:pt x="3253" y="1"/>
                    <a:pt x="1612" y="1065"/>
                  </a:cubicBezTo>
                  <a:cubicBezTo>
                    <a:pt x="1" y="2159"/>
                    <a:pt x="183" y="5320"/>
                    <a:pt x="2037" y="811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85" name="Google Shape;485;p15"/>
            <p:cNvSpPr/>
            <p:nvPr/>
          </p:nvSpPr>
          <p:spPr>
            <a:xfrm>
              <a:off x="167450" y="7816525"/>
              <a:ext cx="245475" cy="281925"/>
            </a:xfrm>
            <a:custGeom>
              <a:avLst/>
              <a:gdLst/>
              <a:ahLst/>
              <a:cxnLst/>
              <a:rect l="l" t="t" r="r" b="b"/>
              <a:pathLst>
                <a:path w="9819" h="11277" fill="none" extrusionOk="0">
                  <a:moveTo>
                    <a:pt x="2037" y="8146"/>
                  </a:moveTo>
                  <a:cubicBezTo>
                    <a:pt x="3921" y="10942"/>
                    <a:pt x="8389" y="11277"/>
                    <a:pt x="8389" y="11277"/>
                  </a:cubicBezTo>
                  <a:cubicBezTo>
                    <a:pt x="8389" y="11277"/>
                    <a:pt x="9818" y="7052"/>
                    <a:pt x="7964" y="4225"/>
                  </a:cubicBezTo>
                  <a:cubicBezTo>
                    <a:pt x="6110" y="1429"/>
                    <a:pt x="3253" y="0"/>
                    <a:pt x="1642" y="1094"/>
                  </a:cubicBezTo>
                  <a:cubicBezTo>
                    <a:pt x="0" y="2158"/>
                    <a:pt x="183" y="5319"/>
                    <a:pt x="2037" y="8146"/>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86" name="Google Shape;486;p15"/>
            <p:cNvSpPr/>
            <p:nvPr/>
          </p:nvSpPr>
          <p:spPr>
            <a:xfrm>
              <a:off x="9375" y="8048275"/>
              <a:ext cx="245475" cy="281950"/>
            </a:xfrm>
            <a:custGeom>
              <a:avLst/>
              <a:gdLst/>
              <a:ahLst/>
              <a:cxnLst/>
              <a:rect l="l" t="t" r="r" b="b"/>
              <a:pathLst>
                <a:path w="9819" h="11278" fill="none" extrusionOk="0">
                  <a:moveTo>
                    <a:pt x="2068" y="8147"/>
                  </a:moveTo>
                  <a:cubicBezTo>
                    <a:pt x="3922" y="10943"/>
                    <a:pt x="8390" y="11277"/>
                    <a:pt x="8390" y="11277"/>
                  </a:cubicBezTo>
                  <a:cubicBezTo>
                    <a:pt x="8390" y="11277"/>
                    <a:pt x="9819" y="7052"/>
                    <a:pt x="7965" y="4226"/>
                  </a:cubicBezTo>
                  <a:cubicBezTo>
                    <a:pt x="6110" y="1429"/>
                    <a:pt x="3284" y="1"/>
                    <a:pt x="1642" y="1095"/>
                  </a:cubicBezTo>
                  <a:cubicBezTo>
                    <a:pt x="1" y="2159"/>
                    <a:pt x="183" y="5320"/>
                    <a:pt x="2068" y="814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87" name="Google Shape;487;p15"/>
            <p:cNvSpPr/>
            <p:nvPr/>
          </p:nvSpPr>
          <p:spPr>
            <a:xfrm>
              <a:off x="35975" y="7445675"/>
              <a:ext cx="566150" cy="1060075"/>
            </a:xfrm>
            <a:custGeom>
              <a:avLst/>
              <a:gdLst/>
              <a:ahLst/>
              <a:cxnLst/>
              <a:rect l="l" t="t" r="r" b="b"/>
              <a:pathLst>
                <a:path w="22646" h="42403" fill="none" extrusionOk="0">
                  <a:moveTo>
                    <a:pt x="21703" y="1"/>
                  </a:moveTo>
                  <a:cubicBezTo>
                    <a:pt x="21703" y="1"/>
                    <a:pt x="22646" y="21521"/>
                    <a:pt x="1" y="42403"/>
                  </a:cubicBezTo>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488" name="Google Shape;488;p15"/>
          <p:cNvSpPr txBox="1">
            <a:spLocks noGrp="1"/>
          </p:cNvSpPr>
          <p:nvPr>
            <p:ph type="subTitle" idx="1"/>
          </p:nvPr>
        </p:nvSpPr>
        <p:spPr>
          <a:xfrm>
            <a:off x="1256167" y="1556033"/>
            <a:ext cx="3221600" cy="4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89" name="Google Shape;489;p15"/>
          <p:cNvSpPr txBox="1">
            <a:spLocks noGrp="1"/>
          </p:cNvSpPr>
          <p:nvPr>
            <p:ph type="subTitle" idx="2"/>
          </p:nvPr>
        </p:nvSpPr>
        <p:spPr>
          <a:xfrm>
            <a:off x="1453833" y="1989429"/>
            <a:ext cx="2832000" cy="91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p:txBody>
      </p:sp>
      <p:sp>
        <p:nvSpPr>
          <p:cNvPr id="490" name="Google Shape;490;p15"/>
          <p:cNvSpPr txBox="1">
            <a:spLocks noGrp="1"/>
          </p:cNvSpPr>
          <p:nvPr>
            <p:ph type="subTitle" idx="3"/>
          </p:nvPr>
        </p:nvSpPr>
        <p:spPr>
          <a:xfrm>
            <a:off x="4480633" y="1556033"/>
            <a:ext cx="3221600" cy="4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91" name="Google Shape;491;p15"/>
          <p:cNvSpPr txBox="1">
            <a:spLocks noGrp="1"/>
          </p:cNvSpPr>
          <p:nvPr>
            <p:ph type="subTitle" idx="4"/>
          </p:nvPr>
        </p:nvSpPr>
        <p:spPr>
          <a:xfrm>
            <a:off x="4675300" y="1989429"/>
            <a:ext cx="2832000" cy="91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p:txBody>
      </p:sp>
      <p:sp>
        <p:nvSpPr>
          <p:cNvPr id="492" name="Google Shape;492;p15"/>
          <p:cNvSpPr txBox="1">
            <a:spLocks noGrp="1"/>
          </p:cNvSpPr>
          <p:nvPr>
            <p:ph type="subTitle" idx="5"/>
          </p:nvPr>
        </p:nvSpPr>
        <p:spPr>
          <a:xfrm>
            <a:off x="7714233" y="1556033"/>
            <a:ext cx="3221600" cy="4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93" name="Google Shape;493;p15"/>
          <p:cNvSpPr txBox="1">
            <a:spLocks noGrp="1"/>
          </p:cNvSpPr>
          <p:nvPr>
            <p:ph type="subTitle" idx="6"/>
          </p:nvPr>
        </p:nvSpPr>
        <p:spPr>
          <a:xfrm>
            <a:off x="7896767" y="1989429"/>
            <a:ext cx="2832000" cy="91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p:txBody>
      </p:sp>
      <p:sp>
        <p:nvSpPr>
          <p:cNvPr id="494" name="Google Shape;494;p15"/>
          <p:cNvSpPr txBox="1">
            <a:spLocks noGrp="1"/>
          </p:cNvSpPr>
          <p:nvPr>
            <p:ph type="subTitle" idx="7"/>
          </p:nvPr>
        </p:nvSpPr>
        <p:spPr>
          <a:xfrm>
            <a:off x="1256167" y="3027089"/>
            <a:ext cx="3221600" cy="4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95" name="Google Shape;495;p15"/>
          <p:cNvSpPr txBox="1">
            <a:spLocks noGrp="1"/>
          </p:cNvSpPr>
          <p:nvPr>
            <p:ph type="subTitle" idx="8"/>
          </p:nvPr>
        </p:nvSpPr>
        <p:spPr>
          <a:xfrm>
            <a:off x="1453833" y="3465489"/>
            <a:ext cx="2832000" cy="91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p:txBody>
      </p:sp>
      <p:sp>
        <p:nvSpPr>
          <p:cNvPr id="496" name="Google Shape;496;p15"/>
          <p:cNvSpPr txBox="1">
            <a:spLocks noGrp="1"/>
          </p:cNvSpPr>
          <p:nvPr>
            <p:ph type="subTitle" idx="9"/>
          </p:nvPr>
        </p:nvSpPr>
        <p:spPr>
          <a:xfrm>
            <a:off x="4480633" y="3027089"/>
            <a:ext cx="3221600" cy="4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97" name="Google Shape;497;p15"/>
          <p:cNvSpPr txBox="1">
            <a:spLocks noGrp="1"/>
          </p:cNvSpPr>
          <p:nvPr>
            <p:ph type="subTitle" idx="13"/>
          </p:nvPr>
        </p:nvSpPr>
        <p:spPr>
          <a:xfrm>
            <a:off x="4675300" y="3465489"/>
            <a:ext cx="2832000" cy="91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p:txBody>
      </p:sp>
      <p:sp>
        <p:nvSpPr>
          <p:cNvPr id="498" name="Google Shape;498;p15"/>
          <p:cNvSpPr txBox="1">
            <a:spLocks noGrp="1"/>
          </p:cNvSpPr>
          <p:nvPr>
            <p:ph type="subTitle" idx="14"/>
          </p:nvPr>
        </p:nvSpPr>
        <p:spPr>
          <a:xfrm>
            <a:off x="7714233" y="3005156"/>
            <a:ext cx="3221600" cy="4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99" name="Google Shape;499;p15"/>
          <p:cNvSpPr txBox="1">
            <a:spLocks noGrp="1"/>
          </p:cNvSpPr>
          <p:nvPr>
            <p:ph type="subTitle" idx="15"/>
          </p:nvPr>
        </p:nvSpPr>
        <p:spPr>
          <a:xfrm>
            <a:off x="7896767" y="3465489"/>
            <a:ext cx="2832000" cy="91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p:txBody>
      </p:sp>
      <p:sp>
        <p:nvSpPr>
          <p:cNvPr id="500" name="Google Shape;500;p15"/>
          <p:cNvSpPr txBox="1">
            <a:spLocks noGrp="1"/>
          </p:cNvSpPr>
          <p:nvPr>
            <p:ph type="subTitle" idx="16"/>
          </p:nvPr>
        </p:nvSpPr>
        <p:spPr>
          <a:xfrm>
            <a:off x="1259033" y="4505189"/>
            <a:ext cx="3221600" cy="4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01" name="Google Shape;501;p15"/>
          <p:cNvSpPr txBox="1">
            <a:spLocks noGrp="1"/>
          </p:cNvSpPr>
          <p:nvPr>
            <p:ph type="subTitle" idx="17"/>
          </p:nvPr>
        </p:nvSpPr>
        <p:spPr>
          <a:xfrm>
            <a:off x="1456700" y="4943423"/>
            <a:ext cx="2832000" cy="91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p:txBody>
      </p:sp>
      <p:sp>
        <p:nvSpPr>
          <p:cNvPr id="502" name="Google Shape;502;p15"/>
          <p:cNvSpPr txBox="1">
            <a:spLocks noGrp="1"/>
          </p:cNvSpPr>
          <p:nvPr>
            <p:ph type="subTitle" idx="18"/>
          </p:nvPr>
        </p:nvSpPr>
        <p:spPr>
          <a:xfrm>
            <a:off x="4479651" y="4505189"/>
            <a:ext cx="3221600" cy="4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03" name="Google Shape;503;p15"/>
          <p:cNvSpPr txBox="1">
            <a:spLocks noGrp="1"/>
          </p:cNvSpPr>
          <p:nvPr>
            <p:ph type="subTitle" idx="19"/>
          </p:nvPr>
        </p:nvSpPr>
        <p:spPr>
          <a:xfrm>
            <a:off x="4674317" y="4943423"/>
            <a:ext cx="2832000" cy="91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p:txBody>
      </p:sp>
      <p:sp>
        <p:nvSpPr>
          <p:cNvPr id="504" name="Google Shape;504;p15"/>
          <p:cNvSpPr txBox="1">
            <a:spLocks noGrp="1"/>
          </p:cNvSpPr>
          <p:nvPr>
            <p:ph type="subTitle" idx="20"/>
          </p:nvPr>
        </p:nvSpPr>
        <p:spPr>
          <a:xfrm>
            <a:off x="7714233" y="4482923"/>
            <a:ext cx="3221600" cy="4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05" name="Google Shape;505;p15"/>
          <p:cNvSpPr txBox="1">
            <a:spLocks noGrp="1"/>
          </p:cNvSpPr>
          <p:nvPr>
            <p:ph type="subTitle" idx="21"/>
          </p:nvPr>
        </p:nvSpPr>
        <p:spPr>
          <a:xfrm>
            <a:off x="7896767" y="4943423"/>
            <a:ext cx="2832000" cy="91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nine columns 2">
  <p:cSld name="Title and nine columns 2">
    <p:spTree>
      <p:nvGrpSpPr>
        <p:cNvPr id="1" name="Shape 506"/>
        <p:cNvGrpSpPr/>
        <p:nvPr/>
      </p:nvGrpSpPr>
      <p:grpSpPr>
        <a:xfrm>
          <a:off x="0" y="0"/>
          <a:ext cx="0" cy="0"/>
          <a:chOff x="0" y="0"/>
          <a:chExt cx="0" cy="0"/>
        </a:xfrm>
      </p:grpSpPr>
      <p:sp>
        <p:nvSpPr>
          <p:cNvPr id="507" name="Google Shape;507;p16"/>
          <p:cNvSpPr/>
          <p:nvPr/>
        </p:nvSpPr>
        <p:spPr>
          <a:xfrm flipH="1">
            <a:off x="-57588" y="-25404"/>
            <a:ext cx="5364909" cy="3219387"/>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508" name="Google Shape;508;p16"/>
          <p:cNvSpPr/>
          <p:nvPr/>
        </p:nvSpPr>
        <p:spPr>
          <a:xfrm rot="10800000" flipH="1">
            <a:off x="6903812" y="3789251"/>
            <a:ext cx="5364909" cy="3219387"/>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509" name="Google Shape;509;p16"/>
          <p:cNvSpPr/>
          <p:nvPr/>
        </p:nvSpPr>
        <p:spPr>
          <a:xfrm>
            <a:off x="751400" y="491767"/>
            <a:ext cx="10689200" cy="55660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510" name="Google Shape;510;p16"/>
          <p:cNvSpPr/>
          <p:nvPr/>
        </p:nvSpPr>
        <p:spPr>
          <a:xfrm>
            <a:off x="751400" y="6338053"/>
            <a:ext cx="10689200" cy="228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511" name="Google Shape;511;p16"/>
          <p:cNvSpPr txBox="1">
            <a:spLocks noGrp="1"/>
          </p:cNvSpPr>
          <p:nvPr>
            <p:ph type="title"/>
          </p:nvPr>
        </p:nvSpPr>
        <p:spPr>
          <a:xfrm>
            <a:off x="960000" y="4917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512" name="Google Shape;512;p16"/>
          <p:cNvGrpSpPr/>
          <p:nvPr/>
        </p:nvGrpSpPr>
        <p:grpSpPr>
          <a:xfrm rot="956512">
            <a:off x="10514944" y="-307480"/>
            <a:ext cx="2157333" cy="1841495"/>
            <a:chOff x="-2034625" y="5750713"/>
            <a:chExt cx="906575" cy="773850"/>
          </a:xfrm>
        </p:grpSpPr>
        <p:sp>
          <p:nvSpPr>
            <p:cNvPr id="513" name="Google Shape;513;p16"/>
            <p:cNvSpPr/>
            <p:nvPr/>
          </p:nvSpPr>
          <p:spPr>
            <a:xfrm>
              <a:off x="-2034625" y="5750713"/>
              <a:ext cx="906575" cy="773850"/>
            </a:xfrm>
            <a:custGeom>
              <a:avLst/>
              <a:gdLst/>
              <a:ahLst/>
              <a:cxnLst/>
              <a:rect l="l" t="t" r="r" b="b"/>
              <a:pathLst>
                <a:path w="36263" h="30954" extrusionOk="0">
                  <a:moveTo>
                    <a:pt x="23691" y="14453"/>
                  </a:moveTo>
                  <a:cubicBezTo>
                    <a:pt x="24107" y="14453"/>
                    <a:pt x="24450" y="14602"/>
                    <a:pt x="24590" y="14882"/>
                  </a:cubicBezTo>
                  <a:cubicBezTo>
                    <a:pt x="24833" y="15399"/>
                    <a:pt x="24377" y="16098"/>
                    <a:pt x="23587" y="16493"/>
                  </a:cubicBezTo>
                  <a:cubicBezTo>
                    <a:pt x="23245" y="16658"/>
                    <a:pt x="22897" y="16738"/>
                    <a:pt x="22591" y="16738"/>
                  </a:cubicBezTo>
                  <a:cubicBezTo>
                    <a:pt x="22162" y="16738"/>
                    <a:pt x="21814" y="16582"/>
                    <a:pt x="21672" y="16280"/>
                  </a:cubicBezTo>
                  <a:cubicBezTo>
                    <a:pt x="21429" y="15794"/>
                    <a:pt x="21885" y="15065"/>
                    <a:pt x="22706" y="14700"/>
                  </a:cubicBezTo>
                  <a:cubicBezTo>
                    <a:pt x="23040" y="14533"/>
                    <a:pt x="23385" y="14453"/>
                    <a:pt x="23691" y="14453"/>
                  </a:cubicBezTo>
                  <a:close/>
                  <a:moveTo>
                    <a:pt x="10920" y="15599"/>
                  </a:moveTo>
                  <a:cubicBezTo>
                    <a:pt x="11364" y="15599"/>
                    <a:pt x="11783" y="15753"/>
                    <a:pt x="12098" y="16068"/>
                  </a:cubicBezTo>
                  <a:cubicBezTo>
                    <a:pt x="12797" y="16797"/>
                    <a:pt x="12675" y="18013"/>
                    <a:pt x="11854" y="18834"/>
                  </a:cubicBezTo>
                  <a:cubicBezTo>
                    <a:pt x="11386" y="19285"/>
                    <a:pt x="10799" y="19516"/>
                    <a:pt x="10254" y="19516"/>
                  </a:cubicBezTo>
                  <a:cubicBezTo>
                    <a:pt x="9807" y="19516"/>
                    <a:pt x="9389" y="19361"/>
                    <a:pt x="9088" y="19046"/>
                  </a:cubicBezTo>
                  <a:cubicBezTo>
                    <a:pt x="8389" y="18347"/>
                    <a:pt x="8511" y="17101"/>
                    <a:pt x="9332" y="16280"/>
                  </a:cubicBezTo>
                  <a:cubicBezTo>
                    <a:pt x="9800" y="15829"/>
                    <a:pt x="10378" y="15599"/>
                    <a:pt x="10920" y="15599"/>
                  </a:cubicBezTo>
                  <a:close/>
                  <a:moveTo>
                    <a:pt x="18437" y="1"/>
                  </a:moveTo>
                  <a:cubicBezTo>
                    <a:pt x="16250" y="1"/>
                    <a:pt x="13932" y="763"/>
                    <a:pt x="12645" y="3028"/>
                  </a:cubicBezTo>
                  <a:cubicBezTo>
                    <a:pt x="10213" y="7283"/>
                    <a:pt x="12766" y="10445"/>
                    <a:pt x="12553" y="12207"/>
                  </a:cubicBezTo>
                  <a:cubicBezTo>
                    <a:pt x="12371" y="13636"/>
                    <a:pt x="11125" y="12359"/>
                    <a:pt x="5562" y="15612"/>
                  </a:cubicBezTo>
                  <a:cubicBezTo>
                    <a:pt x="0" y="18895"/>
                    <a:pt x="4955" y="26828"/>
                    <a:pt x="7021" y="27952"/>
                  </a:cubicBezTo>
                  <a:cubicBezTo>
                    <a:pt x="7147" y="28022"/>
                    <a:pt x="7269" y="28055"/>
                    <a:pt x="7388" y="28055"/>
                  </a:cubicBezTo>
                  <a:cubicBezTo>
                    <a:pt x="9191" y="28055"/>
                    <a:pt x="10238" y="20499"/>
                    <a:pt x="12462" y="19472"/>
                  </a:cubicBezTo>
                  <a:cubicBezTo>
                    <a:pt x="12619" y="19403"/>
                    <a:pt x="12741" y="19370"/>
                    <a:pt x="12832" y="19370"/>
                  </a:cubicBezTo>
                  <a:cubicBezTo>
                    <a:pt x="14140" y="19370"/>
                    <a:pt x="9180" y="26114"/>
                    <a:pt x="10487" y="28955"/>
                  </a:cubicBezTo>
                  <a:cubicBezTo>
                    <a:pt x="11186" y="30460"/>
                    <a:pt x="13078" y="30954"/>
                    <a:pt x="15190" y="30954"/>
                  </a:cubicBezTo>
                  <a:cubicBezTo>
                    <a:pt x="17303" y="30954"/>
                    <a:pt x="19636" y="30460"/>
                    <a:pt x="21216" y="29989"/>
                  </a:cubicBezTo>
                  <a:cubicBezTo>
                    <a:pt x="24377" y="29077"/>
                    <a:pt x="20152" y="26037"/>
                    <a:pt x="21125" y="23211"/>
                  </a:cubicBezTo>
                  <a:cubicBezTo>
                    <a:pt x="21292" y="22720"/>
                    <a:pt x="21438" y="22510"/>
                    <a:pt x="21572" y="22510"/>
                  </a:cubicBezTo>
                  <a:cubicBezTo>
                    <a:pt x="22221" y="22510"/>
                    <a:pt x="22612" y="27391"/>
                    <a:pt x="23921" y="29229"/>
                  </a:cubicBezTo>
                  <a:cubicBezTo>
                    <a:pt x="24515" y="30078"/>
                    <a:pt x="25530" y="30424"/>
                    <a:pt x="26737" y="30424"/>
                  </a:cubicBezTo>
                  <a:cubicBezTo>
                    <a:pt x="28685" y="30424"/>
                    <a:pt x="31131" y="29523"/>
                    <a:pt x="33101" y="28378"/>
                  </a:cubicBezTo>
                  <a:cubicBezTo>
                    <a:pt x="36262" y="26524"/>
                    <a:pt x="34469" y="17010"/>
                    <a:pt x="34317" y="15581"/>
                  </a:cubicBezTo>
                  <a:cubicBezTo>
                    <a:pt x="34294" y="15369"/>
                    <a:pt x="34132" y="15282"/>
                    <a:pt x="33866" y="15282"/>
                  </a:cubicBezTo>
                  <a:cubicBezTo>
                    <a:pt x="32610" y="15282"/>
                    <a:pt x="29047" y="17230"/>
                    <a:pt x="27002" y="17230"/>
                  </a:cubicBezTo>
                  <a:cubicBezTo>
                    <a:pt x="26560" y="17230"/>
                    <a:pt x="26189" y="17139"/>
                    <a:pt x="25928" y="16919"/>
                  </a:cubicBezTo>
                  <a:cubicBezTo>
                    <a:pt x="24195" y="15490"/>
                    <a:pt x="32888" y="15095"/>
                    <a:pt x="33739" y="11478"/>
                  </a:cubicBezTo>
                  <a:cubicBezTo>
                    <a:pt x="34560" y="7831"/>
                    <a:pt x="29849" y="4639"/>
                    <a:pt x="27630" y="3666"/>
                  </a:cubicBezTo>
                  <a:cubicBezTo>
                    <a:pt x="27485" y="3602"/>
                    <a:pt x="27334" y="3572"/>
                    <a:pt x="27176" y="3572"/>
                  </a:cubicBezTo>
                  <a:cubicBezTo>
                    <a:pt x="25146" y="3572"/>
                    <a:pt x="22115" y="8505"/>
                    <a:pt x="20706" y="8505"/>
                  </a:cubicBezTo>
                  <a:cubicBezTo>
                    <a:pt x="20565" y="8505"/>
                    <a:pt x="20441" y="8456"/>
                    <a:pt x="20335" y="8347"/>
                  </a:cubicBezTo>
                  <a:cubicBezTo>
                    <a:pt x="19089" y="7071"/>
                    <a:pt x="25107" y="2694"/>
                    <a:pt x="23070" y="1235"/>
                  </a:cubicBezTo>
                  <a:cubicBezTo>
                    <a:pt x="22126" y="572"/>
                    <a:pt x="20330" y="1"/>
                    <a:pt x="1843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514" name="Google Shape;514;p16"/>
            <p:cNvSpPr/>
            <p:nvPr/>
          </p:nvSpPr>
          <p:spPr>
            <a:xfrm>
              <a:off x="-1730675" y="6046863"/>
              <a:ext cx="459750" cy="322600"/>
            </a:xfrm>
            <a:custGeom>
              <a:avLst/>
              <a:gdLst/>
              <a:ahLst/>
              <a:cxnLst/>
              <a:rect l="l" t="t" r="r" b="b"/>
              <a:pathLst>
                <a:path w="18390" h="12904" extrusionOk="0">
                  <a:moveTo>
                    <a:pt x="385" y="0"/>
                  </a:moveTo>
                  <a:cubicBezTo>
                    <a:pt x="284" y="0"/>
                    <a:pt x="186" y="38"/>
                    <a:pt x="122" y="118"/>
                  </a:cubicBezTo>
                  <a:cubicBezTo>
                    <a:pt x="61" y="179"/>
                    <a:pt x="31" y="240"/>
                    <a:pt x="31" y="301"/>
                  </a:cubicBezTo>
                  <a:cubicBezTo>
                    <a:pt x="0" y="422"/>
                    <a:pt x="31" y="544"/>
                    <a:pt x="122" y="635"/>
                  </a:cubicBezTo>
                  <a:cubicBezTo>
                    <a:pt x="3557" y="3796"/>
                    <a:pt x="17204" y="12489"/>
                    <a:pt x="17782" y="12854"/>
                  </a:cubicBezTo>
                  <a:cubicBezTo>
                    <a:pt x="17836" y="12887"/>
                    <a:pt x="17899" y="12904"/>
                    <a:pt x="17962" y="12904"/>
                  </a:cubicBezTo>
                  <a:cubicBezTo>
                    <a:pt x="18075" y="12904"/>
                    <a:pt x="18190" y="12849"/>
                    <a:pt x="18268" y="12732"/>
                  </a:cubicBezTo>
                  <a:cubicBezTo>
                    <a:pt x="18390" y="12581"/>
                    <a:pt x="18329" y="12337"/>
                    <a:pt x="18147" y="12246"/>
                  </a:cubicBezTo>
                  <a:cubicBezTo>
                    <a:pt x="18025" y="12155"/>
                    <a:pt x="4013" y="3219"/>
                    <a:pt x="639" y="88"/>
                  </a:cubicBezTo>
                  <a:cubicBezTo>
                    <a:pt x="567" y="31"/>
                    <a:pt x="475" y="0"/>
                    <a:pt x="38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515" name="Google Shape;515;p16"/>
            <p:cNvSpPr/>
            <p:nvPr/>
          </p:nvSpPr>
          <p:spPr>
            <a:xfrm>
              <a:off x="-1416850" y="6210913"/>
              <a:ext cx="192275" cy="255050"/>
            </a:xfrm>
            <a:custGeom>
              <a:avLst/>
              <a:gdLst/>
              <a:ahLst/>
              <a:cxnLst/>
              <a:rect l="l" t="t" r="r" b="b"/>
              <a:pathLst>
                <a:path w="7691" h="10202" extrusionOk="0">
                  <a:moveTo>
                    <a:pt x="7357" y="0"/>
                  </a:moveTo>
                  <a:cubicBezTo>
                    <a:pt x="7174" y="31"/>
                    <a:pt x="3040" y="395"/>
                    <a:pt x="1217" y="2493"/>
                  </a:cubicBezTo>
                  <a:cubicBezTo>
                    <a:pt x="791" y="2949"/>
                    <a:pt x="548" y="3556"/>
                    <a:pt x="426" y="4225"/>
                  </a:cubicBezTo>
                  <a:cubicBezTo>
                    <a:pt x="1" y="6626"/>
                    <a:pt x="1065" y="9818"/>
                    <a:pt x="1125" y="10000"/>
                  </a:cubicBezTo>
                  <a:cubicBezTo>
                    <a:pt x="1173" y="10120"/>
                    <a:pt x="1296" y="10202"/>
                    <a:pt x="1420" y="10202"/>
                  </a:cubicBezTo>
                  <a:cubicBezTo>
                    <a:pt x="1454" y="10202"/>
                    <a:pt x="1488" y="10196"/>
                    <a:pt x="1521" y="10183"/>
                  </a:cubicBezTo>
                  <a:cubicBezTo>
                    <a:pt x="1673" y="10122"/>
                    <a:pt x="1764" y="9940"/>
                    <a:pt x="1703" y="9788"/>
                  </a:cubicBezTo>
                  <a:cubicBezTo>
                    <a:pt x="1673" y="9757"/>
                    <a:pt x="1" y="4772"/>
                    <a:pt x="1642" y="2888"/>
                  </a:cubicBezTo>
                  <a:cubicBezTo>
                    <a:pt x="3344" y="973"/>
                    <a:pt x="7357" y="608"/>
                    <a:pt x="7387" y="608"/>
                  </a:cubicBezTo>
                  <a:cubicBezTo>
                    <a:pt x="7569" y="608"/>
                    <a:pt x="7691" y="456"/>
                    <a:pt x="7660" y="304"/>
                  </a:cubicBezTo>
                  <a:cubicBezTo>
                    <a:pt x="7660" y="122"/>
                    <a:pt x="7509" y="0"/>
                    <a:pt x="735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516" name="Google Shape;516;p16"/>
            <p:cNvSpPr/>
            <p:nvPr/>
          </p:nvSpPr>
          <p:spPr>
            <a:xfrm>
              <a:off x="-1650900" y="6030238"/>
              <a:ext cx="252325" cy="363150"/>
            </a:xfrm>
            <a:custGeom>
              <a:avLst/>
              <a:gdLst/>
              <a:ahLst/>
              <a:cxnLst/>
              <a:rect l="l" t="t" r="r" b="b"/>
              <a:pathLst>
                <a:path w="10093" h="14526" extrusionOk="0">
                  <a:moveTo>
                    <a:pt x="9685" y="1"/>
                  </a:moveTo>
                  <a:cubicBezTo>
                    <a:pt x="9638" y="1"/>
                    <a:pt x="9591" y="8"/>
                    <a:pt x="9545" y="23"/>
                  </a:cubicBezTo>
                  <a:cubicBezTo>
                    <a:pt x="9332" y="115"/>
                    <a:pt x="4195" y="2425"/>
                    <a:pt x="2068" y="5130"/>
                  </a:cubicBezTo>
                  <a:cubicBezTo>
                    <a:pt x="1217" y="6224"/>
                    <a:pt x="700" y="7896"/>
                    <a:pt x="426" y="9507"/>
                  </a:cubicBezTo>
                  <a:cubicBezTo>
                    <a:pt x="1" y="11817"/>
                    <a:pt x="31" y="14036"/>
                    <a:pt x="1" y="14188"/>
                  </a:cubicBezTo>
                  <a:cubicBezTo>
                    <a:pt x="29" y="14357"/>
                    <a:pt x="161" y="14525"/>
                    <a:pt x="350" y="14525"/>
                  </a:cubicBezTo>
                  <a:cubicBezTo>
                    <a:pt x="365" y="14525"/>
                    <a:pt x="380" y="14524"/>
                    <a:pt x="396" y="14522"/>
                  </a:cubicBezTo>
                  <a:cubicBezTo>
                    <a:pt x="578" y="14522"/>
                    <a:pt x="730" y="14370"/>
                    <a:pt x="730" y="14157"/>
                  </a:cubicBezTo>
                  <a:cubicBezTo>
                    <a:pt x="730" y="14097"/>
                    <a:pt x="670" y="8109"/>
                    <a:pt x="2645" y="5555"/>
                  </a:cubicBezTo>
                  <a:cubicBezTo>
                    <a:pt x="4651" y="3002"/>
                    <a:pt x="9788" y="723"/>
                    <a:pt x="9819" y="692"/>
                  </a:cubicBezTo>
                  <a:cubicBezTo>
                    <a:pt x="10001" y="601"/>
                    <a:pt x="10092" y="388"/>
                    <a:pt x="10001" y="206"/>
                  </a:cubicBezTo>
                  <a:cubicBezTo>
                    <a:pt x="9955" y="69"/>
                    <a:pt x="9824" y="1"/>
                    <a:pt x="968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517" name="Google Shape;517;p16"/>
          <p:cNvSpPr/>
          <p:nvPr/>
        </p:nvSpPr>
        <p:spPr>
          <a:xfrm rot="-1143860" flipH="1">
            <a:off x="-827118" y="3506108"/>
            <a:ext cx="2447393" cy="2500579"/>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518" name="Google Shape;518;p16"/>
          <p:cNvGrpSpPr/>
          <p:nvPr/>
        </p:nvGrpSpPr>
        <p:grpSpPr>
          <a:xfrm rot="-3018574" flipH="1">
            <a:off x="3504142" y="5440022"/>
            <a:ext cx="1294484" cy="2255620"/>
            <a:chOff x="1148625" y="5541750"/>
            <a:chExt cx="651225" cy="1134750"/>
          </a:xfrm>
        </p:grpSpPr>
        <p:sp>
          <p:nvSpPr>
            <p:cNvPr id="519" name="Google Shape;519;p16"/>
            <p:cNvSpPr/>
            <p:nvPr/>
          </p:nvSpPr>
          <p:spPr>
            <a:xfrm>
              <a:off x="1148625" y="5541750"/>
              <a:ext cx="651225" cy="1134750"/>
            </a:xfrm>
            <a:custGeom>
              <a:avLst/>
              <a:gdLst/>
              <a:ahLst/>
              <a:cxnLst/>
              <a:rect l="l" t="t" r="r" b="b"/>
              <a:pathLst>
                <a:path w="26049" h="45390" extrusionOk="0">
                  <a:moveTo>
                    <a:pt x="14134" y="1"/>
                  </a:moveTo>
                  <a:cubicBezTo>
                    <a:pt x="13839" y="1"/>
                    <a:pt x="13543" y="65"/>
                    <a:pt x="13252" y="204"/>
                  </a:cubicBezTo>
                  <a:cubicBezTo>
                    <a:pt x="12492" y="569"/>
                    <a:pt x="11945" y="1329"/>
                    <a:pt x="11550" y="2028"/>
                  </a:cubicBezTo>
                  <a:cubicBezTo>
                    <a:pt x="10608" y="3669"/>
                    <a:pt x="10061" y="5554"/>
                    <a:pt x="9574" y="7378"/>
                  </a:cubicBezTo>
                  <a:cubicBezTo>
                    <a:pt x="7994" y="13183"/>
                    <a:pt x="7295" y="19171"/>
                    <a:pt x="6261" y="25068"/>
                  </a:cubicBezTo>
                  <a:cubicBezTo>
                    <a:pt x="5289" y="30904"/>
                    <a:pt x="3982" y="36831"/>
                    <a:pt x="1276" y="42120"/>
                  </a:cubicBezTo>
                  <a:cubicBezTo>
                    <a:pt x="942" y="42789"/>
                    <a:pt x="608" y="43427"/>
                    <a:pt x="213" y="44065"/>
                  </a:cubicBezTo>
                  <a:cubicBezTo>
                    <a:pt x="0" y="44426"/>
                    <a:pt x="336" y="44772"/>
                    <a:pt x="672" y="44772"/>
                  </a:cubicBezTo>
                  <a:cubicBezTo>
                    <a:pt x="818" y="44772"/>
                    <a:pt x="963" y="44707"/>
                    <a:pt x="1064" y="44551"/>
                  </a:cubicBezTo>
                  <a:cubicBezTo>
                    <a:pt x="3951" y="39627"/>
                    <a:pt x="5532" y="34095"/>
                    <a:pt x="6626" y="28533"/>
                  </a:cubicBezTo>
                  <a:cubicBezTo>
                    <a:pt x="7720" y="22849"/>
                    <a:pt x="8389" y="17104"/>
                    <a:pt x="9574" y="11451"/>
                  </a:cubicBezTo>
                  <a:cubicBezTo>
                    <a:pt x="10061" y="9201"/>
                    <a:pt x="10608" y="6922"/>
                    <a:pt x="11368" y="4764"/>
                  </a:cubicBezTo>
                  <a:cubicBezTo>
                    <a:pt x="11672" y="3913"/>
                    <a:pt x="12006" y="3092"/>
                    <a:pt x="12492" y="2302"/>
                  </a:cubicBezTo>
                  <a:cubicBezTo>
                    <a:pt x="12827" y="1754"/>
                    <a:pt x="13313" y="1025"/>
                    <a:pt x="14012" y="934"/>
                  </a:cubicBezTo>
                  <a:cubicBezTo>
                    <a:pt x="14049" y="930"/>
                    <a:pt x="14086" y="928"/>
                    <a:pt x="14123" y="928"/>
                  </a:cubicBezTo>
                  <a:cubicBezTo>
                    <a:pt x="14699" y="928"/>
                    <a:pt x="15305" y="1360"/>
                    <a:pt x="15562" y="1846"/>
                  </a:cubicBezTo>
                  <a:cubicBezTo>
                    <a:pt x="15927" y="2545"/>
                    <a:pt x="15927" y="3396"/>
                    <a:pt x="15897" y="4186"/>
                  </a:cubicBezTo>
                  <a:cubicBezTo>
                    <a:pt x="15836" y="6040"/>
                    <a:pt x="15380" y="7864"/>
                    <a:pt x="14985" y="9688"/>
                  </a:cubicBezTo>
                  <a:cubicBezTo>
                    <a:pt x="14772" y="10630"/>
                    <a:pt x="14590" y="11572"/>
                    <a:pt x="14347" y="12515"/>
                  </a:cubicBezTo>
                  <a:cubicBezTo>
                    <a:pt x="13982" y="14065"/>
                    <a:pt x="13495" y="15584"/>
                    <a:pt x="13009" y="17074"/>
                  </a:cubicBezTo>
                  <a:cubicBezTo>
                    <a:pt x="12036" y="20022"/>
                    <a:pt x="10942" y="22879"/>
                    <a:pt x="10122" y="25858"/>
                  </a:cubicBezTo>
                  <a:cubicBezTo>
                    <a:pt x="9939" y="26588"/>
                    <a:pt x="9757" y="27317"/>
                    <a:pt x="9605" y="28077"/>
                  </a:cubicBezTo>
                  <a:cubicBezTo>
                    <a:pt x="9538" y="28365"/>
                    <a:pt x="9811" y="28685"/>
                    <a:pt x="10093" y="28685"/>
                  </a:cubicBezTo>
                  <a:cubicBezTo>
                    <a:pt x="10198" y="28685"/>
                    <a:pt x="10304" y="28640"/>
                    <a:pt x="10395" y="28533"/>
                  </a:cubicBezTo>
                  <a:cubicBezTo>
                    <a:pt x="13830" y="24278"/>
                    <a:pt x="15897" y="19171"/>
                    <a:pt x="18207" y="14247"/>
                  </a:cubicBezTo>
                  <a:cubicBezTo>
                    <a:pt x="18784" y="13001"/>
                    <a:pt x="19362" y="11755"/>
                    <a:pt x="20091" y="10569"/>
                  </a:cubicBezTo>
                  <a:cubicBezTo>
                    <a:pt x="20638" y="9718"/>
                    <a:pt x="21277" y="8806"/>
                    <a:pt x="22097" y="8198"/>
                  </a:cubicBezTo>
                  <a:cubicBezTo>
                    <a:pt x="22420" y="7950"/>
                    <a:pt x="22844" y="7702"/>
                    <a:pt x="23253" y="7702"/>
                  </a:cubicBezTo>
                  <a:cubicBezTo>
                    <a:pt x="23345" y="7702"/>
                    <a:pt x="23437" y="7715"/>
                    <a:pt x="23526" y="7742"/>
                  </a:cubicBezTo>
                  <a:cubicBezTo>
                    <a:pt x="23952" y="7864"/>
                    <a:pt x="24256" y="8320"/>
                    <a:pt x="24438" y="8745"/>
                  </a:cubicBezTo>
                  <a:cubicBezTo>
                    <a:pt x="25137" y="10356"/>
                    <a:pt x="24803" y="12393"/>
                    <a:pt x="24377" y="14034"/>
                  </a:cubicBezTo>
                  <a:cubicBezTo>
                    <a:pt x="23800" y="16284"/>
                    <a:pt x="22736" y="18442"/>
                    <a:pt x="21733" y="20509"/>
                  </a:cubicBezTo>
                  <a:cubicBezTo>
                    <a:pt x="19514" y="25038"/>
                    <a:pt x="16809" y="29354"/>
                    <a:pt x="13708" y="33335"/>
                  </a:cubicBezTo>
                  <a:cubicBezTo>
                    <a:pt x="10729" y="37165"/>
                    <a:pt x="7295" y="40813"/>
                    <a:pt x="3282" y="43579"/>
                  </a:cubicBezTo>
                  <a:cubicBezTo>
                    <a:pt x="2857" y="43913"/>
                    <a:pt x="2371" y="44217"/>
                    <a:pt x="1915" y="44491"/>
                  </a:cubicBezTo>
                  <a:cubicBezTo>
                    <a:pt x="1483" y="44770"/>
                    <a:pt x="1752" y="45390"/>
                    <a:pt x="2154" y="45390"/>
                  </a:cubicBezTo>
                  <a:cubicBezTo>
                    <a:pt x="2233" y="45390"/>
                    <a:pt x="2316" y="45366"/>
                    <a:pt x="2401" y="45311"/>
                  </a:cubicBezTo>
                  <a:cubicBezTo>
                    <a:pt x="6687" y="42667"/>
                    <a:pt x="10304" y="39050"/>
                    <a:pt x="13465" y="35159"/>
                  </a:cubicBezTo>
                  <a:cubicBezTo>
                    <a:pt x="16839" y="31025"/>
                    <a:pt x="19757" y="26527"/>
                    <a:pt x="22158" y="21755"/>
                  </a:cubicBezTo>
                  <a:cubicBezTo>
                    <a:pt x="23252" y="19627"/>
                    <a:pt x="24316" y="17378"/>
                    <a:pt x="25076" y="15098"/>
                  </a:cubicBezTo>
                  <a:cubicBezTo>
                    <a:pt x="25684" y="13183"/>
                    <a:pt x="26049" y="11025"/>
                    <a:pt x="25532" y="9049"/>
                  </a:cubicBezTo>
                  <a:cubicBezTo>
                    <a:pt x="25251" y="7898"/>
                    <a:pt x="24477" y="6746"/>
                    <a:pt x="23233" y="6746"/>
                  </a:cubicBezTo>
                  <a:cubicBezTo>
                    <a:pt x="23132" y="6746"/>
                    <a:pt x="23026" y="6754"/>
                    <a:pt x="22918" y="6770"/>
                  </a:cubicBezTo>
                  <a:cubicBezTo>
                    <a:pt x="22189" y="6891"/>
                    <a:pt x="21550" y="7347"/>
                    <a:pt x="21003" y="7864"/>
                  </a:cubicBezTo>
                  <a:cubicBezTo>
                    <a:pt x="20122" y="8685"/>
                    <a:pt x="19453" y="9749"/>
                    <a:pt x="18845" y="10812"/>
                  </a:cubicBezTo>
                  <a:cubicBezTo>
                    <a:pt x="17447" y="13305"/>
                    <a:pt x="16383" y="15980"/>
                    <a:pt x="15167" y="18563"/>
                  </a:cubicBezTo>
                  <a:cubicBezTo>
                    <a:pt x="13973" y="21131"/>
                    <a:pt x="12691" y="23639"/>
                    <a:pt x="11091" y="25974"/>
                  </a:cubicBezTo>
                  <a:lnTo>
                    <a:pt x="11091" y="25974"/>
                  </a:lnTo>
                  <a:cubicBezTo>
                    <a:pt x="11729" y="23652"/>
                    <a:pt x="12538" y="21390"/>
                    <a:pt x="13313" y="19110"/>
                  </a:cubicBezTo>
                  <a:cubicBezTo>
                    <a:pt x="14286" y="16314"/>
                    <a:pt x="15167" y="13487"/>
                    <a:pt x="15775" y="10569"/>
                  </a:cubicBezTo>
                  <a:cubicBezTo>
                    <a:pt x="16140" y="8776"/>
                    <a:pt x="16596" y="6983"/>
                    <a:pt x="16778" y="5128"/>
                  </a:cubicBezTo>
                  <a:cubicBezTo>
                    <a:pt x="16930" y="3578"/>
                    <a:pt x="17021" y="1390"/>
                    <a:pt x="15532" y="447"/>
                  </a:cubicBezTo>
                  <a:cubicBezTo>
                    <a:pt x="15082" y="166"/>
                    <a:pt x="14609" y="1"/>
                    <a:pt x="1413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520" name="Google Shape;520;p16"/>
            <p:cNvSpPr/>
            <p:nvPr/>
          </p:nvSpPr>
          <p:spPr>
            <a:xfrm>
              <a:off x="1482200" y="5650200"/>
              <a:ext cx="48650" cy="38000"/>
            </a:xfrm>
            <a:custGeom>
              <a:avLst/>
              <a:gdLst/>
              <a:ahLst/>
              <a:cxnLst/>
              <a:rect l="l" t="t" r="r" b="b"/>
              <a:pathLst>
                <a:path w="1946" h="1520"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521" name="Google Shape;521;p16"/>
            <p:cNvSpPr/>
            <p:nvPr/>
          </p:nvSpPr>
          <p:spPr>
            <a:xfrm>
              <a:off x="1436600" y="5786975"/>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522" name="Google Shape;522;p16"/>
            <p:cNvSpPr/>
            <p:nvPr/>
          </p:nvSpPr>
          <p:spPr>
            <a:xfrm>
              <a:off x="1406200" y="5961750"/>
              <a:ext cx="48675" cy="38025"/>
            </a:xfrm>
            <a:custGeom>
              <a:avLst/>
              <a:gdLst/>
              <a:ahLst/>
              <a:cxnLst/>
              <a:rect l="l" t="t" r="r" b="b"/>
              <a:pathLst>
                <a:path w="1947" h="1521" fill="none" extrusionOk="0">
                  <a:moveTo>
                    <a:pt x="974" y="0"/>
                  </a:moveTo>
                  <a:cubicBezTo>
                    <a:pt x="1" y="0"/>
                    <a:pt x="1" y="1520"/>
                    <a:pt x="974" y="1520"/>
                  </a:cubicBezTo>
                  <a:cubicBezTo>
                    <a:pt x="1946" y="1520"/>
                    <a:pt x="1946" y="0"/>
                    <a:pt x="974"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523" name="Google Shape;523;p16"/>
            <p:cNvSpPr/>
            <p:nvPr/>
          </p:nvSpPr>
          <p:spPr>
            <a:xfrm>
              <a:off x="1337825" y="6136525"/>
              <a:ext cx="48650" cy="38025"/>
            </a:xfrm>
            <a:custGeom>
              <a:avLst/>
              <a:gdLst/>
              <a:ahLst/>
              <a:cxnLst/>
              <a:rect l="l" t="t" r="r" b="b"/>
              <a:pathLst>
                <a:path w="1946" h="1521"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524" name="Google Shape;524;p16"/>
            <p:cNvSpPr/>
            <p:nvPr/>
          </p:nvSpPr>
          <p:spPr>
            <a:xfrm>
              <a:off x="1482200" y="6189700"/>
              <a:ext cx="48650" cy="38025"/>
            </a:xfrm>
            <a:custGeom>
              <a:avLst/>
              <a:gdLst/>
              <a:ahLst/>
              <a:cxnLst/>
              <a:rect l="l" t="t" r="r" b="b"/>
              <a:pathLst>
                <a:path w="1946" h="1521" fill="none" extrusionOk="0">
                  <a:moveTo>
                    <a:pt x="973" y="1"/>
                  </a:moveTo>
                  <a:cubicBezTo>
                    <a:pt x="0" y="1"/>
                    <a:pt x="0" y="1521"/>
                    <a:pt x="973" y="1521"/>
                  </a:cubicBezTo>
                  <a:cubicBezTo>
                    <a:pt x="1946" y="1521"/>
                    <a:pt x="1946" y="1"/>
                    <a:pt x="973" y="1"/>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525" name="Google Shape;525;p16"/>
            <p:cNvSpPr/>
            <p:nvPr/>
          </p:nvSpPr>
          <p:spPr>
            <a:xfrm>
              <a:off x="1596175" y="6106125"/>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526" name="Google Shape;526;p16"/>
            <p:cNvSpPr/>
            <p:nvPr/>
          </p:nvSpPr>
          <p:spPr>
            <a:xfrm>
              <a:off x="1596175" y="5946550"/>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527" name="Google Shape;527;p16"/>
            <p:cNvSpPr/>
            <p:nvPr/>
          </p:nvSpPr>
          <p:spPr>
            <a:xfrm>
              <a:off x="1694975" y="5840175"/>
              <a:ext cx="48650" cy="38000"/>
            </a:xfrm>
            <a:custGeom>
              <a:avLst/>
              <a:gdLst/>
              <a:ahLst/>
              <a:cxnLst/>
              <a:rect l="l" t="t" r="r" b="b"/>
              <a:pathLst>
                <a:path w="1946" h="1520"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528" name="Google Shape;528;p16"/>
          <p:cNvGrpSpPr/>
          <p:nvPr/>
        </p:nvGrpSpPr>
        <p:grpSpPr>
          <a:xfrm rot="5243950">
            <a:off x="6644219" y="-1111763"/>
            <a:ext cx="1637713" cy="2428307"/>
            <a:chOff x="9375" y="7336275"/>
            <a:chExt cx="818450" cy="1213550"/>
          </a:xfrm>
        </p:grpSpPr>
        <p:sp>
          <p:nvSpPr>
            <p:cNvPr id="529" name="Google Shape;529;p16"/>
            <p:cNvSpPr/>
            <p:nvPr/>
          </p:nvSpPr>
          <p:spPr>
            <a:xfrm>
              <a:off x="474450" y="7336275"/>
              <a:ext cx="196075" cy="309300"/>
            </a:xfrm>
            <a:custGeom>
              <a:avLst/>
              <a:gdLst/>
              <a:ahLst/>
              <a:cxnLst/>
              <a:rect l="l" t="t" r="r" b="b"/>
              <a:pathLst>
                <a:path w="7843" h="12372" fill="none" extrusionOk="0">
                  <a:moveTo>
                    <a:pt x="7447" y="6717"/>
                  </a:moveTo>
                  <a:cubicBezTo>
                    <a:pt x="7021" y="10061"/>
                    <a:pt x="3192" y="12371"/>
                    <a:pt x="3192" y="12371"/>
                  </a:cubicBezTo>
                  <a:cubicBezTo>
                    <a:pt x="3192" y="12371"/>
                    <a:pt x="0" y="9210"/>
                    <a:pt x="395" y="5866"/>
                  </a:cubicBezTo>
                  <a:cubicBezTo>
                    <a:pt x="821" y="2523"/>
                    <a:pt x="2705" y="0"/>
                    <a:pt x="4651" y="243"/>
                  </a:cubicBezTo>
                  <a:cubicBezTo>
                    <a:pt x="6596" y="456"/>
                    <a:pt x="7842" y="3374"/>
                    <a:pt x="7447" y="671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530" name="Google Shape;530;p16"/>
            <p:cNvSpPr/>
            <p:nvPr/>
          </p:nvSpPr>
          <p:spPr>
            <a:xfrm>
              <a:off x="520025" y="7633375"/>
              <a:ext cx="307800" cy="214325"/>
            </a:xfrm>
            <a:custGeom>
              <a:avLst/>
              <a:gdLst/>
              <a:ahLst/>
              <a:cxnLst/>
              <a:rect l="l" t="t" r="r" b="b"/>
              <a:pathLst>
                <a:path w="12312" h="8573" fill="none" extrusionOk="0">
                  <a:moveTo>
                    <a:pt x="6809" y="7691"/>
                  </a:moveTo>
                  <a:cubicBezTo>
                    <a:pt x="3557" y="8572"/>
                    <a:pt x="1" y="5867"/>
                    <a:pt x="1" y="5867"/>
                  </a:cubicBezTo>
                  <a:cubicBezTo>
                    <a:pt x="1" y="5867"/>
                    <a:pt x="1703" y="1733"/>
                    <a:pt x="4986" y="852"/>
                  </a:cubicBezTo>
                  <a:cubicBezTo>
                    <a:pt x="8238" y="1"/>
                    <a:pt x="11308" y="821"/>
                    <a:pt x="11794" y="2706"/>
                  </a:cubicBezTo>
                  <a:cubicBezTo>
                    <a:pt x="12311" y="4590"/>
                    <a:pt x="10062" y="6809"/>
                    <a:pt x="6809" y="7691"/>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531" name="Google Shape;531;p16"/>
            <p:cNvSpPr/>
            <p:nvPr/>
          </p:nvSpPr>
          <p:spPr>
            <a:xfrm>
              <a:off x="423525" y="7857550"/>
              <a:ext cx="308550" cy="212025"/>
            </a:xfrm>
            <a:custGeom>
              <a:avLst/>
              <a:gdLst/>
              <a:ahLst/>
              <a:cxnLst/>
              <a:rect l="l" t="t" r="r" b="b"/>
              <a:pathLst>
                <a:path w="12342" h="8481" fill="none" extrusionOk="0">
                  <a:moveTo>
                    <a:pt x="6779" y="7690"/>
                  </a:moveTo>
                  <a:cubicBezTo>
                    <a:pt x="3496" y="8481"/>
                    <a:pt x="1" y="5654"/>
                    <a:pt x="1" y="5654"/>
                  </a:cubicBezTo>
                  <a:cubicBezTo>
                    <a:pt x="1" y="5654"/>
                    <a:pt x="1824" y="1581"/>
                    <a:pt x="5107" y="791"/>
                  </a:cubicBezTo>
                  <a:cubicBezTo>
                    <a:pt x="8390" y="0"/>
                    <a:pt x="11429" y="912"/>
                    <a:pt x="11885" y="2827"/>
                  </a:cubicBezTo>
                  <a:cubicBezTo>
                    <a:pt x="12341" y="4712"/>
                    <a:pt x="10062" y="6900"/>
                    <a:pt x="6779" y="7690"/>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532" name="Google Shape;532;p16"/>
            <p:cNvSpPr/>
            <p:nvPr/>
          </p:nvSpPr>
          <p:spPr>
            <a:xfrm>
              <a:off x="308025" y="8134150"/>
              <a:ext cx="308550" cy="193800"/>
            </a:xfrm>
            <a:custGeom>
              <a:avLst/>
              <a:gdLst/>
              <a:ahLst/>
              <a:cxnLst/>
              <a:rect l="l" t="t" r="r" b="b"/>
              <a:pathLst>
                <a:path w="12342" h="7752" fill="none" extrusionOk="0">
                  <a:moveTo>
                    <a:pt x="5684" y="7387"/>
                  </a:moveTo>
                  <a:cubicBezTo>
                    <a:pt x="2341" y="7022"/>
                    <a:pt x="0" y="3222"/>
                    <a:pt x="0" y="3222"/>
                  </a:cubicBezTo>
                  <a:cubicBezTo>
                    <a:pt x="0" y="3222"/>
                    <a:pt x="3101" y="0"/>
                    <a:pt x="6444" y="365"/>
                  </a:cubicBezTo>
                  <a:cubicBezTo>
                    <a:pt x="9818" y="730"/>
                    <a:pt x="12341" y="2584"/>
                    <a:pt x="12159" y="4529"/>
                  </a:cubicBezTo>
                  <a:cubicBezTo>
                    <a:pt x="11946" y="6475"/>
                    <a:pt x="9058" y="7751"/>
                    <a:pt x="5684" y="738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533" name="Google Shape;533;p16"/>
            <p:cNvSpPr/>
            <p:nvPr/>
          </p:nvSpPr>
          <p:spPr>
            <a:xfrm>
              <a:off x="134775" y="8356025"/>
              <a:ext cx="309300" cy="193800"/>
            </a:xfrm>
            <a:custGeom>
              <a:avLst/>
              <a:gdLst/>
              <a:ahLst/>
              <a:cxnLst/>
              <a:rect l="l" t="t" r="r" b="b"/>
              <a:pathLst>
                <a:path w="12372" h="7752" fill="none" extrusionOk="0">
                  <a:moveTo>
                    <a:pt x="5715" y="7387"/>
                  </a:moveTo>
                  <a:cubicBezTo>
                    <a:pt x="2341" y="7022"/>
                    <a:pt x="0" y="3223"/>
                    <a:pt x="0" y="3223"/>
                  </a:cubicBezTo>
                  <a:cubicBezTo>
                    <a:pt x="0" y="3223"/>
                    <a:pt x="3101" y="1"/>
                    <a:pt x="6474" y="366"/>
                  </a:cubicBezTo>
                  <a:cubicBezTo>
                    <a:pt x="9818" y="730"/>
                    <a:pt x="12371" y="2585"/>
                    <a:pt x="12158" y="4530"/>
                  </a:cubicBezTo>
                  <a:cubicBezTo>
                    <a:pt x="11946" y="6475"/>
                    <a:pt x="9058" y="7752"/>
                    <a:pt x="5715" y="738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534" name="Google Shape;534;p16"/>
            <p:cNvSpPr/>
            <p:nvPr/>
          </p:nvSpPr>
          <p:spPr>
            <a:xfrm>
              <a:off x="282175" y="7555100"/>
              <a:ext cx="245475" cy="281950"/>
            </a:xfrm>
            <a:custGeom>
              <a:avLst/>
              <a:gdLst/>
              <a:ahLst/>
              <a:cxnLst/>
              <a:rect l="l" t="t" r="r" b="b"/>
              <a:pathLst>
                <a:path w="9819" h="11278" fill="none" extrusionOk="0">
                  <a:moveTo>
                    <a:pt x="2037" y="8117"/>
                  </a:moveTo>
                  <a:cubicBezTo>
                    <a:pt x="3892" y="10943"/>
                    <a:pt x="8360" y="11278"/>
                    <a:pt x="8360" y="11278"/>
                  </a:cubicBezTo>
                  <a:cubicBezTo>
                    <a:pt x="8360" y="11278"/>
                    <a:pt x="9819" y="7053"/>
                    <a:pt x="7934" y="4226"/>
                  </a:cubicBezTo>
                  <a:cubicBezTo>
                    <a:pt x="6080" y="1399"/>
                    <a:pt x="3253" y="1"/>
                    <a:pt x="1612" y="1065"/>
                  </a:cubicBezTo>
                  <a:cubicBezTo>
                    <a:pt x="1" y="2159"/>
                    <a:pt x="183" y="5320"/>
                    <a:pt x="2037" y="811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535" name="Google Shape;535;p16"/>
            <p:cNvSpPr/>
            <p:nvPr/>
          </p:nvSpPr>
          <p:spPr>
            <a:xfrm>
              <a:off x="167450" y="7816525"/>
              <a:ext cx="245475" cy="281925"/>
            </a:xfrm>
            <a:custGeom>
              <a:avLst/>
              <a:gdLst/>
              <a:ahLst/>
              <a:cxnLst/>
              <a:rect l="l" t="t" r="r" b="b"/>
              <a:pathLst>
                <a:path w="9819" h="11277" fill="none" extrusionOk="0">
                  <a:moveTo>
                    <a:pt x="2037" y="8146"/>
                  </a:moveTo>
                  <a:cubicBezTo>
                    <a:pt x="3921" y="10942"/>
                    <a:pt x="8389" y="11277"/>
                    <a:pt x="8389" y="11277"/>
                  </a:cubicBezTo>
                  <a:cubicBezTo>
                    <a:pt x="8389" y="11277"/>
                    <a:pt x="9818" y="7052"/>
                    <a:pt x="7964" y="4225"/>
                  </a:cubicBezTo>
                  <a:cubicBezTo>
                    <a:pt x="6110" y="1429"/>
                    <a:pt x="3253" y="0"/>
                    <a:pt x="1642" y="1094"/>
                  </a:cubicBezTo>
                  <a:cubicBezTo>
                    <a:pt x="0" y="2158"/>
                    <a:pt x="183" y="5319"/>
                    <a:pt x="2037" y="8146"/>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536" name="Google Shape;536;p16"/>
            <p:cNvSpPr/>
            <p:nvPr/>
          </p:nvSpPr>
          <p:spPr>
            <a:xfrm>
              <a:off x="9375" y="8048275"/>
              <a:ext cx="245475" cy="281950"/>
            </a:xfrm>
            <a:custGeom>
              <a:avLst/>
              <a:gdLst/>
              <a:ahLst/>
              <a:cxnLst/>
              <a:rect l="l" t="t" r="r" b="b"/>
              <a:pathLst>
                <a:path w="9819" h="11278" fill="none" extrusionOk="0">
                  <a:moveTo>
                    <a:pt x="2068" y="8147"/>
                  </a:moveTo>
                  <a:cubicBezTo>
                    <a:pt x="3922" y="10943"/>
                    <a:pt x="8390" y="11277"/>
                    <a:pt x="8390" y="11277"/>
                  </a:cubicBezTo>
                  <a:cubicBezTo>
                    <a:pt x="8390" y="11277"/>
                    <a:pt x="9819" y="7052"/>
                    <a:pt x="7965" y="4226"/>
                  </a:cubicBezTo>
                  <a:cubicBezTo>
                    <a:pt x="6110" y="1429"/>
                    <a:pt x="3284" y="1"/>
                    <a:pt x="1642" y="1095"/>
                  </a:cubicBezTo>
                  <a:cubicBezTo>
                    <a:pt x="1" y="2159"/>
                    <a:pt x="183" y="5320"/>
                    <a:pt x="2068" y="814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537" name="Google Shape;537;p16"/>
            <p:cNvSpPr/>
            <p:nvPr/>
          </p:nvSpPr>
          <p:spPr>
            <a:xfrm>
              <a:off x="35975" y="7445675"/>
              <a:ext cx="566150" cy="1060075"/>
            </a:xfrm>
            <a:custGeom>
              <a:avLst/>
              <a:gdLst/>
              <a:ahLst/>
              <a:cxnLst/>
              <a:rect l="l" t="t" r="r" b="b"/>
              <a:pathLst>
                <a:path w="22646" h="42403" fill="none" extrusionOk="0">
                  <a:moveTo>
                    <a:pt x="21703" y="1"/>
                  </a:moveTo>
                  <a:cubicBezTo>
                    <a:pt x="21703" y="1"/>
                    <a:pt x="22646" y="21521"/>
                    <a:pt x="1" y="42403"/>
                  </a:cubicBezTo>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538" name="Google Shape;538;p16"/>
          <p:cNvSpPr txBox="1">
            <a:spLocks noGrp="1"/>
          </p:cNvSpPr>
          <p:nvPr>
            <p:ph type="subTitle" idx="1"/>
          </p:nvPr>
        </p:nvSpPr>
        <p:spPr>
          <a:xfrm>
            <a:off x="1256167" y="1556033"/>
            <a:ext cx="3221600" cy="4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9" name="Google Shape;539;p16"/>
          <p:cNvSpPr txBox="1">
            <a:spLocks noGrp="1"/>
          </p:cNvSpPr>
          <p:nvPr>
            <p:ph type="subTitle" idx="2"/>
          </p:nvPr>
        </p:nvSpPr>
        <p:spPr>
          <a:xfrm>
            <a:off x="1453833" y="1989429"/>
            <a:ext cx="2832000" cy="91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p:txBody>
      </p:sp>
      <p:sp>
        <p:nvSpPr>
          <p:cNvPr id="540" name="Google Shape;540;p16"/>
          <p:cNvSpPr txBox="1">
            <a:spLocks noGrp="1"/>
          </p:cNvSpPr>
          <p:nvPr>
            <p:ph type="subTitle" idx="3"/>
          </p:nvPr>
        </p:nvSpPr>
        <p:spPr>
          <a:xfrm>
            <a:off x="4480633" y="1556033"/>
            <a:ext cx="3221600" cy="4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41" name="Google Shape;541;p16"/>
          <p:cNvSpPr txBox="1">
            <a:spLocks noGrp="1"/>
          </p:cNvSpPr>
          <p:nvPr>
            <p:ph type="subTitle" idx="4"/>
          </p:nvPr>
        </p:nvSpPr>
        <p:spPr>
          <a:xfrm>
            <a:off x="4675300" y="1989429"/>
            <a:ext cx="2832000" cy="91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p:txBody>
      </p:sp>
      <p:sp>
        <p:nvSpPr>
          <p:cNvPr id="542" name="Google Shape;542;p16"/>
          <p:cNvSpPr txBox="1">
            <a:spLocks noGrp="1"/>
          </p:cNvSpPr>
          <p:nvPr>
            <p:ph type="subTitle" idx="5"/>
          </p:nvPr>
        </p:nvSpPr>
        <p:spPr>
          <a:xfrm>
            <a:off x="7714233" y="1556033"/>
            <a:ext cx="3221600" cy="4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43" name="Google Shape;543;p16"/>
          <p:cNvSpPr txBox="1">
            <a:spLocks noGrp="1"/>
          </p:cNvSpPr>
          <p:nvPr>
            <p:ph type="subTitle" idx="6"/>
          </p:nvPr>
        </p:nvSpPr>
        <p:spPr>
          <a:xfrm>
            <a:off x="7896767" y="1989429"/>
            <a:ext cx="2832000" cy="91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p:txBody>
      </p:sp>
      <p:sp>
        <p:nvSpPr>
          <p:cNvPr id="544" name="Google Shape;544;p16"/>
          <p:cNvSpPr txBox="1">
            <a:spLocks noGrp="1"/>
          </p:cNvSpPr>
          <p:nvPr>
            <p:ph type="subTitle" idx="7"/>
          </p:nvPr>
        </p:nvSpPr>
        <p:spPr>
          <a:xfrm>
            <a:off x="1256167" y="3027089"/>
            <a:ext cx="3221600" cy="4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45" name="Google Shape;545;p16"/>
          <p:cNvSpPr txBox="1">
            <a:spLocks noGrp="1"/>
          </p:cNvSpPr>
          <p:nvPr>
            <p:ph type="subTitle" idx="8"/>
          </p:nvPr>
        </p:nvSpPr>
        <p:spPr>
          <a:xfrm>
            <a:off x="1453833" y="3465489"/>
            <a:ext cx="2832000" cy="91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p:txBody>
      </p:sp>
      <p:sp>
        <p:nvSpPr>
          <p:cNvPr id="546" name="Google Shape;546;p16"/>
          <p:cNvSpPr txBox="1">
            <a:spLocks noGrp="1"/>
          </p:cNvSpPr>
          <p:nvPr>
            <p:ph type="subTitle" idx="9"/>
          </p:nvPr>
        </p:nvSpPr>
        <p:spPr>
          <a:xfrm>
            <a:off x="4480633" y="3027089"/>
            <a:ext cx="3221600" cy="4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47" name="Google Shape;547;p16"/>
          <p:cNvSpPr txBox="1">
            <a:spLocks noGrp="1"/>
          </p:cNvSpPr>
          <p:nvPr>
            <p:ph type="subTitle" idx="13"/>
          </p:nvPr>
        </p:nvSpPr>
        <p:spPr>
          <a:xfrm>
            <a:off x="4675300" y="3465489"/>
            <a:ext cx="2832000" cy="91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p:txBody>
      </p:sp>
      <p:sp>
        <p:nvSpPr>
          <p:cNvPr id="548" name="Google Shape;548;p16"/>
          <p:cNvSpPr txBox="1">
            <a:spLocks noGrp="1"/>
          </p:cNvSpPr>
          <p:nvPr>
            <p:ph type="subTitle" idx="14"/>
          </p:nvPr>
        </p:nvSpPr>
        <p:spPr>
          <a:xfrm>
            <a:off x="7714233" y="3005156"/>
            <a:ext cx="3221600" cy="4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49" name="Google Shape;549;p16"/>
          <p:cNvSpPr txBox="1">
            <a:spLocks noGrp="1"/>
          </p:cNvSpPr>
          <p:nvPr>
            <p:ph type="subTitle" idx="15"/>
          </p:nvPr>
        </p:nvSpPr>
        <p:spPr>
          <a:xfrm>
            <a:off x="7896767" y="3465489"/>
            <a:ext cx="2832000" cy="91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p:txBody>
      </p:sp>
      <p:sp>
        <p:nvSpPr>
          <p:cNvPr id="550" name="Google Shape;550;p16"/>
          <p:cNvSpPr txBox="1">
            <a:spLocks noGrp="1"/>
          </p:cNvSpPr>
          <p:nvPr>
            <p:ph type="subTitle" idx="16"/>
          </p:nvPr>
        </p:nvSpPr>
        <p:spPr>
          <a:xfrm>
            <a:off x="1259033" y="4505189"/>
            <a:ext cx="3221600" cy="4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51" name="Google Shape;551;p16"/>
          <p:cNvSpPr txBox="1">
            <a:spLocks noGrp="1"/>
          </p:cNvSpPr>
          <p:nvPr>
            <p:ph type="subTitle" idx="17"/>
          </p:nvPr>
        </p:nvSpPr>
        <p:spPr>
          <a:xfrm>
            <a:off x="1456700" y="4943423"/>
            <a:ext cx="2832000" cy="91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p:txBody>
      </p:sp>
      <p:sp>
        <p:nvSpPr>
          <p:cNvPr id="552" name="Google Shape;552;p16"/>
          <p:cNvSpPr txBox="1">
            <a:spLocks noGrp="1"/>
          </p:cNvSpPr>
          <p:nvPr>
            <p:ph type="subTitle" idx="18"/>
          </p:nvPr>
        </p:nvSpPr>
        <p:spPr>
          <a:xfrm>
            <a:off x="4479651" y="4505189"/>
            <a:ext cx="3221600" cy="4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53" name="Google Shape;553;p16"/>
          <p:cNvSpPr txBox="1">
            <a:spLocks noGrp="1"/>
          </p:cNvSpPr>
          <p:nvPr>
            <p:ph type="subTitle" idx="19"/>
          </p:nvPr>
        </p:nvSpPr>
        <p:spPr>
          <a:xfrm>
            <a:off x="4674317" y="4943423"/>
            <a:ext cx="2832000" cy="91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p:txBody>
      </p:sp>
      <p:sp>
        <p:nvSpPr>
          <p:cNvPr id="554" name="Google Shape;554;p16"/>
          <p:cNvSpPr txBox="1">
            <a:spLocks noGrp="1"/>
          </p:cNvSpPr>
          <p:nvPr>
            <p:ph type="subTitle" idx="20"/>
          </p:nvPr>
        </p:nvSpPr>
        <p:spPr>
          <a:xfrm>
            <a:off x="7714233" y="4482923"/>
            <a:ext cx="3221600" cy="4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55" name="Google Shape;555;p16"/>
          <p:cNvSpPr txBox="1">
            <a:spLocks noGrp="1"/>
          </p:cNvSpPr>
          <p:nvPr>
            <p:ph type="subTitle" idx="21"/>
          </p:nvPr>
        </p:nvSpPr>
        <p:spPr>
          <a:xfrm>
            <a:off x="7896767" y="4943423"/>
            <a:ext cx="2832000" cy="91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622"/>
        <p:cNvGrpSpPr/>
        <p:nvPr/>
      </p:nvGrpSpPr>
      <p:grpSpPr>
        <a:xfrm>
          <a:off x="0" y="0"/>
          <a:ext cx="0" cy="0"/>
          <a:chOff x="0" y="0"/>
          <a:chExt cx="0" cy="0"/>
        </a:xfrm>
      </p:grpSpPr>
      <p:sp>
        <p:nvSpPr>
          <p:cNvPr id="623" name="Google Shape;623;p19"/>
          <p:cNvSpPr/>
          <p:nvPr/>
        </p:nvSpPr>
        <p:spPr>
          <a:xfrm>
            <a:off x="5340288" y="-261737"/>
            <a:ext cx="4441088" cy="1805137"/>
          </a:xfrm>
          <a:custGeom>
            <a:avLst/>
            <a:gdLst/>
            <a:ahLst/>
            <a:cxnLst/>
            <a:rect l="l" t="t" r="r" b="b"/>
            <a:pathLst>
              <a:path w="153955" h="62577" extrusionOk="0">
                <a:moveTo>
                  <a:pt x="153955" y="0"/>
                </a:moveTo>
                <a:lnTo>
                  <a:pt x="1" y="2797"/>
                </a:lnTo>
                <a:cubicBezTo>
                  <a:pt x="1" y="2797"/>
                  <a:pt x="21977" y="48694"/>
                  <a:pt x="72586" y="61156"/>
                </a:cubicBezTo>
                <a:cubicBezTo>
                  <a:pt x="76533" y="62129"/>
                  <a:pt x="80359" y="62577"/>
                  <a:pt x="84060" y="62577"/>
                </a:cubicBezTo>
                <a:cubicBezTo>
                  <a:pt x="127782" y="62577"/>
                  <a:pt x="153955" y="0"/>
                  <a:pt x="1539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24" name="Google Shape;624;p19"/>
          <p:cNvSpPr/>
          <p:nvPr/>
        </p:nvSpPr>
        <p:spPr>
          <a:xfrm>
            <a:off x="-647097" y="2528068"/>
            <a:ext cx="3701921" cy="3442359"/>
          </a:xfrm>
          <a:custGeom>
            <a:avLst/>
            <a:gdLst/>
            <a:ahLst/>
            <a:cxnLst/>
            <a:rect l="l" t="t" r="r" b="b"/>
            <a:pathLst>
              <a:path w="128331" h="119333" extrusionOk="0">
                <a:moveTo>
                  <a:pt x="35548" y="1"/>
                </a:moveTo>
                <a:cubicBezTo>
                  <a:pt x="31295" y="1"/>
                  <a:pt x="26732" y="3980"/>
                  <a:pt x="21308" y="14135"/>
                </a:cubicBezTo>
                <a:cubicBezTo>
                  <a:pt x="0" y="54045"/>
                  <a:pt x="14221" y="119333"/>
                  <a:pt x="68528" y="119333"/>
                </a:cubicBezTo>
                <a:cubicBezTo>
                  <a:pt x="75268" y="119333"/>
                  <a:pt x="82626" y="118327"/>
                  <a:pt x="90610" y="116142"/>
                </a:cubicBezTo>
                <a:cubicBezTo>
                  <a:pt x="123924" y="107024"/>
                  <a:pt x="128331" y="58573"/>
                  <a:pt x="90397" y="51795"/>
                </a:cubicBezTo>
                <a:cubicBezTo>
                  <a:pt x="61020" y="46573"/>
                  <a:pt x="50098" y="1"/>
                  <a:pt x="3554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25" name="Google Shape;625;p19"/>
          <p:cNvSpPr/>
          <p:nvPr/>
        </p:nvSpPr>
        <p:spPr>
          <a:xfrm>
            <a:off x="8987453" y="1792285"/>
            <a:ext cx="4406011" cy="2345984"/>
          </a:xfrm>
          <a:custGeom>
            <a:avLst/>
            <a:gdLst/>
            <a:ahLst/>
            <a:cxnLst/>
            <a:rect l="l" t="t" r="r" b="b"/>
            <a:pathLst>
              <a:path w="152739" h="81326" extrusionOk="0">
                <a:moveTo>
                  <a:pt x="72859" y="1"/>
                </a:moveTo>
                <a:cubicBezTo>
                  <a:pt x="43557" y="1"/>
                  <a:pt x="19606" y="7995"/>
                  <a:pt x="12067" y="33284"/>
                </a:cubicBezTo>
                <a:cubicBezTo>
                  <a:pt x="0" y="73710"/>
                  <a:pt x="44853" y="81326"/>
                  <a:pt x="80364" y="81326"/>
                </a:cubicBezTo>
                <a:cubicBezTo>
                  <a:pt x="101829" y="81326"/>
                  <a:pt x="119881" y="78543"/>
                  <a:pt x="119881" y="78543"/>
                </a:cubicBezTo>
                <a:cubicBezTo>
                  <a:pt x="119881" y="78543"/>
                  <a:pt x="152739" y="33709"/>
                  <a:pt x="125656" y="25746"/>
                </a:cubicBezTo>
                <a:cubicBezTo>
                  <a:pt x="97814" y="17509"/>
                  <a:pt x="102130" y="1"/>
                  <a:pt x="7285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26" name="Google Shape;626;p19"/>
          <p:cNvSpPr/>
          <p:nvPr/>
        </p:nvSpPr>
        <p:spPr>
          <a:xfrm>
            <a:off x="751400" y="491767"/>
            <a:ext cx="10689200" cy="55660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27" name="Google Shape;627;p19"/>
          <p:cNvSpPr txBox="1">
            <a:spLocks noGrp="1"/>
          </p:cNvSpPr>
          <p:nvPr>
            <p:ph type="title"/>
          </p:nvPr>
        </p:nvSpPr>
        <p:spPr>
          <a:xfrm>
            <a:off x="4597400" y="2258200"/>
            <a:ext cx="6633600" cy="872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628" name="Google Shape;628;p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a:solidFill>
                  <a:srgbClr val="EFE8D8"/>
                </a:solidFill>
              </a:rPr>
            </a:fld>
            <a:endParaRPr>
              <a:solidFill>
                <a:srgbClr val="EFE8D8"/>
              </a:solidFill>
            </a:endParaRPr>
          </a:p>
        </p:txBody>
      </p:sp>
      <p:sp>
        <p:nvSpPr>
          <p:cNvPr id="629" name="Google Shape;629;p19"/>
          <p:cNvSpPr txBox="1">
            <a:spLocks noGrp="1"/>
          </p:cNvSpPr>
          <p:nvPr>
            <p:ph type="title" idx="2" hasCustomPrompt="1"/>
          </p:nvPr>
        </p:nvSpPr>
        <p:spPr>
          <a:xfrm>
            <a:off x="960800" y="2544033"/>
            <a:ext cx="3817200" cy="177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solidFill>
                  <a:schemeClr val="accent4"/>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30" name="Google Shape;630;p19"/>
          <p:cNvSpPr txBox="1">
            <a:spLocks noGrp="1"/>
          </p:cNvSpPr>
          <p:nvPr>
            <p:ph type="subTitle" idx="1"/>
          </p:nvPr>
        </p:nvSpPr>
        <p:spPr>
          <a:xfrm>
            <a:off x="4597400" y="3131000"/>
            <a:ext cx="6633600" cy="146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rgbClr val="7A543B"/>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grpSp>
        <p:nvGrpSpPr>
          <p:cNvPr id="631" name="Google Shape;631;p19"/>
          <p:cNvGrpSpPr/>
          <p:nvPr/>
        </p:nvGrpSpPr>
        <p:grpSpPr>
          <a:xfrm rot="-5948545">
            <a:off x="1574007" y="-418812"/>
            <a:ext cx="2537867" cy="1847695"/>
            <a:chOff x="6001425" y="5588275"/>
            <a:chExt cx="1332875" cy="970400"/>
          </a:xfrm>
        </p:grpSpPr>
        <p:sp>
          <p:nvSpPr>
            <p:cNvPr id="632" name="Google Shape;632;p19"/>
            <p:cNvSpPr/>
            <p:nvPr/>
          </p:nvSpPr>
          <p:spPr>
            <a:xfrm>
              <a:off x="6328175" y="5886325"/>
              <a:ext cx="1006125" cy="353950"/>
            </a:xfrm>
            <a:custGeom>
              <a:avLst/>
              <a:gdLst/>
              <a:ahLst/>
              <a:cxnLst/>
              <a:rect l="l" t="t" r="r" b="b"/>
              <a:pathLst>
                <a:path w="40245" h="14158" extrusionOk="0">
                  <a:moveTo>
                    <a:pt x="39536" y="1"/>
                  </a:moveTo>
                  <a:cubicBezTo>
                    <a:pt x="39479" y="1"/>
                    <a:pt x="39421" y="8"/>
                    <a:pt x="39363" y="24"/>
                  </a:cubicBezTo>
                  <a:cubicBezTo>
                    <a:pt x="36020" y="1027"/>
                    <a:pt x="32676" y="2060"/>
                    <a:pt x="29363" y="3124"/>
                  </a:cubicBezTo>
                  <a:cubicBezTo>
                    <a:pt x="26050" y="4188"/>
                    <a:pt x="22737" y="5282"/>
                    <a:pt x="19423" y="6437"/>
                  </a:cubicBezTo>
                  <a:cubicBezTo>
                    <a:pt x="16141" y="7562"/>
                    <a:pt x="12858" y="8747"/>
                    <a:pt x="9606" y="10024"/>
                  </a:cubicBezTo>
                  <a:cubicBezTo>
                    <a:pt x="6353" y="11301"/>
                    <a:pt x="3131" y="12608"/>
                    <a:pt x="1" y="14158"/>
                  </a:cubicBezTo>
                  <a:cubicBezTo>
                    <a:pt x="3162" y="12699"/>
                    <a:pt x="6445" y="11483"/>
                    <a:pt x="9727" y="10328"/>
                  </a:cubicBezTo>
                  <a:cubicBezTo>
                    <a:pt x="13010" y="9143"/>
                    <a:pt x="16293" y="8079"/>
                    <a:pt x="19636" y="7045"/>
                  </a:cubicBezTo>
                  <a:cubicBezTo>
                    <a:pt x="22949" y="5981"/>
                    <a:pt x="26293" y="5009"/>
                    <a:pt x="29636" y="4036"/>
                  </a:cubicBezTo>
                  <a:cubicBezTo>
                    <a:pt x="32980" y="3064"/>
                    <a:pt x="36323" y="2121"/>
                    <a:pt x="39697" y="1240"/>
                  </a:cubicBezTo>
                  <a:lnTo>
                    <a:pt x="39728" y="1240"/>
                  </a:lnTo>
                  <a:cubicBezTo>
                    <a:pt x="40062" y="1149"/>
                    <a:pt x="40245" y="784"/>
                    <a:pt x="40153" y="449"/>
                  </a:cubicBezTo>
                  <a:cubicBezTo>
                    <a:pt x="40053" y="173"/>
                    <a:pt x="39807" y="1"/>
                    <a:pt x="39536"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33" name="Google Shape;633;p19"/>
            <p:cNvSpPr/>
            <p:nvPr/>
          </p:nvSpPr>
          <p:spPr>
            <a:xfrm>
              <a:off x="7006025" y="5950750"/>
              <a:ext cx="145900" cy="543750"/>
            </a:xfrm>
            <a:custGeom>
              <a:avLst/>
              <a:gdLst/>
              <a:ahLst/>
              <a:cxnLst/>
              <a:rect l="l" t="t" r="r" b="b"/>
              <a:pathLst>
                <a:path w="5836" h="21750" extrusionOk="0">
                  <a:moveTo>
                    <a:pt x="5775" y="0"/>
                  </a:moveTo>
                  <a:cubicBezTo>
                    <a:pt x="5774" y="1"/>
                    <a:pt x="2340" y="6049"/>
                    <a:pt x="1124" y="13131"/>
                  </a:cubicBezTo>
                  <a:cubicBezTo>
                    <a:pt x="1" y="19843"/>
                    <a:pt x="1525" y="21750"/>
                    <a:pt x="2775" y="21750"/>
                  </a:cubicBezTo>
                  <a:cubicBezTo>
                    <a:pt x="2844" y="21750"/>
                    <a:pt x="2912" y="21744"/>
                    <a:pt x="2978" y="21733"/>
                  </a:cubicBezTo>
                  <a:cubicBezTo>
                    <a:pt x="3374" y="21672"/>
                    <a:pt x="4559" y="20122"/>
                    <a:pt x="4954" y="17508"/>
                  </a:cubicBezTo>
                  <a:cubicBezTo>
                    <a:pt x="5836" y="11581"/>
                    <a:pt x="5836" y="1459"/>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34" name="Google Shape;634;p19"/>
            <p:cNvSpPr/>
            <p:nvPr/>
          </p:nvSpPr>
          <p:spPr>
            <a:xfrm>
              <a:off x="6798575" y="6013825"/>
              <a:ext cx="145150" cy="493525"/>
            </a:xfrm>
            <a:custGeom>
              <a:avLst/>
              <a:gdLst/>
              <a:ahLst/>
              <a:cxnLst/>
              <a:rect l="l" t="t" r="r" b="b"/>
              <a:pathLst>
                <a:path w="5806" h="19741" extrusionOk="0">
                  <a:moveTo>
                    <a:pt x="5775" y="0"/>
                  </a:moveTo>
                  <a:cubicBezTo>
                    <a:pt x="5774" y="1"/>
                    <a:pt x="2492" y="5411"/>
                    <a:pt x="1215" y="11854"/>
                  </a:cubicBezTo>
                  <a:cubicBezTo>
                    <a:pt x="0" y="17959"/>
                    <a:pt x="1374" y="19740"/>
                    <a:pt x="2505" y="19740"/>
                  </a:cubicBezTo>
                  <a:cubicBezTo>
                    <a:pt x="2562" y="19740"/>
                    <a:pt x="2619" y="19736"/>
                    <a:pt x="2674" y="19727"/>
                  </a:cubicBezTo>
                  <a:cubicBezTo>
                    <a:pt x="3039" y="19696"/>
                    <a:pt x="4164" y="18298"/>
                    <a:pt x="4589" y="15958"/>
                  </a:cubicBezTo>
                  <a:cubicBezTo>
                    <a:pt x="5562" y="10578"/>
                    <a:pt x="5805" y="1337"/>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35" name="Google Shape;635;p19"/>
            <p:cNvSpPr/>
            <p:nvPr/>
          </p:nvSpPr>
          <p:spPr>
            <a:xfrm>
              <a:off x="6544750" y="5676600"/>
              <a:ext cx="400475" cy="337250"/>
            </a:xfrm>
            <a:custGeom>
              <a:avLst/>
              <a:gdLst/>
              <a:ahLst/>
              <a:cxnLst/>
              <a:rect l="l" t="t" r="r" b="b"/>
              <a:pathLst>
                <a:path w="16019" h="13490" extrusionOk="0">
                  <a:moveTo>
                    <a:pt x="1473" y="1"/>
                  </a:moveTo>
                  <a:cubicBezTo>
                    <a:pt x="1353" y="1"/>
                    <a:pt x="1266" y="19"/>
                    <a:pt x="1216" y="54"/>
                  </a:cubicBezTo>
                  <a:cubicBezTo>
                    <a:pt x="213" y="662"/>
                    <a:pt x="0" y="2911"/>
                    <a:pt x="5046" y="7106"/>
                  </a:cubicBezTo>
                  <a:cubicBezTo>
                    <a:pt x="10061" y="11301"/>
                    <a:pt x="16019" y="13489"/>
                    <a:pt x="16019" y="13489"/>
                  </a:cubicBezTo>
                  <a:cubicBezTo>
                    <a:pt x="15198" y="12425"/>
                    <a:pt x="9210" y="5404"/>
                    <a:pt x="5076" y="1787"/>
                  </a:cubicBezTo>
                  <a:cubicBezTo>
                    <a:pt x="3550" y="489"/>
                    <a:pt x="2088" y="1"/>
                    <a:pt x="1473"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36" name="Google Shape;636;p19"/>
            <p:cNvSpPr/>
            <p:nvPr/>
          </p:nvSpPr>
          <p:spPr>
            <a:xfrm>
              <a:off x="6153400" y="6174150"/>
              <a:ext cx="330575" cy="335775"/>
            </a:xfrm>
            <a:custGeom>
              <a:avLst/>
              <a:gdLst/>
              <a:ahLst/>
              <a:cxnLst/>
              <a:rect l="l" t="t" r="r" b="b"/>
              <a:pathLst>
                <a:path w="13223" h="13431" extrusionOk="0">
                  <a:moveTo>
                    <a:pt x="13223" y="0"/>
                  </a:moveTo>
                  <a:cubicBezTo>
                    <a:pt x="13222" y="1"/>
                    <a:pt x="8146" y="2493"/>
                    <a:pt x="4074" y="6748"/>
                  </a:cubicBezTo>
                  <a:cubicBezTo>
                    <a:pt x="1" y="10973"/>
                    <a:pt x="396" y="12949"/>
                    <a:pt x="1368" y="13405"/>
                  </a:cubicBezTo>
                  <a:cubicBezTo>
                    <a:pt x="1402" y="13422"/>
                    <a:pt x="1450" y="13430"/>
                    <a:pt x="1510" y="13430"/>
                  </a:cubicBezTo>
                  <a:cubicBezTo>
                    <a:pt x="2000" y="13430"/>
                    <a:pt x="3322" y="12866"/>
                    <a:pt x="4621" y="11460"/>
                  </a:cubicBezTo>
                  <a:cubicBezTo>
                    <a:pt x="7964" y="7873"/>
                    <a:pt x="12615" y="1004"/>
                    <a:pt x="1322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37" name="Google Shape;637;p19"/>
            <p:cNvSpPr/>
            <p:nvPr/>
          </p:nvSpPr>
          <p:spPr>
            <a:xfrm>
              <a:off x="6384400" y="6116400"/>
              <a:ext cx="243200" cy="440025"/>
            </a:xfrm>
            <a:custGeom>
              <a:avLst/>
              <a:gdLst/>
              <a:ahLst/>
              <a:cxnLst/>
              <a:rect l="l" t="t" r="r" b="b"/>
              <a:pathLst>
                <a:path w="9728" h="17601" extrusionOk="0">
                  <a:moveTo>
                    <a:pt x="9728" y="0"/>
                  </a:moveTo>
                  <a:lnTo>
                    <a:pt x="9728" y="0"/>
                  </a:lnTo>
                  <a:cubicBezTo>
                    <a:pt x="9727" y="1"/>
                    <a:pt x="5411" y="4256"/>
                    <a:pt x="2706" y="9940"/>
                  </a:cubicBezTo>
                  <a:cubicBezTo>
                    <a:pt x="1" y="15593"/>
                    <a:pt x="1095" y="17478"/>
                    <a:pt x="2220" y="17599"/>
                  </a:cubicBezTo>
                  <a:cubicBezTo>
                    <a:pt x="2225" y="17600"/>
                    <a:pt x="2230" y="17600"/>
                    <a:pt x="2235" y="17600"/>
                  </a:cubicBezTo>
                  <a:cubicBezTo>
                    <a:pt x="2594" y="17600"/>
                    <a:pt x="3936" y="16596"/>
                    <a:pt x="4864" y="14530"/>
                  </a:cubicBezTo>
                  <a:cubicBezTo>
                    <a:pt x="7022" y="9757"/>
                    <a:pt x="9424" y="1247"/>
                    <a:pt x="972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38" name="Google Shape;638;p19"/>
            <p:cNvSpPr/>
            <p:nvPr/>
          </p:nvSpPr>
          <p:spPr>
            <a:xfrm>
              <a:off x="6574050" y="6067000"/>
              <a:ext cx="207800" cy="491675"/>
            </a:xfrm>
            <a:custGeom>
              <a:avLst/>
              <a:gdLst/>
              <a:ahLst/>
              <a:cxnLst/>
              <a:rect l="l" t="t" r="r" b="b"/>
              <a:pathLst>
                <a:path w="8312" h="19667" extrusionOk="0">
                  <a:moveTo>
                    <a:pt x="8312" y="1"/>
                  </a:moveTo>
                  <a:cubicBezTo>
                    <a:pt x="8311" y="2"/>
                    <a:pt x="4269" y="5077"/>
                    <a:pt x="2111" y="11460"/>
                  </a:cubicBezTo>
                  <a:cubicBezTo>
                    <a:pt x="0" y="17762"/>
                    <a:pt x="1330" y="19667"/>
                    <a:pt x="2538" y="19667"/>
                  </a:cubicBezTo>
                  <a:cubicBezTo>
                    <a:pt x="2548" y="19667"/>
                    <a:pt x="2557" y="19667"/>
                    <a:pt x="2567" y="19667"/>
                  </a:cubicBezTo>
                  <a:cubicBezTo>
                    <a:pt x="2932" y="19667"/>
                    <a:pt x="4239" y="18420"/>
                    <a:pt x="4999" y="16080"/>
                  </a:cubicBezTo>
                  <a:cubicBezTo>
                    <a:pt x="6701" y="10730"/>
                    <a:pt x="8160" y="1369"/>
                    <a:pt x="831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39" name="Google Shape;639;p19"/>
            <p:cNvSpPr/>
            <p:nvPr/>
          </p:nvSpPr>
          <p:spPr>
            <a:xfrm>
              <a:off x="6354025" y="5748475"/>
              <a:ext cx="427825" cy="318550"/>
            </a:xfrm>
            <a:custGeom>
              <a:avLst/>
              <a:gdLst/>
              <a:ahLst/>
              <a:cxnLst/>
              <a:rect l="l" t="t" r="r" b="b"/>
              <a:pathLst>
                <a:path w="17113" h="12742" extrusionOk="0">
                  <a:moveTo>
                    <a:pt x="1382" y="0"/>
                  </a:moveTo>
                  <a:cubicBezTo>
                    <a:pt x="1213" y="0"/>
                    <a:pt x="1094" y="24"/>
                    <a:pt x="1034" y="67"/>
                  </a:cubicBezTo>
                  <a:cubicBezTo>
                    <a:pt x="30" y="766"/>
                    <a:pt x="0" y="3076"/>
                    <a:pt x="5441" y="7027"/>
                  </a:cubicBezTo>
                  <a:cubicBezTo>
                    <a:pt x="10882" y="10948"/>
                    <a:pt x="17113" y="12742"/>
                    <a:pt x="17113" y="12742"/>
                  </a:cubicBezTo>
                  <a:cubicBezTo>
                    <a:pt x="16201" y="11739"/>
                    <a:pt x="9575" y="4960"/>
                    <a:pt x="5107" y="1587"/>
                  </a:cubicBezTo>
                  <a:cubicBezTo>
                    <a:pt x="3524" y="394"/>
                    <a:pt x="2058" y="0"/>
                    <a:pt x="1382"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40" name="Google Shape;640;p19"/>
            <p:cNvSpPr/>
            <p:nvPr/>
          </p:nvSpPr>
          <p:spPr>
            <a:xfrm>
              <a:off x="6001425" y="6198475"/>
              <a:ext cx="421775" cy="197450"/>
            </a:xfrm>
            <a:custGeom>
              <a:avLst/>
              <a:gdLst/>
              <a:ahLst/>
              <a:cxnLst/>
              <a:rect l="l" t="t" r="r" b="b"/>
              <a:pathLst>
                <a:path w="16871" h="7898" extrusionOk="0">
                  <a:moveTo>
                    <a:pt x="16870" y="0"/>
                  </a:moveTo>
                  <a:cubicBezTo>
                    <a:pt x="16869" y="0"/>
                    <a:pt x="11186" y="304"/>
                    <a:pt x="5806" y="2645"/>
                  </a:cubicBezTo>
                  <a:cubicBezTo>
                    <a:pt x="426" y="4955"/>
                    <a:pt x="0" y="6930"/>
                    <a:pt x="730" y="7721"/>
                  </a:cubicBezTo>
                  <a:cubicBezTo>
                    <a:pt x="816" y="7819"/>
                    <a:pt x="1127" y="7898"/>
                    <a:pt x="1595" y="7898"/>
                  </a:cubicBezTo>
                  <a:cubicBezTo>
                    <a:pt x="2283" y="7898"/>
                    <a:pt x="3311" y="7728"/>
                    <a:pt x="4469" y="7204"/>
                  </a:cubicBezTo>
                  <a:cubicBezTo>
                    <a:pt x="8937" y="5167"/>
                    <a:pt x="15897" y="669"/>
                    <a:pt x="16870"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41" name="Google Shape;641;p19"/>
            <p:cNvSpPr/>
            <p:nvPr/>
          </p:nvSpPr>
          <p:spPr>
            <a:xfrm>
              <a:off x="6736200" y="5588275"/>
              <a:ext cx="414200" cy="362500"/>
            </a:xfrm>
            <a:custGeom>
              <a:avLst/>
              <a:gdLst/>
              <a:ahLst/>
              <a:cxnLst/>
              <a:rect l="l" t="t" r="r" b="b"/>
              <a:pathLst>
                <a:path w="16568" h="14500" extrusionOk="0">
                  <a:moveTo>
                    <a:pt x="2318" y="0"/>
                  </a:moveTo>
                  <a:cubicBezTo>
                    <a:pt x="504" y="0"/>
                    <a:pt x="1" y="1844"/>
                    <a:pt x="1856" y="4408"/>
                  </a:cubicBezTo>
                  <a:cubicBezTo>
                    <a:pt x="5200" y="9058"/>
                    <a:pt x="16568" y="14499"/>
                    <a:pt x="16568" y="14499"/>
                  </a:cubicBezTo>
                  <a:cubicBezTo>
                    <a:pt x="16568" y="14499"/>
                    <a:pt x="14501" y="10730"/>
                    <a:pt x="8665" y="4134"/>
                  </a:cubicBezTo>
                  <a:cubicBezTo>
                    <a:pt x="6068" y="1186"/>
                    <a:pt x="3772" y="0"/>
                    <a:pt x="231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42" name="Google Shape;642;p19"/>
            <p:cNvSpPr/>
            <p:nvPr/>
          </p:nvSpPr>
          <p:spPr>
            <a:xfrm>
              <a:off x="6235600" y="5897375"/>
              <a:ext cx="392750" cy="228175"/>
            </a:xfrm>
            <a:custGeom>
              <a:avLst/>
              <a:gdLst/>
              <a:ahLst/>
              <a:cxnLst/>
              <a:rect l="l" t="t" r="r" b="b"/>
              <a:pathLst>
                <a:path w="15710" h="9127" extrusionOk="0">
                  <a:moveTo>
                    <a:pt x="2467" y="1"/>
                  </a:moveTo>
                  <a:cubicBezTo>
                    <a:pt x="469" y="1"/>
                    <a:pt x="0" y="1646"/>
                    <a:pt x="2093" y="3533"/>
                  </a:cubicBezTo>
                  <a:cubicBezTo>
                    <a:pt x="5497" y="6603"/>
                    <a:pt x="15710" y="9126"/>
                    <a:pt x="15710" y="9126"/>
                  </a:cubicBezTo>
                  <a:cubicBezTo>
                    <a:pt x="15710" y="9126"/>
                    <a:pt x="13491" y="6543"/>
                    <a:pt x="7777" y="2287"/>
                  </a:cubicBezTo>
                  <a:cubicBezTo>
                    <a:pt x="5575" y="647"/>
                    <a:pt x="3720" y="1"/>
                    <a:pt x="246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43" name="Google Shape;643;p19"/>
            <p:cNvSpPr/>
            <p:nvPr/>
          </p:nvSpPr>
          <p:spPr>
            <a:xfrm>
              <a:off x="6073125" y="5976900"/>
              <a:ext cx="410850" cy="197275"/>
            </a:xfrm>
            <a:custGeom>
              <a:avLst/>
              <a:gdLst/>
              <a:ahLst/>
              <a:cxnLst/>
              <a:rect l="l" t="t" r="r" b="b"/>
              <a:pathLst>
                <a:path w="16434" h="7891" extrusionOk="0">
                  <a:moveTo>
                    <a:pt x="2788" y="1"/>
                  </a:moveTo>
                  <a:cubicBezTo>
                    <a:pt x="486" y="1"/>
                    <a:pt x="1" y="1766"/>
                    <a:pt x="2391" y="3544"/>
                  </a:cubicBezTo>
                  <a:cubicBezTo>
                    <a:pt x="6038" y="6310"/>
                    <a:pt x="16434" y="7890"/>
                    <a:pt x="16434" y="7890"/>
                  </a:cubicBezTo>
                  <a:cubicBezTo>
                    <a:pt x="16434" y="7890"/>
                    <a:pt x="14002" y="5489"/>
                    <a:pt x="7923" y="1811"/>
                  </a:cubicBezTo>
                  <a:cubicBezTo>
                    <a:pt x="5795" y="513"/>
                    <a:pt x="4028" y="1"/>
                    <a:pt x="2788"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644" name="Google Shape;644;p19"/>
          <p:cNvGrpSpPr/>
          <p:nvPr/>
        </p:nvGrpSpPr>
        <p:grpSpPr>
          <a:xfrm>
            <a:off x="10320529" y="4973660"/>
            <a:ext cx="2300888" cy="1964031"/>
            <a:chOff x="-2034625" y="5750713"/>
            <a:chExt cx="906575" cy="773850"/>
          </a:xfrm>
        </p:grpSpPr>
        <p:sp>
          <p:nvSpPr>
            <p:cNvPr id="645" name="Google Shape;645;p19"/>
            <p:cNvSpPr/>
            <p:nvPr/>
          </p:nvSpPr>
          <p:spPr>
            <a:xfrm>
              <a:off x="-2034625" y="5750713"/>
              <a:ext cx="906575" cy="773850"/>
            </a:xfrm>
            <a:custGeom>
              <a:avLst/>
              <a:gdLst/>
              <a:ahLst/>
              <a:cxnLst/>
              <a:rect l="l" t="t" r="r" b="b"/>
              <a:pathLst>
                <a:path w="36263" h="30954" extrusionOk="0">
                  <a:moveTo>
                    <a:pt x="23691" y="14453"/>
                  </a:moveTo>
                  <a:cubicBezTo>
                    <a:pt x="24107" y="14453"/>
                    <a:pt x="24450" y="14602"/>
                    <a:pt x="24590" y="14882"/>
                  </a:cubicBezTo>
                  <a:cubicBezTo>
                    <a:pt x="24833" y="15399"/>
                    <a:pt x="24377" y="16098"/>
                    <a:pt x="23587" y="16493"/>
                  </a:cubicBezTo>
                  <a:cubicBezTo>
                    <a:pt x="23245" y="16658"/>
                    <a:pt x="22897" y="16738"/>
                    <a:pt x="22591" y="16738"/>
                  </a:cubicBezTo>
                  <a:cubicBezTo>
                    <a:pt x="22162" y="16738"/>
                    <a:pt x="21814" y="16582"/>
                    <a:pt x="21672" y="16280"/>
                  </a:cubicBezTo>
                  <a:cubicBezTo>
                    <a:pt x="21429" y="15794"/>
                    <a:pt x="21885" y="15065"/>
                    <a:pt x="22706" y="14700"/>
                  </a:cubicBezTo>
                  <a:cubicBezTo>
                    <a:pt x="23040" y="14533"/>
                    <a:pt x="23385" y="14453"/>
                    <a:pt x="23691" y="14453"/>
                  </a:cubicBezTo>
                  <a:close/>
                  <a:moveTo>
                    <a:pt x="10920" y="15599"/>
                  </a:moveTo>
                  <a:cubicBezTo>
                    <a:pt x="11364" y="15599"/>
                    <a:pt x="11783" y="15753"/>
                    <a:pt x="12098" y="16068"/>
                  </a:cubicBezTo>
                  <a:cubicBezTo>
                    <a:pt x="12797" y="16797"/>
                    <a:pt x="12675" y="18013"/>
                    <a:pt x="11854" y="18834"/>
                  </a:cubicBezTo>
                  <a:cubicBezTo>
                    <a:pt x="11386" y="19285"/>
                    <a:pt x="10799" y="19516"/>
                    <a:pt x="10254" y="19516"/>
                  </a:cubicBezTo>
                  <a:cubicBezTo>
                    <a:pt x="9807" y="19516"/>
                    <a:pt x="9389" y="19361"/>
                    <a:pt x="9088" y="19046"/>
                  </a:cubicBezTo>
                  <a:cubicBezTo>
                    <a:pt x="8389" y="18347"/>
                    <a:pt x="8511" y="17101"/>
                    <a:pt x="9332" y="16280"/>
                  </a:cubicBezTo>
                  <a:cubicBezTo>
                    <a:pt x="9800" y="15829"/>
                    <a:pt x="10378" y="15599"/>
                    <a:pt x="10920" y="15599"/>
                  </a:cubicBezTo>
                  <a:close/>
                  <a:moveTo>
                    <a:pt x="18437" y="1"/>
                  </a:moveTo>
                  <a:cubicBezTo>
                    <a:pt x="16250" y="1"/>
                    <a:pt x="13932" y="763"/>
                    <a:pt x="12645" y="3028"/>
                  </a:cubicBezTo>
                  <a:cubicBezTo>
                    <a:pt x="10213" y="7283"/>
                    <a:pt x="12766" y="10445"/>
                    <a:pt x="12553" y="12207"/>
                  </a:cubicBezTo>
                  <a:cubicBezTo>
                    <a:pt x="12371" y="13636"/>
                    <a:pt x="11125" y="12359"/>
                    <a:pt x="5562" y="15612"/>
                  </a:cubicBezTo>
                  <a:cubicBezTo>
                    <a:pt x="0" y="18895"/>
                    <a:pt x="4955" y="26828"/>
                    <a:pt x="7021" y="27952"/>
                  </a:cubicBezTo>
                  <a:cubicBezTo>
                    <a:pt x="7147" y="28022"/>
                    <a:pt x="7269" y="28055"/>
                    <a:pt x="7388" y="28055"/>
                  </a:cubicBezTo>
                  <a:cubicBezTo>
                    <a:pt x="9191" y="28055"/>
                    <a:pt x="10238" y="20499"/>
                    <a:pt x="12462" y="19472"/>
                  </a:cubicBezTo>
                  <a:cubicBezTo>
                    <a:pt x="12619" y="19403"/>
                    <a:pt x="12741" y="19370"/>
                    <a:pt x="12832" y="19370"/>
                  </a:cubicBezTo>
                  <a:cubicBezTo>
                    <a:pt x="14140" y="19370"/>
                    <a:pt x="9180" y="26114"/>
                    <a:pt x="10487" y="28955"/>
                  </a:cubicBezTo>
                  <a:cubicBezTo>
                    <a:pt x="11186" y="30460"/>
                    <a:pt x="13078" y="30954"/>
                    <a:pt x="15190" y="30954"/>
                  </a:cubicBezTo>
                  <a:cubicBezTo>
                    <a:pt x="17303" y="30954"/>
                    <a:pt x="19636" y="30460"/>
                    <a:pt x="21216" y="29989"/>
                  </a:cubicBezTo>
                  <a:cubicBezTo>
                    <a:pt x="24377" y="29077"/>
                    <a:pt x="20152" y="26037"/>
                    <a:pt x="21125" y="23211"/>
                  </a:cubicBezTo>
                  <a:cubicBezTo>
                    <a:pt x="21292" y="22720"/>
                    <a:pt x="21438" y="22510"/>
                    <a:pt x="21572" y="22510"/>
                  </a:cubicBezTo>
                  <a:cubicBezTo>
                    <a:pt x="22221" y="22510"/>
                    <a:pt x="22612" y="27391"/>
                    <a:pt x="23921" y="29229"/>
                  </a:cubicBezTo>
                  <a:cubicBezTo>
                    <a:pt x="24515" y="30078"/>
                    <a:pt x="25530" y="30424"/>
                    <a:pt x="26737" y="30424"/>
                  </a:cubicBezTo>
                  <a:cubicBezTo>
                    <a:pt x="28685" y="30424"/>
                    <a:pt x="31131" y="29523"/>
                    <a:pt x="33101" y="28378"/>
                  </a:cubicBezTo>
                  <a:cubicBezTo>
                    <a:pt x="36262" y="26524"/>
                    <a:pt x="34469" y="17010"/>
                    <a:pt x="34317" y="15581"/>
                  </a:cubicBezTo>
                  <a:cubicBezTo>
                    <a:pt x="34294" y="15369"/>
                    <a:pt x="34132" y="15282"/>
                    <a:pt x="33866" y="15282"/>
                  </a:cubicBezTo>
                  <a:cubicBezTo>
                    <a:pt x="32610" y="15282"/>
                    <a:pt x="29047" y="17230"/>
                    <a:pt x="27002" y="17230"/>
                  </a:cubicBezTo>
                  <a:cubicBezTo>
                    <a:pt x="26560" y="17230"/>
                    <a:pt x="26189" y="17139"/>
                    <a:pt x="25928" y="16919"/>
                  </a:cubicBezTo>
                  <a:cubicBezTo>
                    <a:pt x="24195" y="15490"/>
                    <a:pt x="32888" y="15095"/>
                    <a:pt x="33739" y="11478"/>
                  </a:cubicBezTo>
                  <a:cubicBezTo>
                    <a:pt x="34560" y="7831"/>
                    <a:pt x="29849" y="4639"/>
                    <a:pt x="27630" y="3666"/>
                  </a:cubicBezTo>
                  <a:cubicBezTo>
                    <a:pt x="27485" y="3602"/>
                    <a:pt x="27334" y="3572"/>
                    <a:pt x="27176" y="3572"/>
                  </a:cubicBezTo>
                  <a:cubicBezTo>
                    <a:pt x="25146" y="3572"/>
                    <a:pt x="22115" y="8505"/>
                    <a:pt x="20706" y="8505"/>
                  </a:cubicBezTo>
                  <a:cubicBezTo>
                    <a:pt x="20565" y="8505"/>
                    <a:pt x="20441" y="8456"/>
                    <a:pt x="20335" y="8347"/>
                  </a:cubicBezTo>
                  <a:cubicBezTo>
                    <a:pt x="19089" y="7071"/>
                    <a:pt x="25107" y="2694"/>
                    <a:pt x="23070" y="1235"/>
                  </a:cubicBezTo>
                  <a:cubicBezTo>
                    <a:pt x="22126" y="572"/>
                    <a:pt x="20330" y="1"/>
                    <a:pt x="1843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46" name="Google Shape;646;p19"/>
            <p:cNvSpPr/>
            <p:nvPr/>
          </p:nvSpPr>
          <p:spPr>
            <a:xfrm>
              <a:off x="-1730675" y="6046863"/>
              <a:ext cx="459750" cy="322600"/>
            </a:xfrm>
            <a:custGeom>
              <a:avLst/>
              <a:gdLst/>
              <a:ahLst/>
              <a:cxnLst/>
              <a:rect l="l" t="t" r="r" b="b"/>
              <a:pathLst>
                <a:path w="18390" h="12904" extrusionOk="0">
                  <a:moveTo>
                    <a:pt x="385" y="0"/>
                  </a:moveTo>
                  <a:cubicBezTo>
                    <a:pt x="284" y="0"/>
                    <a:pt x="186" y="38"/>
                    <a:pt x="122" y="118"/>
                  </a:cubicBezTo>
                  <a:cubicBezTo>
                    <a:pt x="61" y="179"/>
                    <a:pt x="31" y="240"/>
                    <a:pt x="31" y="301"/>
                  </a:cubicBezTo>
                  <a:cubicBezTo>
                    <a:pt x="0" y="422"/>
                    <a:pt x="31" y="544"/>
                    <a:pt x="122" y="635"/>
                  </a:cubicBezTo>
                  <a:cubicBezTo>
                    <a:pt x="3557" y="3796"/>
                    <a:pt x="17204" y="12489"/>
                    <a:pt x="17782" y="12854"/>
                  </a:cubicBezTo>
                  <a:cubicBezTo>
                    <a:pt x="17836" y="12887"/>
                    <a:pt x="17899" y="12904"/>
                    <a:pt x="17962" y="12904"/>
                  </a:cubicBezTo>
                  <a:cubicBezTo>
                    <a:pt x="18075" y="12904"/>
                    <a:pt x="18190" y="12849"/>
                    <a:pt x="18268" y="12732"/>
                  </a:cubicBezTo>
                  <a:cubicBezTo>
                    <a:pt x="18390" y="12581"/>
                    <a:pt x="18329" y="12337"/>
                    <a:pt x="18147" y="12246"/>
                  </a:cubicBezTo>
                  <a:cubicBezTo>
                    <a:pt x="18025" y="12155"/>
                    <a:pt x="4013" y="3219"/>
                    <a:pt x="639" y="88"/>
                  </a:cubicBezTo>
                  <a:cubicBezTo>
                    <a:pt x="567" y="31"/>
                    <a:pt x="475" y="0"/>
                    <a:pt x="38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47" name="Google Shape;647;p19"/>
            <p:cNvSpPr/>
            <p:nvPr/>
          </p:nvSpPr>
          <p:spPr>
            <a:xfrm>
              <a:off x="-1416850" y="6210913"/>
              <a:ext cx="192275" cy="255050"/>
            </a:xfrm>
            <a:custGeom>
              <a:avLst/>
              <a:gdLst/>
              <a:ahLst/>
              <a:cxnLst/>
              <a:rect l="l" t="t" r="r" b="b"/>
              <a:pathLst>
                <a:path w="7691" h="10202" extrusionOk="0">
                  <a:moveTo>
                    <a:pt x="7357" y="0"/>
                  </a:moveTo>
                  <a:cubicBezTo>
                    <a:pt x="7174" y="31"/>
                    <a:pt x="3040" y="395"/>
                    <a:pt x="1217" y="2493"/>
                  </a:cubicBezTo>
                  <a:cubicBezTo>
                    <a:pt x="791" y="2949"/>
                    <a:pt x="548" y="3556"/>
                    <a:pt x="426" y="4225"/>
                  </a:cubicBezTo>
                  <a:cubicBezTo>
                    <a:pt x="1" y="6626"/>
                    <a:pt x="1065" y="9818"/>
                    <a:pt x="1125" y="10000"/>
                  </a:cubicBezTo>
                  <a:cubicBezTo>
                    <a:pt x="1173" y="10120"/>
                    <a:pt x="1296" y="10202"/>
                    <a:pt x="1420" y="10202"/>
                  </a:cubicBezTo>
                  <a:cubicBezTo>
                    <a:pt x="1454" y="10202"/>
                    <a:pt x="1488" y="10196"/>
                    <a:pt x="1521" y="10183"/>
                  </a:cubicBezTo>
                  <a:cubicBezTo>
                    <a:pt x="1673" y="10122"/>
                    <a:pt x="1764" y="9940"/>
                    <a:pt x="1703" y="9788"/>
                  </a:cubicBezTo>
                  <a:cubicBezTo>
                    <a:pt x="1673" y="9757"/>
                    <a:pt x="1" y="4772"/>
                    <a:pt x="1642" y="2888"/>
                  </a:cubicBezTo>
                  <a:cubicBezTo>
                    <a:pt x="3344" y="973"/>
                    <a:pt x="7357" y="608"/>
                    <a:pt x="7387" y="608"/>
                  </a:cubicBezTo>
                  <a:cubicBezTo>
                    <a:pt x="7569" y="608"/>
                    <a:pt x="7691" y="456"/>
                    <a:pt x="7660" y="304"/>
                  </a:cubicBezTo>
                  <a:cubicBezTo>
                    <a:pt x="7660" y="122"/>
                    <a:pt x="7509" y="0"/>
                    <a:pt x="7357"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48" name="Google Shape;648;p19"/>
            <p:cNvSpPr/>
            <p:nvPr/>
          </p:nvSpPr>
          <p:spPr>
            <a:xfrm>
              <a:off x="-1650900" y="6030238"/>
              <a:ext cx="252325" cy="363150"/>
            </a:xfrm>
            <a:custGeom>
              <a:avLst/>
              <a:gdLst/>
              <a:ahLst/>
              <a:cxnLst/>
              <a:rect l="l" t="t" r="r" b="b"/>
              <a:pathLst>
                <a:path w="10093" h="14526" extrusionOk="0">
                  <a:moveTo>
                    <a:pt x="9685" y="1"/>
                  </a:moveTo>
                  <a:cubicBezTo>
                    <a:pt x="9638" y="1"/>
                    <a:pt x="9591" y="8"/>
                    <a:pt x="9545" y="23"/>
                  </a:cubicBezTo>
                  <a:cubicBezTo>
                    <a:pt x="9332" y="115"/>
                    <a:pt x="4195" y="2425"/>
                    <a:pt x="2068" y="5130"/>
                  </a:cubicBezTo>
                  <a:cubicBezTo>
                    <a:pt x="1217" y="6224"/>
                    <a:pt x="700" y="7896"/>
                    <a:pt x="426" y="9507"/>
                  </a:cubicBezTo>
                  <a:cubicBezTo>
                    <a:pt x="1" y="11817"/>
                    <a:pt x="31" y="14036"/>
                    <a:pt x="1" y="14188"/>
                  </a:cubicBezTo>
                  <a:cubicBezTo>
                    <a:pt x="29" y="14357"/>
                    <a:pt x="161" y="14525"/>
                    <a:pt x="350" y="14525"/>
                  </a:cubicBezTo>
                  <a:cubicBezTo>
                    <a:pt x="365" y="14525"/>
                    <a:pt x="380" y="14524"/>
                    <a:pt x="396" y="14522"/>
                  </a:cubicBezTo>
                  <a:cubicBezTo>
                    <a:pt x="578" y="14522"/>
                    <a:pt x="730" y="14370"/>
                    <a:pt x="730" y="14157"/>
                  </a:cubicBezTo>
                  <a:cubicBezTo>
                    <a:pt x="730" y="14097"/>
                    <a:pt x="670" y="8109"/>
                    <a:pt x="2645" y="5555"/>
                  </a:cubicBezTo>
                  <a:cubicBezTo>
                    <a:pt x="4651" y="3002"/>
                    <a:pt x="9788" y="723"/>
                    <a:pt x="9819" y="692"/>
                  </a:cubicBezTo>
                  <a:cubicBezTo>
                    <a:pt x="10001" y="601"/>
                    <a:pt x="10092" y="388"/>
                    <a:pt x="10001" y="206"/>
                  </a:cubicBezTo>
                  <a:cubicBezTo>
                    <a:pt x="9955" y="69"/>
                    <a:pt x="9824" y="1"/>
                    <a:pt x="968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649" name="Google Shape;649;p19"/>
          <p:cNvSpPr/>
          <p:nvPr/>
        </p:nvSpPr>
        <p:spPr>
          <a:xfrm>
            <a:off x="751400" y="6338053"/>
            <a:ext cx="10689200" cy="228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50" name="Google Shape;650;p19"/>
          <p:cNvSpPr/>
          <p:nvPr/>
        </p:nvSpPr>
        <p:spPr>
          <a:xfrm rot="-1136787">
            <a:off x="3954559" y="5160149"/>
            <a:ext cx="1915069" cy="1956687"/>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51" name="Google Shape;651;p19"/>
          <p:cNvSpPr/>
          <p:nvPr/>
        </p:nvSpPr>
        <p:spPr>
          <a:xfrm rot="1122215">
            <a:off x="11512488" y="-29465"/>
            <a:ext cx="704465" cy="1069001"/>
          </a:xfrm>
          <a:custGeom>
            <a:avLst/>
            <a:gdLst/>
            <a:ahLst/>
            <a:cxnLst/>
            <a:rect l="l" t="t" r="r" b="b"/>
            <a:pathLst>
              <a:path w="15746" h="23894" extrusionOk="0">
                <a:moveTo>
                  <a:pt x="7060" y="5776"/>
                </a:moveTo>
                <a:cubicBezTo>
                  <a:pt x="9548" y="5776"/>
                  <a:pt x="9815" y="8792"/>
                  <a:pt x="9059" y="10123"/>
                </a:cubicBezTo>
                <a:cubicBezTo>
                  <a:pt x="7813" y="10123"/>
                  <a:pt x="5624" y="9424"/>
                  <a:pt x="5624" y="7357"/>
                </a:cubicBezTo>
                <a:cubicBezTo>
                  <a:pt x="5624" y="6293"/>
                  <a:pt x="6414" y="5776"/>
                  <a:pt x="7022" y="5776"/>
                </a:cubicBezTo>
                <a:cubicBezTo>
                  <a:pt x="7035" y="5776"/>
                  <a:pt x="7047" y="5776"/>
                  <a:pt x="7060" y="5776"/>
                </a:cubicBezTo>
                <a:close/>
                <a:moveTo>
                  <a:pt x="7387" y="1"/>
                </a:moveTo>
                <a:cubicBezTo>
                  <a:pt x="7356" y="1"/>
                  <a:pt x="7326" y="1"/>
                  <a:pt x="7296" y="1"/>
                </a:cubicBezTo>
                <a:cubicBezTo>
                  <a:pt x="3466" y="1"/>
                  <a:pt x="1" y="2463"/>
                  <a:pt x="31" y="7357"/>
                </a:cubicBezTo>
                <a:cubicBezTo>
                  <a:pt x="62" y="12281"/>
                  <a:pt x="4013" y="14561"/>
                  <a:pt x="7296" y="15260"/>
                </a:cubicBezTo>
                <a:cubicBezTo>
                  <a:pt x="6384" y="17691"/>
                  <a:pt x="3010" y="20670"/>
                  <a:pt x="3010" y="20761"/>
                </a:cubicBezTo>
                <a:cubicBezTo>
                  <a:pt x="4233" y="22371"/>
                  <a:pt x="8263" y="23894"/>
                  <a:pt x="8359" y="23894"/>
                </a:cubicBezTo>
                <a:cubicBezTo>
                  <a:pt x="8361" y="23894"/>
                  <a:pt x="8361" y="23893"/>
                  <a:pt x="8360" y="23892"/>
                </a:cubicBezTo>
                <a:cubicBezTo>
                  <a:pt x="8360" y="23892"/>
                  <a:pt x="15746" y="16627"/>
                  <a:pt x="15716" y="8633"/>
                </a:cubicBezTo>
                <a:cubicBezTo>
                  <a:pt x="15685" y="1909"/>
                  <a:pt x="11197" y="1"/>
                  <a:pt x="7387"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652" name="Google Shape;652;p19"/>
          <p:cNvGrpSpPr/>
          <p:nvPr/>
        </p:nvGrpSpPr>
        <p:grpSpPr>
          <a:xfrm rot="720331" flipH="1">
            <a:off x="870615" y="229460"/>
            <a:ext cx="958473" cy="907375"/>
            <a:chOff x="775738" y="6852550"/>
            <a:chExt cx="718875" cy="680550"/>
          </a:xfrm>
        </p:grpSpPr>
        <p:sp>
          <p:nvSpPr>
            <p:cNvPr id="653" name="Google Shape;653;p19"/>
            <p:cNvSpPr/>
            <p:nvPr/>
          </p:nvSpPr>
          <p:spPr>
            <a:xfrm>
              <a:off x="775738" y="6852550"/>
              <a:ext cx="469625" cy="441325"/>
            </a:xfrm>
            <a:custGeom>
              <a:avLst/>
              <a:gdLst/>
              <a:ahLst/>
              <a:cxnLst/>
              <a:rect l="l" t="t" r="r" b="b"/>
              <a:pathLst>
                <a:path w="18785" h="17653" extrusionOk="0">
                  <a:moveTo>
                    <a:pt x="5937" y="1"/>
                  </a:moveTo>
                  <a:cubicBezTo>
                    <a:pt x="5019" y="1"/>
                    <a:pt x="4102" y="367"/>
                    <a:pt x="3435" y="1082"/>
                  </a:cubicBezTo>
                  <a:lnTo>
                    <a:pt x="1277" y="3331"/>
                  </a:lnTo>
                  <a:cubicBezTo>
                    <a:pt x="0" y="4699"/>
                    <a:pt x="61" y="6887"/>
                    <a:pt x="1429" y="8194"/>
                  </a:cubicBezTo>
                  <a:lnTo>
                    <a:pt x="10517" y="16735"/>
                  </a:lnTo>
                  <a:cubicBezTo>
                    <a:pt x="11174" y="17348"/>
                    <a:pt x="12019" y="17653"/>
                    <a:pt x="12862" y="17653"/>
                  </a:cubicBezTo>
                  <a:cubicBezTo>
                    <a:pt x="13775" y="17653"/>
                    <a:pt x="14686" y="17295"/>
                    <a:pt x="15350" y="16583"/>
                  </a:cubicBezTo>
                  <a:lnTo>
                    <a:pt x="17478" y="14304"/>
                  </a:lnTo>
                  <a:cubicBezTo>
                    <a:pt x="18785" y="12936"/>
                    <a:pt x="18724" y="10747"/>
                    <a:pt x="17326" y="9471"/>
                  </a:cubicBezTo>
                  <a:lnTo>
                    <a:pt x="8268" y="930"/>
                  </a:lnTo>
                  <a:cubicBezTo>
                    <a:pt x="7615" y="306"/>
                    <a:pt x="6775" y="1"/>
                    <a:pt x="5937"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54" name="Google Shape;654;p19"/>
            <p:cNvSpPr/>
            <p:nvPr/>
          </p:nvSpPr>
          <p:spPr>
            <a:xfrm>
              <a:off x="819813" y="6893875"/>
              <a:ext cx="469625" cy="441700"/>
            </a:xfrm>
            <a:custGeom>
              <a:avLst/>
              <a:gdLst/>
              <a:ahLst/>
              <a:cxnLst/>
              <a:rect l="l" t="t" r="r" b="b"/>
              <a:pathLst>
                <a:path w="18785" h="17668" extrusionOk="0">
                  <a:moveTo>
                    <a:pt x="5923" y="1"/>
                  </a:moveTo>
                  <a:cubicBezTo>
                    <a:pt x="5010" y="1"/>
                    <a:pt x="4099" y="359"/>
                    <a:pt x="3435" y="1070"/>
                  </a:cubicBezTo>
                  <a:lnTo>
                    <a:pt x="1277" y="3350"/>
                  </a:lnTo>
                  <a:cubicBezTo>
                    <a:pt x="0" y="4718"/>
                    <a:pt x="61" y="6906"/>
                    <a:pt x="1429" y="8183"/>
                  </a:cubicBezTo>
                  <a:lnTo>
                    <a:pt x="10487" y="16724"/>
                  </a:lnTo>
                  <a:cubicBezTo>
                    <a:pt x="11162" y="17355"/>
                    <a:pt x="12014" y="17667"/>
                    <a:pt x="12863" y="17667"/>
                  </a:cubicBezTo>
                  <a:cubicBezTo>
                    <a:pt x="13771" y="17667"/>
                    <a:pt x="14674" y="17309"/>
                    <a:pt x="15350" y="16602"/>
                  </a:cubicBezTo>
                  <a:lnTo>
                    <a:pt x="17478" y="14323"/>
                  </a:lnTo>
                  <a:cubicBezTo>
                    <a:pt x="18785" y="12955"/>
                    <a:pt x="18724" y="10766"/>
                    <a:pt x="17326" y="9459"/>
                  </a:cubicBezTo>
                  <a:lnTo>
                    <a:pt x="8268" y="918"/>
                  </a:lnTo>
                  <a:cubicBezTo>
                    <a:pt x="7611" y="305"/>
                    <a:pt x="6766" y="1"/>
                    <a:pt x="592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55" name="Google Shape;655;p19"/>
            <p:cNvSpPr/>
            <p:nvPr/>
          </p:nvSpPr>
          <p:spPr>
            <a:xfrm>
              <a:off x="947463" y="6994325"/>
              <a:ext cx="547150" cy="538775"/>
            </a:xfrm>
            <a:custGeom>
              <a:avLst/>
              <a:gdLst/>
              <a:ahLst/>
              <a:cxnLst/>
              <a:rect l="l" t="t" r="r" b="b"/>
              <a:pathLst>
                <a:path w="21886" h="21551" extrusionOk="0">
                  <a:moveTo>
                    <a:pt x="7843" y="0"/>
                  </a:moveTo>
                  <a:lnTo>
                    <a:pt x="1" y="8298"/>
                  </a:lnTo>
                  <a:lnTo>
                    <a:pt x="14074" y="21551"/>
                  </a:lnTo>
                  <a:lnTo>
                    <a:pt x="21886" y="13253"/>
                  </a:lnTo>
                  <a:lnTo>
                    <a:pt x="7843" y="0"/>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656" name="Google Shape;656;p19"/>
          <p:cNvGrpSpPr/>
          <p:nvPr/>
        </p:nvGrpSpPr>
        <p:grpSpPr>
          <a:xfrm rot="-3808253">
            <a:off x="-95768" y="4104374"/>
            <a:ext cx="1219616" cy="1566017"/>
            <a:chOff x="-2445555" y="2058860"/>
            <a:chExt cx="1603447" cy="2058867"/>
          </a:xfrm>
        </p:grpSpPr>
        <p:sp>
          <p:nvSpPr>
            <p:cNvPr id="657" name="Google Shape;657;p19"/>
            <p:cNvSpPr/>
            <p:nvPr/>
          </p:nvSpPr>
          <p:spPr>
            <a:xfrm>
              <a:off x="-2445555" y="2058860"/>
              <a:ext cx="1603447" cy="2058867"/>
            </a:xfrm>
            <a:custGeom>
              <a:avLst/>
              <a:gdLst/>
              <a:ahLst/>
              <a:cxnLst/>
              <a:rect l="l" t="t" r="r" b="b"/>
              <a:pathLst>
                <a:path w="33071" h="42464" extrusionOk="0">
                  <a:moveTo>
                    <a:pt x="7873" y="18694"/>
                  </a:moveTo>
                  <a:lnTo>
                    <a:pt x="19058" y="34621"/>
                  </a:lnTo>
                  <a:cubicBezTo>
                    <a:pt x="18633" y="34591"/>
                    <a:pt x="6657" y="33588"/>
                    <a:pt x="6657" y="33588"/>
                  </a:cubicBezTo>
                  <a:lnTo>
                    <a:pt x="7873" y="18694"/>
                  </a:lnTo>
                  <a:close/>
                  <a:moveTo>
                    <a:pt x="3283" y="1"/>
                  </a:moveTo>
                  <a:lnTo>
                    <a:pt x="0" y="39697"/>
                  </a:lnTo>
                  <a:cubicBezTo>
                    <a:pt x="0" y="39697"/>
                    <a:pt x="31794" y="42342"/>
                    <a:pt x="33071" y="42463"/>
                  </a:cubicBezTo>
                  <a:lnTo>
                    <a:pt x="3283"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58" name="Google Shape;658;p19"/>
            <p:cNvSpPr/>
            <p:nvPr/>
          </p:nvSpPr>
          <p:spPr>
            <a:xfrm>
              <a:off x="-2271640" y="2220994"/>
              <a:ext cx="97309" cy="69285"/>
            </a:xfrm>
            <a:custGeom>
              <a:avLst/>
              <a:gdLst/>
              <a:ahLst/>
              <a:cxnLst/>
              <a:rect l="l" t="t" r="r" b="b"/>
              <a:pathLst>
                <a:path w="2007" h="1429" fill="none" extrusionOk="0">
                  <a:moveTo>
                    <a:pt x="0" y="1429"/>
                  </a:moveTo>
                  <a:lnTo>
                    <a:pt x="2006" y="0"/>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59" name="Google Shape;659;p19"/>
            <p:cNvSpPr/>
            <p:nvPr/>
          </p:nvSpPr>
          <p:spPr>
            <a:xfrm>
              <a:off x="-2184706" y="2319709"/>
              <a:ext cx="79612" cy="54594"/>
            </a:xfrm>
            <a:custGeom>
              <a:avLst/>
              <a:gdLst/>
              <a:ahLst/>
              <a:cxnLst/>
              <a:rect l="l" t="t" r="r" b="b"/>
              <a:pathLst>
                <a:path w="1642" h="1126" fill="none" extrusionOk="0">
                  <a:moveTo>
                    <a:pt x="0" y="1125"/>
                  </a:moveTo>
                  <a:lnTo>
                    <a:pt x="1642"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60" name="Google Shape;660;p19"/>
            <p:cNvSpPr/>
            <p:nvPr/>
          </p:nvSpPr>
          <p:spPr>
            <a:xfrm>
              <a:off x="-2046184" y="2517189"/>
              <a:ext cx="79612" cy="54594"/>
            </a:xfrm>
            <a:custGeom>
              <a:avLst/>
              <a:gdLst/>
              <a:ahLst/>
              <a:cxnLst/>
              <a:rect l="l" t="t" r="r" b="b"/>
              <a:pathLst>
                <a:path w="1642" h="1126" fill="none" extrusionOk="0">
                  <a:moveTo>
                    <a:pt x="1" y="1125"/>
                  </a:moveTo>
                  <a:lnTo>
                    <a:pt x="1642"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61" name="Google Shape;661;p19"/>
            <p:cNvSpPr/>
            <p:nvPr/>
          </p:nvSpPr>
          <p:spPr>
            <a:xfrm>
              <a:off x="-2115470" y="2416970"/>
              <a:ext cx="78158" cy="54594"/>
            </a:xfrm>
            <a:custGeom>
              <a:avLst/>
              <a:gdLst/>
              <a:ahLst/>
              <a:cxnLst/>
              <a:rect l="l" t="t" r="r" b="b"/>
              <a:pathLst>
                <a:path w="1612" h="1126" fill="none" extrusionOk="0">
                  <a:moveTo>
                    <a:pt x="1" y="1125"/>
                  </a:moveTo>
                  <a:lnTo>
                    <a:pt x="1612"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62" name="Google Shape;662;p19"/>
            <p:cNvSpPr/>
            <p:nvPr/>
          </p:nvSpPr>
          <p:spPr>
            <a:xfrm>
              <a:off x="-2004924" y="2604122"/>
              <a:ext cx="98812" cy="67879"/>
            </a:xfrm>
            <a:custGeom>
              <a:avLst/>
              <a:gdLst/>
              <a:ahLst/>
              <a:cxnLst/>
              <a:rect l="l" t="t" r="r" b="b"/>
              <a:pathLst>
                <a:path w="2038" h="1400" fill="none" extrusionOk="0">
                  <a:moveTo>
                    <a:pt x="1" y="1399"/>
                  </a:moveTo>
                  <a:lnTo>
                    <a:pt x="2037"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63" name="Google Shape;663;p19"/>
            <p:cNvSpPr/>
            <p:nvPr/>
          </p:nvSpPr>
          <p:spPr>
            <a:xfrm>
              <a:off x="-1916487" y="2701432"/>
              <a:ext cx="78158" cy="56049"/>
            </a:xfrm>
            <a:custGeom>
              <a:avLst/>
              <a:gdLst/>
              <a:ahLst/>
              <a:cxnLst/>
              <a:rect l="l" t="t" r="r" b="b"/>
              <a:pathLst>
                <a:path w="1612" h="1156" fill="none" extrusionOk="0">
                  <a:moveTo>
                    <a:pt x="0" y="1155"/>
                  </a:moveTo>
                  <a:lnTo>
                    <a:pt x="1611" y="0"/>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64" name="Google Shape;664;p19"/>
            <p:cNvSpPr/>
            <p:nvPr/>
          </p:nvSpPr>
          <p:spPr>
            <a:xfrm>
              <a:off x="-1777965" y="2900365"/>
              <a:ext cx="78158" cy="54594"/>
            </a:xfrm>
            <a:custGeom>
              <a:avLst/>
              <a:gdLst/>
              <a:ahLst/>
              <a:cxnLst/>
              <a:rect l="l" t="t" r="r" b="b"/>
              <a:pathLst>
                <a:path w="1612" h="1126" fill="none" extrusionOk="0">
                  <a:moveTo>
                    <a:pt x="1" y="1125"/>
                  </a:moveTo>
                  <a:lnTo>
                    <a:pt x="1612" y="0"/>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65" name="Google Shape;665;p19"/>
            <p:cNvSpPr/>
            <p:nvPr/>
          </p:nvSpPr>
          <p:spPr>
            <a:xfrm>
              <a:off x="-1848705" y="2800147"/>
              <a:ext cx="79612" cy="54594"/>
            </a:xfrm>
            <a:custGeom>
              <a:avLst/>
              <a:gdLst/>
              <a:ahLst/>
              <a:cxnLst/>
              <a:rect l="l" t="t" r="r" b="b"/>
              <a:pathLst>
                <a:path w="1642" h="1126" fill="none" extrusionOk="0">
                  <a:moveTo>
                    <a:pt x="1" y="1125"/>
                  </a:moveTo>
                  <a:lnTo>
                    <a:pt x="1642"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66" name="Google Shape;666;p19"/>
            <p:cNvSpPr/>
            <p:nvPr/>
          </p:nvSpPr>
          <p:spPr>
            <a:xfrm>
              <a:off x="-1730790" y="2994669"/>
              <a:ext cx="97309" cy="67831"/>
            </a:xfrm>
            <a:custGeom>
              <a:avLst/>
              <a:gdLst/>
              <a:ahLst/>
              <a:cxnLst/>
              <a:rect l="l" t="t" r="r" b="b"/>
              <a:pathLst>
                <a:path w="2007" h="1399" fill="none" extrusionOk="0">
                  <a:moveTo>
                    <a:pt x="0" y="1399"/>
                  </a:moveTo>
                  <a:lnTo>
                    <a:pt x="2006"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67" name="Google Shape;667;p19"/>
            <p:cNvSpPr/>
            <p:nvPr/>
          </p:nvSpPr>
          <p:spPr>
            <a:xfrm>
              <a:off x="-1643856" y="3091930"/>
              <a:ext cx="78158" cy="56049"/>
            </a:xfrm>
            <a:custGeom>
              <a:avLst/>
              <a:gdLst/>
              <a:ahLst/>
              <a:cxnLst/>
              <a:rect l="l" t="t" r="r" b="b"/>
              <a:pathLst>
                <a:path w="1612" h="1156" fill="none" extrusionOk="0">
                  <a:moveTo>
                    <a:pt x="1" y="1156"/>
                  </a:moveTo>
                  <a:lnTo>
                    <a:pt x="1612"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68" name="Google Shape;668;p19"/>
            <p:cNvSpPr/>
            <p:nvPr/>
          </p:nvSpPr>
          <p:spPr>
            <a:xfrm>
              <a:off x="-1505334" y="3290912"/>
              <a:ext cx="79661" cy="54546"/>
            </a:xfrm>
            <a:custGeom>
              <a:avLst/>
              <a:gdLst/>
              <a:ahLst/>
              <a:cxnLst/>
              <a:rect l="l" t="t" r="r" b="b"/>
              <a:pathLst>
                <a:path w="1643" h="1125" fill="none" extrusionOk="0">
                  <a:moveTo>
                    <a:pt x="1" y="1125"/>
                  </a:moveTo>
                  <a:lnTo>
                    <a:pt x="1642" y="0"/>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69" name="Google Shape;669;p19"/>
            <p:cNvSpPr/>
            <p:nvPr/>
          </p:nvSpPr>
          <p:spPr>
            <a:xfrm>
              <a:off x="-1574571" y="3189191"/>
              <a:ext cx="78158" cy="56049"/>
            </a:xfrm>
            <a:custGeom>
              <a:avLst/>
              <a:gdLst/>
              <a:ahLst/>
              <a:cxnLst/>
              <a:rect l="l" t="t" r="r" b="b"/>
              <a:pathLst>
                <a:path w="1612" h="1156" fill="none" extrusionOk="0">
                  <a:moveTo>
                    <a:pt x="0" y="1156"/>
                  </a:moveTo>
                  <a:lnTo>
                    <a:pt x="1611"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70" name="Google Shape;670;p19"/>
            <p:cNvSpPr/>
            <p:nvPr/>
          </p:nvSpPr>
          <p:spPr>
            <a:xfrm>
              <a:off x="-1464074" y="3376391"/>
              <a:ext cx="98812" cy="69285"/>
            </a:xfrm>
            <a:custGeom>
              <a:avLst/>
              <a:gdLst/>
              <a:ahLst/>
              <a:cxnLst/>
              <a:rect l="l" t="t" r="r" b="b"/>
              <a:pathLst>
                <a:path w="2038" h="1429" fill="none" extrusionOk="0">
                  <a:moveTo>
                    <a:pt x="1" y="1429"/>
                  </a:moveTo>
                  <a:lnTo>
                    <a:pt x="2037" y="0"/>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71" name="Google Shape;671;p19"/>
            <p:cNvSpPr/>
            <p:nvPr/>
          </p:nvSpPr>
          <p:spPr>
            <a:xfrm>
              <a:off x="-1375637" y="3475107"/>
              <a:ext cx="78158" cy="54594"/>
            </a:xfrm>
            <a:custGeom>
              <a:avLst/>
              <a:gdLst/>
              <a:ahLst/>
              <a:cxnLst/>
              <a:rect l="l" t="t" r="r" b="b"/>
              <a:pathLst>
                <a:path w="1612" h="1126" fill="none" extrusionOk="0">
                  <a:moveTo>
                    <a:pt x="1" y="1125"/>
                  </a:moveTo>
                  <a:lnTo>
                    <a:pt x="1612"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72" name="Google Shape;672;p19"/>
            <p:cNvSpPr/>
            <p:nvPr/>
          </p:nvSpPr>
          <p:spPr>
            <a:xfrm>
              <a:off x="-1237115" y="3672586"/>
              <a:ext cx="78158" cy="56049"/>
            </a:xfrm>
            <a:custGeom>
              <a:avLst/>
              <a:gdLst/>
              <a:ahLst/>
              <a:cxnLst/>
              <a:rect l="l" t="t" r="r" b="b"/>
              <a:pathLst>
                <a:path w="1612" h="1156" fill="none" extrusionOk="0">
                  <a:moveTo>
                    <a:pt x="1" y="1156"/>
                  </a:moveTo>
                  <a:lnTo>
                    <a:pt x="1612"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73" name="Google Shape;673;p19"/>
            <p:cNvSpPr/>
            <p:nvPr/>
          </p:nvSpPr>
          <p:spPr>
            <a:xfrm>
              <a:off x="-1307855" y="3572368"/>
              <a:ext cx="78158" cy="54594"/>
            </a:xfrm>
            <a:custGeom>
              <a:avLst/>
              <a:gdLst/>
              <a:ahLst/>
              <a:cxnLst/>
              <a:rect l="l" t="t" r="r" b="b"/>
              <a:pathLst>
                <a:path w="1612" h="1126" fill="none" extrusionOk="0">
                  <a:moveTo>
                    <a:pt x="1" y="1125"/>
                  </a:moveTo>
                  <a:lnTo>
                    <a:pt x="1612"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74" name="Google Shape;674;p19"/>
            <p:cNvSpPr/>
            <p:nvPr/>
          </p:nvSpPr>
          <p:spPr>
            <a:xfrm>
              <a:off x="-1188485" y="3769847"/>
              <a:ext cx="97309" cy="69334"/>
            </a:xfrm>
            <a:custGeom>
              <a:avLst/>
              <a:gdLst/>
              <a:ahLst/>
              <a:cxnLst/>
              <a:rect l="l" t="t" r="r" b="b"/>
              <a:pathLst>
                <a:path w="2007" h="1430" fill="none" extrusionOk="0">
                  <a:moveTo>
                    <a:pt x="1" y="1429"/>
                  </a:moveTo>
                  <a:lnTo>
                    <a:pt x="2007"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75" name="Google Shape;675;p19"/>
            <p:cNvSpPr/>
            <p:nvPr/>
          </p:nvSpPr>
          <p:spPr>
            <a:xfrm>
              <a:off x="-1101503" y="3868611"/>
              <a:ext cx="79612" cy="54546"/>
            </a:xfrm>
            <a:custGeom>
              <a:avLst/>
              <a:gdLst/>
              <a:ahLst/>
              <a:cxnLst/>
              <a:rect l="l" t="t" r="r" b="b"/>
              <a:pathLst>
                <a:path w="1642" h="1125" fill="none" extrusionOk="0">
                  <a:moveTo>
                    <a:pt x="0" y="1125"/>
                  </a:moveTo>
                  <a:lnTo>
                    <a:pt x="1642" y="0"/>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676" name="Google Shape;676;p19"/>
            <p:cNvSpPr/>
            <p:nvPr/>
          </p:nvSpPr>
          <p:spPr>
            <a:xfrm>
              <a:off x="-1032266" y="3965872"/>
              <a:ext cx="78158" cy="54594"/>
            </a:xfrm>
            <a:custGeom>
              <a:avLst/>
              <a:gdLst/>
              <a:ahLst/>
              <a:cxnLst/>
              <a:rect l="l" t="t" r="r" b="b"/>
              <a:pathLst>
                <a:path w="1612" h="1126" fill="none" extrusionOk="0">
                  <a:moveTo>
                    <a:pt x="1" y="1125"/>
                  </a:moveTo>
                  <a:lnTo>
                    <a:pt x="1612" y="0"/>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706"/>
        <p:cNvGrpSpPr/>
        <p:nvPr/>
      </p:nvGrpSpPr>
      <p:grpSpPr>
        <a:xfrm>
          <a:off x="0" y="0"/>
          <a:ext cx="0" cy="0"/>
          <a:chOff x="0" y="0"/>
          <a:chExt cx="0" cy="0"/>
        </a:xfrm>
      </p:grpSpPr>
      <p:sp>
        <p:nvSpPr>
          <p:cNvPr id="707" name="Google Shape;707;p21"/>
          <p:cNvSpPr/>
          <p:nvPr/>
        </p:nvSpPr>
        <p:spPr>
          <a:xfrm flipH="1">
            <a:off x="2863387" y="-261737"/>
            <a:ext cx="4441088" cy="1805137"/>
          </a:xfrm>
          <a:custGeom>
            <a:avLst/>
            <a:gdLst/>
            <a:ahLst/>
            <a:cxnLst/>
            <a:rect l="l" t="t" r="r" b="b"/>
            <a:pathLst>
              <a:path w="153955" h="62577" extrusionOk="0">
                <a:moveTo>
                  <a:pt x="153955" y="0"/>
                </a:moveTo>
                <a:lnTo>
                  <a:pt x="1" y="2797"/>
                </a:lnTo>
                <a:cubicBezTo>
                  <a:pt x="1" y="2797"/>
                  <a:pt x="21977" y="48694"/>
                  <a:pt x="72586" y="61156"/>
                </a:cubicBezTo>
                <a:cubicBezTo>
                  <a:pt x="76533" y="62129"/>
                  <a:pt x="80359" y="62577"/>
                  <a:pt x="84060" y="62577"/>
                </a:cubicBezTo>
                <a:cubicBezTo>
                  <a:pt x="127782" y="62577"/>
                  <a:pt x="153955" y="0"/>
                  <a:pt x="1539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08" name="Google Shape;708;p21"/>
          <p:cNvSpPr/>
          <p:nvPr/>
        </p:nvSpPr>
        <p:spPr>
          <a:xfrm flipH="1">
            <a:off x="9589973" y="2528068"/>
            <a:ext cx="3701921" cy="3442359"/>
          </a:xfrm>
          <a:custGeom>
            <a:avLst/>
            <a:gdLst/>
            <a:ahLst/>
            <a:cxnLst/>
            <a:rect l="l" t="t" r="r" b="b"/>
            <a:pathLst>
              <a:path w="128331" h="119333" extrusionOk="0">
                <a:moveTo>
                  <a:pt x="35548" y="1"/>
                </a:moveTo>
                <a:cubicBezTo>
                  <a:pt x="31295" y="1"/>
                  <a:pt x="26732" y="3980"/>
                  <a:pt x="21308" y="14135"/>
                </a:cubicBezTo>
                <a:cubicBezTo>
                  <a:pt x="0" y="54045"/>
                  <a:pt x="14221" y="119333"/>
                  <a:pt x="68528" y="119333"/>
                </a:cubicBezTo>
                <a:cubicBezTo>
                  <a:pt x="75268" y="119333"/>
                  <a:pt x="82626" y="118327"/>
                  <a:pt x="90610" y="116142"/>
                </a:cubicBezTo>
                <a:cubicBezTo>
                  <a:pt x="123924" y="107024"/>
                  <a:pt x="128331" y="58573"/>
                  <a:pt x="90397" y="51795"/>
                </a:cubicBezTo>
                <a:cubicBezTo>
                  <a:pt x="61020" y="46573"/>
                  <a:pt x="50098" y="1"/>
                  <a:pt x="3554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09" name="Google Shape;709;p21"/>
          <p:cNvSpPr/>
          <p:nvPr/>
        </p:nvSpPr>
        <p:spPr>
          <a:xfrm flipH="1">
            <a:off x="-748700" y="1792285"/>
            <a:ext cx="4406011" cy="2345984"/>
          </a:xfrm>
          <a:custGeom>
            <a:avLst/>
            <a:gdLst/>
            <a:ahLst/>
            <a:cxnLst/>
            <a:rect l="l" t="t" r="r" b="b"/>
            <a:pathLst>
              <a:path w="152739" h="81326" extrusionOk="0">
                <a:moveTo>
                  <a:pt x="72859" y="1"/>
                </a:moveTo>
                <a:cubicBezTo>
                  <a:pt x="43557" y="1"/>
                  <a:pt x="19606" y="7995"/>
                  <a:pt x="12067" y="33284"/>
                </a:cubicBezTo>
                <a:cubicBezTo>
                  <a:pt x="0" y="73710"/>
                  <a:pt x="44853" y="81326"/>
                  <a:pt x="80364" y="81326"/>
                </a:cubicBezTo>
                <a:cubicBezTo>
                  <a:pt x="101829" y="81326"/>
                  <a:pt x="119881" y="78543"/>
                  <a:pt x="119881" y="78543"/>
                </a:cubicBezTo>
                <a:cubicBezTo>
                  <a:pt x="119881" y="78543"/>
                  <a:pt x="152739" y="33709"/>
                  <a:pt x="125656" y="25746"/>
                </a:cubicBezTo>
                <a:cubicBezTo>
                  <a:pt x="97814" y="17509"/>
                  <a:pt x="102130" y="1"/>
                  <a:pt x="7285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710" name="Google Shape;710;p21"/>
          <p:cNvGrpSpPr/>
          <p:nvPr/>
        </p:nvGrpSpPr>
        <p:grpSpPr>
          <a:xfrm rot="5948545" flipH="1">
            <a:off x="8532936" y="-418812"/>
            <a:ext cx="2537867" cy="1847695"/>
            <a:chOff x="6001425" y="5588275"/>
            <a:chExt cx="1332875" cy="970400"/>
          </a:xfrm>
        </p:grpSpPr>
        <p:sp>
          <p:nvSpPr>
            <p:cNvPr id="711" name="Google Shape;711;p21"/>
            <p:cNvSpPr/>
            <p:nvPr/>
          </p:nvSpPr>
          <p:spPr>
            <a:xfrm>
              <a:off x="6328175" y="5886325"/>
              <a:ext cx="1006125" cy="353950"/>
            </a:xfrm>
            <a:custGeom>
              <a:avLst/>
              <a:gdLst/>
              <a:ahLst/>
              <a:cxnLst/>
              <a:rect l="l" t="t" r="r" b="b"/>
              <a:pathLst>
                <a:path w="40245" h="14158" extrusionOk="0">
                  <a:moveTo>
                    <a:pt x="39536" y="1"/>
                  </a:moveTo>
                  <a:cubicBezTo>
                    <a:pt x="39479" y="1"/>
                    <a:pt x="39421" y="8"/>
                    <a:pt x="39363" y="24"/>
                  </a:cubicBezTo>
                  <a:cubicBezTo>
                    <a:pt x="36020" y="1027"/>
                    <a:pt x="32676" y="2060"/>
                    <a:pt x="29363" y="3124"/>
                  </a:cubicBezTo>
                  <a:cubicBezTo>
                    <a:pt x="26050" y="4188"/>
                    <a:pt x="22737" y="5282"/>
                    <a:pt x="19423" y="6437"/>
                  </a:cubicBezTo>
                  <a:cubicBezTo>
                    <a:pt x="16141" y="7562"/>
                    <a:pt x="12858" y="8747"/>
                    <a:pt x="9606" y="10024"/>
                  </a:cubicBezTo>
                  <a:cubicBezTo>
                    <a:pt x="6353" y="11301"/>
                    <a:pt x="3131" y="12608"/>
                    <a:pt x="1" y="14158"/>
                  </a:cubicBezTo>
                  <a:cubicBezTo>
                    <a:pt x="3162" y="12699"/>
                    <a:pt x="6445" y="11483"/>
                    <a:pt x="9727" y="10328"/>
                  </a:cubicBezTo>
                  <a:cubicBezTo>
                    <a:pt x="13010" y="9143"/>
                    <a:pt x="16293" y="8079"/>
                    <a:pt x="19636" y="7045"/>
                  </a:cubicBezTo>
                  <a:cubicBezTo>
                    <a:pt x="22949" y="5981"/>
                    <a:pt x="26293" y="5009"/>
                    <a:pt x="29636" y="4036"/>
                  </a:cubicBezTo>
                  <a:cubicBezTo>
                    <a:pt x="32980" y="3064"/>
                    <a:pt x="36323" y="2121"/>
                    <a:pt x="39697" y="1240"/>
                  </a:cubicBezTo>
                  <a:lnTo>
                    <a:pt x="39728" y="1240"/>
                  </a:lnTo>
                  <a:cubicBezTo>
                    <a:pt x="40062" y="1149"/>
                    <a:pt x="40245" y="784"/>
                    <a:pt x="40153" y="449"/>
                  </a:cubicBezTo>
                  <a:cubicBezTo>
                    <a:pt x="40053" y="173"/>
                    <a:pt x="39807" y="1"/>
                    <a:pt x="39536"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12" name="Google Shape;712;p21"/>
            <p:cNvSpPr/>
            <p:nvPr/>
          </p:nvSpPr>
          <p:spPr>
            <a:xfrm>
              <a:off x="7006025" y="5950750"/>
              <a:ext cx="145900" cy="543750"/>
            </a:xfrm>
            <a:custGeom>
              <a:avLst/>
              <a:gdLst/>
              <a:ahLst/>
              <a:cxnLst/>
              <a:rect l="l" t="t" r="r" b="b"/>
              <a:pathLst>
                <a:path w="5836" h="21750" extrusionOk="0">
                  <a:moveTo>
                    <a:pt x="5775" y="0"/>
                  </a:moveTo>
                  <a:cubicBezTo>
                    <a:pt x="5774" y="1"/>
                    <a:pt x="2340" y="6049"/>
                    <a:pt x="1124" y="13131"/>
                  </a:cubicBezTo>
                  <a:cubicBezTo>
                    <a:pt x="1" y="19843"/>
                    <a:pt x="1525" y="21750"/>
                    <a:pt x="2775" y="21750"/>
                  </a:cubicBezTo>
                  <a:cubicBezTo>
                    <a:pt x="2844" y="21750"/>
                    <a:pt x="2912" y="21744"/>
                    <a:pt x="2978" y="21733"/>
                  </a:cubicBezTo>
                  <a:cubicBezTo>
                    <a:pt x="3374" y="21672"/>
                    <a:pt x="4559" y="20122"/>
                    <a:pt x="4954" y="17508"/>
                  </a:cubicBezTo>
                  <a:cubicBezTo>
                    <a:pt x="5836" y="11581"/>
                    <a:pt x="5836" y="1459"/>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13" name="Google Shape;713;p21"/>
            <p:cNvSpPr/>
            <p:nvPr/>
          </p:nvSpPr>
          <p:spPr>
            <a:xfrm>
              <a:off x="6798575" y="6013825"/>
              <a:ext cx="145150" cy="493525"/>
            </a:xfrm>
            <a:custGeom>
              <a:avLst/>
              <a:gdLst/>
              <a:ahLst/>
              <a:cxnLst/>
              <a:rect l="l" t="t" r="r" b="b"/>
              <a:pathLst>
                <a:path w="5806" h="19741" extrusionOk="0">
                  <a:moveTo>
                    <a:pt x="5775" y="0"/>
                  </a:moveTo>
                  <a:cubicBezTo>
                    <a:pt x="5774" y="1"/>
                    <a:pt x="2492" y="5411"/>
                    <a:pt x="1215" y="11854"/>
                  </a:cubicBezTo>
                  <a:cubicBezTo>
                    <a:pt x="0" y="17959"/>
                    <a:pt x="1374" y="19740"/>
                    <a:pt x="2505" y="19740"/>
                  </a:cubicBezTo>
                  <a:cubicBezTo>
                    <a:pt x="2562" y="19740"/>
                    <a:pt x="2619" y="19736"/>
                    <a:pt x="2674" y="19727"/>
                  </a:cubicBezTo>
                  <a:cubicBezTo>
                    <a:pt x="3039" y="19696"/>
                    <a:pt x="4164" y="18298"/>
                    <a:pt x="4589" y="15958"/>
                  </a:cubicBezTo>
                  <a:cubicBezTo>
                    <a:pt x="5562" y="10578"/>
                    <a:pt x="5805" y="1337"/>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14" name="Google Shape;714;p21"/>
            <p:cNvSpPr/>
            <p:nvPr/>
          </p:nvSpPr>
          <p:spPr>
            <a:xfrm>
              <a:off x="6544750" y="5676600"/>
              <a:ext cx="400475" cy="337250"/>
            </a:xfrm>
            <a:custGeom>
              <a:avLst/>
              <a:gdLst/>
              <a:ahLst/>
              <a:cxnLst/>
              <a:rect l="l" t="t" r="r" b="b"/>
              <a:pathLst>
                <a:path w="16019" h="13490" extrusionOk="0">
                  <a:moveTo>
                    <a:pt x="1473" y="1"/>
                  </a:moveTo>
                  <a:cubicBezTo>
                    <a:pt x="1353" y="1"/>
                    <a:pt x="1266" y="19"/>
                    <a:pt x="1216" y="54"/>
                  </a:cubicBezTo>
                  <a:cubicBezTo>
                    <a:pt x="213" y="662"/>
                    <a:pt x="0" y="2911"/>
                    <a:pt x="5046" y="7106"/>
                  </a:cubicBezTo>
                  <a:cubicBezTo>
                    <a:pt x="10061" y="11301"/>
                    <a:pt x="16019" y="13489"/>
                    <a:pt x="16019" y="13489"/>
                  </a:cubicBezTo>
                  <a:cubicBezTo>
                    <a:pt x="15198" y="12425"/>
                    <a:pt x="9210" y="5404"/>
                    <a:pt x="5076" y="1787"/>
                  </a:cubicBezTo>
                  <a:cubicBezTo>
                    <a:pt x="3550" y="489"/>
                    <a:pt x="2088" y="1"/>
                    <a:pt x="1473"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15" name="Google Shape;715;p21"/>
            <p:cNvSpPr/>
            <p:nvPr/>
          </p:nvSpPr>
          <p:spPr>
            <a:xfrm>
              <a:off x="6153400" y="6174150"/>
              <a:ext cx="330575" cy="335775"/>
            </a:xfrm>
            <a:custGeom>
              <a:avLst/>
              <a:gdLst/>
              <a:ahLst/>
              <a:cxnLst/>
              <a:rect l="l" t="t" r="r" b="b"/>
              <a:pathLst>
                <a:path w="13223" h="13431" extrusionOk="0">
                  <a:moveTo>
                    <a:pt x="13223" y="0"/>
                  </a:moveTo>
                  <a:cubicBezTo>
                    <a:pt x="13222" y="1"/>
                    <a:pt x="8146" y="2493"/>
                    <a:pt x="4074" y="6748"/>
                  </a:cubicBezTo>
                  <a:cubicBezTo>
                    <a:pt x="1" y="10973"/>
                    <a:pt x="396" y="12949"/>
                    <a:pt x="1368" y="13405"/>
                  </a:cubicBezTo>
                  <a:cubicBezTo>
                    <a:pt x="1402" y="13422"/>
                    <a:pt x="1450" y="13430"/>
                    <a:pt x="1510" y="13430"/>
                  </a:cubicBezTo>
                  <a:cubicBezTo>
                    <a:pt x="2000" y="13430"/>
                    <a:pt x="3322" y="12866"/>
                    <a:pt x="4621" y="11460"/>
                  </a:cubicBezTo>
                  <a:cubicBezTo>
                    <a:pt x="7964" y="7873"/>
                    <a:pt x="12615" y="1004"/>
                    <a:pt x="1322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16" name="Google Shape;716;p21"/>
            <p:cNvSpPr/>
            <p:nvPr/>
          </p:nvSpPr>
          <p:spPr>
            <a:xfrm>
              <a:off x="6384400" y="6116400"/>
              <a:ext cx="243200" cy="440025"/>
            </a:xfrm>
            <a:custGeom>
              <a:avLst/>
              <a:gdLst/>
              <a:ahLst/>
              <a:cxnLst/>
              <a:rect l="l" t="t" r="r" b="b"/>
              <a:pathLst>
                <a:path w="9728" h="17601" extrusionOk="0">
                  <a:moveTo>
                    <a:pt x="9728" y="0"/>
                  </a:moveTo>
                  <a:lnTo>
                    <a:pt x="9728" y="0"/>
                  </a:lnTo>
                  <a:cubicBezTo>
                    <a:pt x="9727" y="1"/>
                    <a:pt x="5411" y="4256"/>
                    <a:pt x="2706" y="9940"/>
                  </a:cubicBezTo>
                  <a:cubicBezTo>
                    <a:pt x="1" y="15593"/>
                    <a:pt x="1095" y="17478"/>
                    <a:pt x="2220" y="17599"/>
                  </a:cubicBezTo>
                  <a:cubicBezTo>
                    <a:pt x="2225" y="17600"/>
                    <a:pt x="2230" y="17600"/>
                    <a:pt x="2235" y="17600"/>
                  </a:cubicBezTo>
                  <a:cubicBezTo>
                    <a:pt x="2594" y="17600"/>
                    <a:pt x="3936" y="16596"/>
                    <a:pt x="4864" y="14530"/>
                  </a:cubicBezTo>
                  <a:cubicBezTo>
                    <a:pt x="7022" y="9757"/>
                    <a:pt x="9424" y="1247"/>
                    <a:pt x="972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17" name="Google Shape;717;p21"/>
            <p:cNvSpPr/>
            <p:nvPr/>
          </p:nvSpPr>
          <p:spPr>
            <a:xfrm>
              <a:off x="6574050" y="6067000"/>
              <a:ext cx="207800" cy="491675"/>
            </a:xfrm>
            <a:custGeom>
              <a:avLst/>
              <a:gdLst/>
              <a:ahLst/>
              <a:cxnLst/>
              <a:rect l="l" t="t" r="r" b="b"/>
              <a:pathLst>
                <a:path w="8312" h="19667" extrusionOk="0">
                  <a:moveTo>
                    <a:pt x="8312" y="1"/>
                  </a:moveTo>
                  <a:cubicBezTo>
                    <a:pt x="8311" y="2"/>
                    <a:pt x="4269" y="5077"/>
                    <a:pt x="2111" y="11460"/>
                  </a:cubicBezTo>
                  <a:cubicBezTo>
                    <a:pt x="0" y="17762"/>
                    <a:pt x="1330" y="19667"/>
                    <a:pt x="2538" y="19667"/>
                  </a:cubicBezTo>
                  <a:cubicBezTo>
                    <a:pt x="2548" y="19667"/>
                    <a:pt x="2557" y="19667"/>
                    <a:pt x="2567" y="19667"/>
                  </a:cubicBezTo>
                  <a:cubicBezTo>
                    <a:pt x="2932" y="19667"/>
                    <a:pt x="4239" y="18420"/>
                    <a:pt x="4999" y="16080"/>
                  </a:cubicBezTo>
                  <a:cubicBezTo>
                    <a:pt x="6701" y="10730"/>
                    <a:pt x="8160" y="1369"/>
                    <a:pt x="831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18" name="Google Shape;718;p21"/>
            <p:cNvSpPr/>
            <p:nvPr/>
          </p:nvSpPr>
          <p:spPr>
            <a:xfrm>
              <a:off x="6354025" y="5748475"/>
              <a:ext cx="427825" cy="318550"/>
            </a:xfrm>
            <a:custGeom>
              <a:avLst/>
              <a:gdLst/>
              <a:ahLst/>
              <a:cxnLst/>
              <a:rect l="l" t="t" r="r" b="b"/>
              <a:pathLst>
                <a:path w="17113" h="12742" extrusionOk="0">
                  <a:moveTo>
                    <a:pt x="1382" y="0"/>
                  </a:moveTo>
                  <a:cubicBezTo>
                    <a:pt x="1213" y="0"/>
                    <a:pt x="1094" y="24"/>
                    <a:pt x="1034" y="67"/>
                  </a:cubicBezTo>
                  <a:cubicBezTo>
                    <a:pt x="30" y="766"/>
                    <a:pt x="0" y="3076"/>
                    <a:pt x="5441" y="7027"/>
                  </a:cubicBezTo>
                  <a:cubicBezTo>
                    <a:pt x="10882" y="10948"/>
                    <a:pt x="17113" y="12742"/>
                    <a:pt x="17113" y="12742"/>
                  </a:cubicBezTo>
                  <a:cubicBezTo>
                    <a:pt x="16201" y="11739"/>
                    <a:pt x="9575" y="4960"/>
                    <a:pt x="5107" y="1587"/>
                  </a:cubicBezTo>
                  <a:cubicBezTo>
                    <a:pt x="3524" y="394"/>
                    <a:pt x="2058" y="0"/>
                    <a:pt x="1382"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19" name="Google Shape;719;p21"/>
            <p:cNvSpPr/>
            <p:nvPr/>
          </p:nvSpPr>
          <p:spPr>
            <a:xfrm>
              <a:off x="6001425" y="6198475"/>
              <a:ext cx="421775" cy="197450"/>
            </a:xfrm>
            <a:custGeom>
              <a:avLst/>
              <a:gdLst/>
              <a:ahLst/>
              <a:cxnLst/>
              <a:rect l="l" t="t" r="r" b="b"/>
              <a:pathLst>
                <a:path w="16871" h="7898" extrusionOk="0">
                  <a:moveTo>
                    <a:pt x="16870" y="0"/>
                  </a:moveTo>
                  <a:cubicBezTo>
                    <a:pt x="16869" y="0"/>
                    <a:pt x="11186" y="304"/>
                    <a:pt x="5806" y="2645"/>
                  </a:cubicBezTo>
                  <a:cubicBezTo>
                    <a:pt x="426" y="4955"/>
                    <a:pt x="0" y="6930"/>
                    <a:pt x="730" y="7721"/>
                  </a:cubicBezTo>
                  <a:cubicBezTo>
                    <a:pt x="816" y="7819"/>
                    <a:pt x="1127" y="7898"/>
                    <a:pt x="1595" y="7898"/>
                  </a:cubicBezTo>
                  <a:cubicBezTo>
                    <a:pt x="2283" y="7898"/>
                    <a:pt x="3311" y="7728"/>
                    <a:pt x="4469" y="7204"/>
                  </a:cubicBezTo>
                  <a:cubicBezTo>
                    <a:pt x="8937" y="5167"/>
                    <a:pt x="15897" y="669"/>
                    <a:pt x="16870"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20" name="Google Shape;720;p21"/>
            <p:cNvSpPr/>
            <p:nvPr/>
          </p:nvSpPr>
          <p:spPr>
            <a:xfrm>
              <a:off x="6736200" y="5588275"/>
              <a:ext cx="414200" cy="362500"/>
            </a:xfrm>
            <a:custGeom>
              <a:avLst/>
              <a:gdLst/>
              <a:ahLst/>
              <a:cxnLst/>
              <a:rect l="l" t="t" r="r" b="b"/>
              <a:pathLst>
                <a:path w="16568" h="14500" extrusionOk="0">
                  <a:moveTo>
                    <a:pt x="2318" y="0"/>
                  </a:moveTo>
                  <a:cubicBezTo>
                    <a:pt x="504" y="0"/>
                    <a:pt x="1" y="1844"/>
                    <a:pt x="1856" y="4408"/>
                  </a:cubicBezTo>
                  <a:cubicBezTo>
                    <a:pt x="5200" y="9058"/>
                    <a:pt x="16568" y="14499"/>
                    <a:pt x="16568" y="14499"/>
                  </a:cubicBezTo>
                  <a:cubicBezTo>
                    <a:pt x="16568" y="14499"/>
                    <a:pt x="14501" y="10730"/>
                    <a:pt x="8665" y="4134"/>
                  </a:cubicBezTo>
                  <a:cubicBezTo>
                    <a:pt x="6068" y="1186"/>
                    <a:pt x="3772" y="0"/>
                    <a:pt x="231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21" name="Google Shape;721;p21"/>
            <p:cNvSpPr/>
            <p:nvPr/>
          </p:nvSpPr>
          <p:spPr>
            <a:xfrm>
              <a:off x="6235600" y="5897375"/>
              <a:ext cx="392750" cy="228175"/>
            </a:xfrm>
            <a:custGeom>
              <a:avLst/>
              <a:gdLst/>
              <a:ahLst/>
              <a:cxnLst/>
              <a:rect l="l" t="t" r="r" b="b"/>
              <a:pathLst>
                <a:path w="15710" h="9127" extrusionOk="0">
                  <a:moveTo>
                    <a:pt x="2467" y="1"/>
                  </a:moveTo>
                  <a:cubicBezTo>
                    <a:pt x="469" y="1"/>
                    <a:pt x="0" y="1646"/>
                    <a:pt x="2093" y="3533"/>
                  </a:cubicBezTo>
                  <a:cubicBezTo>
                    <a:pt x="5497" y="6603"/>
                    <a:pt x="15710" y="9126"/>
                    <a:pt x="15710" y="9126"/>
                  </a:cubicBezTo>
                  <a:cubicBezTo>
                    <a:pt x="15710" y="9126"/>
                    <a:pt x="13491" y="6543"/>
                    <a:pt x="7777" y="2287"/>
                  </a:cubicBezTo>
                  <a:cubicBezTo>
                    <a:pt x="5575" y="647"/>
                    <a:pt x="3720" y="1"/>
                    <a:pt x="246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22" name="Google Shape;722;p21"/>
            <p:cNvSpPr/>
            <p:nvPr/>
          </p:nvSpPr>
          <p:spPr>
            <a:xfrm>
              <a:off x="6073125" y="5976900"/>
              <a:ext cx="410850" cy="197275"/>
            </a:xfrm>
            <a:custGeom>
              <a:avLst/>
              <a:gdLst/>
              <a:ahLst/>
              <a:cxnLst/>
              <a:rect l="l" t="t" r="r" b="b"/>
              <a:pathLst>
                <a:path w="16434" h="7891" extrusionOk="0">
                  <a:moveTo>
                    <a:pt x="2788" y="1"/>
                  </a:moveTo>
                  <a:cubicBezTo>
                    <a:pt x="486" y="1"/>
                    <a:pt x="1" y="1766"/>
                    <a:pt x="2391" y="3544"/>
                  </a:cubicBezTo>
                  <a:cubicBezTo>
                    <a:pt x="6038" y="6310"/>
                    <a:pt x="16434" y="7890"/>
                    <a:pt x="16434" y="7890"/>
                  </a:cubicBezTo>
                  <a:cubicBezTo>
                    <a:pt x="16434" y="7890"/>
                    <a:pt x="14002" y="5489"/>
                    <a:pt x="7923" y="1811"/>
                  </a:cubicBezTo>
                  <a:cubicBezTo>
                    <a:pt x="5795" y="513"/>
                    <a:pt x="4028" y="1"/>
                    <a:pt x="2788"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723" name="Google Shape;723;p21"/>
          <p:cNvGrpSpPr/>
          <p:nvPr/>
        </p:nvGrpSpPr>
        <p:grpSpPr>
          <a:xfrm flipH="1">
            <a:off x="23347" y="4973660"/>
            <a:ext cx="2300888" cy="1964031"/>
            <a:chOff x="-2034625" y="5750713"/>
            <a:chExt cx="906575" cy="773850"/>
          </a:xfrm>
        </p:grpSpPr>
        <p:sp>
          <p:nvSpPr>
            <p:cNvPr id="724" name="Google Shape;724;p21"/>
            <p:cNvSpPr/>
            <p:nvPr/>
          </p:nvSpPr>
          <p:spPr>
            <a:xfrm>
              <a:off x="-2034625" y="5750713"/>
              <a:ext cx="906575" cy="773850"/>
            </a:xfrm>
            <a:custGeom>
              <a:avLst/>
              <a:gdLst/>
              <a:ahLst/>
              <a:cxnLst/>
              <a:rect l="l" t="t" r="r" b="b"/>
              <a:pathLst>
                <a:path w="36263" h="30954" extrusionOk="0">
                  <a:moveTo>
                    <a:pt x="23691" y="14453"/>
                  </a:moveTo>
                  <a:cubicBezTo>
                    <a:pt x="24107" y="14453"/>
                    <a:pt x="24450" y="14602"/>
                    <a:pt x="24590" y="14882"/>
                  </a:cubicBezTo>
                  <a:cubicBezTo>
                    <a:pt x="24833" y="15399"/>
                    <a:pt x="24377" y="16098"/>
                    <a:pt x="23587" y="16493"/>
                  </a:cubicBezTo>
                  <a:cubicBezTo>
                    <a:pt x="23245" y="16658"/>
                    <a:pt x="22897" y="16738"/>
                    <a:pt x="22591" y="16738"/>
                  </a:cubicBezTo>
                  <a:cubicBezTo>
                    <a:pt x="22162" y="16738"/>
                    <a:pt x="21814" y="16582"/>
                    <a:pt x="21672" y="16280"/>
                  </a:cubicBezTo>
                  <a:cubicBezTo>
                    <a:pt x="21429" y="15794"/>
                    <a:pt x="21885" y="15065"/>
                    <a:pt x="22706" y="14700"/>
                  </a:cubicBezTo>
                  <a:cubicBezTo>
                    <a:pt x="23040" y="14533"/>
                    <a:pt x="23385" y="14453"/>
                    <a:pt x="23691" y="14453"/>
                  </a:cubicBezTo>
                  <a:close/>
                  <a:moveTo>
                    <a:pt x="10920" y="15599"/>
                  </a:moveTo>
                  <a:cubicBezTo>
                    <a:pt x="11364" y="15599"/>
                    <a:pt x="11783" y="15753"/>
                    <a:pt x="12098" y="16068"/>
                  </a:cubicBezTo>
                  <a:cubicBezTo>
                    <a:pt x="12797" y="16797"/>
                    <a:pt x="12675" y="18013"/>
                    <a:pt x="11854" y="18834"/>
                  </a:cubicBezTo>
                  <a:cubicBezTo>
                    <a:pt x="11386" y="19285"/>
                    <a:pt x="10799" y="19516"/>
                    <a:pt x="10254" y="19516"/>
                  </a:cubicBezTo>
                  <a:cubicBezTo>
                    <a:pt x="9807" y="19516"/>
                    <a:pt x="9389" y="19361"/>
                    <a:pt x="9088" y="19046"/>
                  </a:cubicBezTo>
                  <a:cubicBezTo>
                    <a:pt x="8389" y="18347"/>
                    <a:pt x="8511" y="17101"/>
                    <a:pt x="9332" y="16280"/>
                  </a:cubicBezTo>
                  <a:cubicBezTo>
                    <a:pt x="9800" y="15829"/>
                    <a:pt x="10378" y="15599"/>
                    <a:pt x="10920" y="15599"/>
                  </a:cubicBezTo>
                  <a:close/>
                  <a:moveTo>
                    <a:pt x="18437" y="1"/>
                  </a:moveTo>
                  <a:cubicBezTo>
                    <a:pt x="16250" y="1"/>
                    <a:pt x="13932" y="763"/>
                    <a:pt x="12645" y="3028"/>
                  </a:cubicBezTo>
                  <a:cubicBezTo>
                    <a:pt x="10213" y="7283"/>
                    <a:pt x="12766" y="10445"/>
                    <a:pt x="12553" y="12207"/>
                  </a:cubicBezTo>
                  <a:cubicBezTo>
                    <a:pt x="12371" y="13636"/>
                    <a:pt x="11125" y="12359"/>
                    <a:pt x="5562" y="15612"/>
                  </a:cubicBezTo>
                  <a:cubicBezTo>
                    <a:pt x="0" y="18895"/>
                    <a:pt x="4955" y="26828"/>
                    <a:pt x="7021" y="27952"/>
                  </a:cubicBezTo>
                  <a:cubicBezTo>
                    <a:pt x="7147" y="28022"/>
                    <a:pt x="7269" y="28055"/>
                    <a:pt x="7388" y="28055"/>
                  </a:cubicBezTo>
                  <a:cubicBezTo>
                    <a:pt x="9191" y="28055"/>
                    <a:pt x="10238" y="20499"/>
                    <a:pt x="12462" y="19472"/>
                  </a:cubicBezTo>
                  <a:cubicBezTo>
                    <a:pt x="12619" y="19403"/>
                    <a:pt x="12741" y="19370"/>
                    <a:pt x="12832" y="19370"/>
                  </a:cubicBezTo>
                  <a:cubicBezTo>
                    <a:pt x="14140" y="19370"/>
                    <a:pt x="9180" y="26114"/>
                    <a:pt x="10487" y="28955"/>
                  </a:cubicBezTo>
                  <a:cubicBezTo>
                    <a:pt x="11186" y="30460"/>
                    <a:pt x="13078" y="30954"/>
                    <a:pt x="15190" y="30954"/>
                  </a:cubicBezTo>
                  <a:cubicBezTo>
                    <a:pt x="17303" y="30954"/>
                    <a:pt x="19636" y="30460"/>
                    <a:pt x="21216" y="29989"/>
                  </a:cubicBezTo>
                  <a:cubicBezTo>
                    <a:pt x="24377" y="29077"/>
                    <a:pt x="20152" y="26037"/>
                    <a:pt x="21125" y="23211"/>
                  </a:cubicBezTo>
                  <a:cubicBezTo>
                    <a:pt x="21292" y="22720"/>
                    <a:pt x="21438" y="22510"/>
                    <a:pt x="21572" y="22510"/>
                  </a:cubicBezTo>
                  <a:cubicBezTo>
                    <a:pt x="22221" y="22510"/>
                    <a:pt x="22612" y="27391"/>
                    <a:pt x="23921" y="29229"/>
                  </a:cubicBezTo>
                  <a:cubicBezTo>
                    <a:pt x="24515" y="30078"/>
                    <a:pt x="25530" y="30424"/>
                    <a:pt x="26737" y="30424"/>
                  </a:cubicBezTo>
                  <a:cubicBezTo>
                    <a:pt x="28685" y="30424"/>
                    <a:pt x="31131" y="29523"/>
                    <a:pt x="33101" y="28378"/>
                  </a:cubicBezTo>
                  <a:cubicBezTo>
                    <a:pt x="36262" y="26524"/>
                    <a:pt x="34469" y="17010"/>
                    <a:pt x="34317" y="15581"/>
                  </a:cubicBezTo>
                  <a:cubicBezTo>
                    <a:pt x="34294" y="15369"/>
                    <a:pt x="34132" y="15282"/>
                    <a:pt x="33866" y="15282"/>
                  </a:cubicBezTo>
                  <a:cubicBezTo>
                    <a:pt x="32610" y="15282"/>
                    <a:pt x="29047" y="17230"/>
                    <a:pt x="27002" y="17230"/>
                  </a:cubicBezTo>
                  <a:cubicBezTo>
                    <a:pt x="26560" y="17230"/>
                    <a:pt x="26189" y="17139"/>
                    <a:pt x="25928" y="16919"/>
                  </a:cubicBezTo>
                  <a:cubicBezTo>
                    <a:pt x="24195" y="15490"/>
                    <a:pt x="32888" y="15095"/>
                    <a:pt x="33739" y="11478"/>
                  </a:cubicBezTo>
                  <a:cubicBezTo>
                    <a:pt x="34560" y="7831"/>
                    <a:pt x="29849" y="4639"/>
                    <a:pt x="27630" y="3666"/>
                  </a:cubicBezTo>
                  <a:cubicBezTo>
                    <a:pt x="27485" y="3602"/>
                    <a:pt x="27334" y="3572"/>
                    <a:pt x="27176" y="3572"/>
                  </a:cubicBezTo>
                  <a:cubicBezTo>
                    <a:pt x="25146" y="3572"/>
                    <a:pt x="22115" y="8505"/>
                    <a:pt x="20706" y="8505"/>
                  </a:cubicBezTo>
                  <a:cubicBezTo>
                    <a:pt x="20565" y="8505"/>
                    <a:pt x="20441" y="8456"/>
                    <a:pt x="20335" y="8347"/>
                  </a:cubicBezTo>
                  <a:cubicBezTo>
                    <a:pt x="19089" y="7071"/>
                    <a:pt x="25107" y="2694"/>
                    <a:pt x="23070" y="1235"/>
                  </a:cubicBezTo>
                  <a:cubicBezTo>
                    <a:pt x="22126" y="572"/>
                    <a:pt x="20330" y="1"/>
                    <a:pt x="1843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25" name="Google Shape;725;p21"/>
            <p:cNvSpPr/>
            <p:nvPr/>
          </p:nvSpPr>
          <p:spPr>
            <a:xfrm>
              <a:off x="-1730675" y="6046863"/>
              <a:ext cx="459750" cy="322600"/>
            </a:xfrm>
            <a:custGeom>
              <a:avLst/>
              <a:gdLst/>
              <a:ahLst/>
              <a:cxnLst/>
              <a:rect l="l" t="t" r="r" b="b"/>
              <a:pathLst>
                <a:path w="18390" h="12904" extrusionOk="0">
                  <a:moveTo>
                    <a:pt x="385" y="0"/>
                  </a:moveTo>
                  <a:cubicBezTo>
                    <a:pt x="284" y="0"/>
                    <a:pt x="186" y="38"/>
                    <a:pt x="122" y="118"/>
                  </a:cubicBezTo>
                  <a:cubicBezTo>
                    <a:pt x="61" y="179"/>
                    <a:pt x="31" y="240"/>
                    <a:pt x="31" y="301"/>
                  </a:cubicBezTo>
                  <a:cubicBezTo>
                    <a:pt x="0" y="422"/>
                    <a:pt x="31" y="544"/>
                    <a:pt x="122" y="635"/>
                  </a:cubicBezTo>
                  <a:cubicBezTo>
                    <a:pt x="3557" y="3796"/>
                    <a:pt x="17204" y="12489"/>
                    <a:pt x="17782" y="12854"/>
                  </a:cubicBezTo>
                  <a:cubicBezTo>
                    <a:pt x="17836" y="12887"/>
                    <a:pt x="17899" y="12904"/>
                    <a:pt x="17962" y="12904"/>
                  </a:cubicBezTo>
                  <a:cubicBezTo>
                    <a:pt x="18075" y="12904"/>
                    <a:pt x="18190" y="12849"/>
                    <a:pt x="18268" y="12732"/>
                  </a:cubicBezTo>
                  <a:cubicBezTo>
                    <a:pt x="18390" y="12581"/>
                    <a:pt x="18329" y="12337"/>
                    <a:pt x="18147" y="12246"/>
                  </a:cubicBezTo>
                  <a:cubicBezTo>
                    <a:pt x="18025" y="12155"/>
                    <a:pt x="4013" y="3219"/>
                    <a:pt x="639" y="88"/>
                  </a:cubicBezTo>
                  <a:cubicBezTo>
                    <a:pt x="567" y="31"/>
                    <a:pt x="475" y="0"/>
                    <a:pt x="38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26" name="Google Shape;726;p21"/>
            <p:cNvSpPr/>
            <p:nvPr/>
          </p:nvSpPr>
          <p:spPr>
            <a:xfrm>
              <a:off x="-1416850" y="6210913"/>
              <a:ext cx="192275" cy="255050"/>
            </a:xfrm>
            <a:custGeom>
              <a:avLst/>
              <a:gdLst/>
              <a:ahLst/>
              <a:cxnLst/>
              <a:rect l="l" t="t" r="r" b="b"/>
              <a:pathLst>
                <a:path w="7691" h="10202" extrusionOk="0">
                  <a:moveTo>
                    <a:pt x="7357" y="0"/>
                  </a:moveTo>
                  <a:cubicBezTo>
                    <a:pt x="7174" y="31"/>
                    <a:pt x="3040" y="395"/>
                    <a:pt x="1217" y="2493"/>
                  </a:cubicBezTo>
                  <a:cubicBezTo>
                    <a:pt x="791" y="2949"/>
                    <a:pt x="548" y="3556"/>
                    <a:pt x="426" y="4225"/>
                  </a:cubicBezTo>
                  <a:cubicBezTo>
                    <a:pt x="1" y="6626"/>
                    <a:pt x="1065" y="9818"/>
                    <a:pt x="1125" y="10000"/>
                  </a:cubicBezTo>
                  <a:cubicBezTo>
                    <a:pt x="1173" y="10120"/>
                    <a:pt x="1296" y="10202"/>
                    <a:pt x="1420" y="10202"/>
                  </a:cubicBezTo>
                  <a:cubicBezTo>
                    <a:pt x="1454" y="10202"/>
                    <a:pt x="1488" y="10196"/>
                    <a:pt x="1521" y="10183"/>
                  </a:cubicBezTo>
                  <a:cubicBezTo>
                    <a:pt x="1673" y="10122"/>
                    <a:pt x="1764" y="9940"/>
                    <a:pt x="1703" y="9788"/>
                  </a:cubicBezTo>
                  <a:cubicBezTo>
                    <a:pt x="1673" y="9757"/>
                    <a:pt x="1" y="4772"/>
                    <a:pt x="1642" y="2888"/>
                  </a:cubicBezTo>
                  <a:cubicBezTo>
                    <a:pt x="3344" y="973"/>
                    <a:pt x="7357" y="608"/>
                    <a:pt x="7387" y="608"/>
                  </a:cubicBezTo>
                  <a:cubicBezTo>
                    <a:pt x="7569" y="608"/>
                    <a:pt x="7691" y="456"/>
                    <a:pt x="7660" y="304"/>
                  </a:cubicBezTo>
                  <a:cubicBezTo>
                    <a:pt x="7660" y="122"/>
                    <a:pt x="7509" y="0"/>
                    <a:pt x="7357"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27" name="Google Shape;727;p21"/>
            <p:cNvSpPr/>
            <p:nvPr/>
          </p:nvSpPr>
          <p:spPr>
            <a:xfrm>
              <a:off x="-1650900" y="6030238"/>
              <a:ext cx="252325" cy="363150"/>
            </a:xfrm>
            <a:custGeom>
              <a:avLst/>
              <a:gdLst/>
              <a:ahLst/>
              <a:cxnLst/>
              <a:rect l="l" t="t" r="r" b="b"/>
              <a:pathLst>
                <a:path w="10093" h="14526" extrusionOk="0">
                  <a:moveTo>
                    <a:pt x="9685" y="1"/>
                  </a:moveTo>
                  <a:cubicBezTo>
                    <a:pt x="9638" y="1"/>
                    <a:pt x="9591" y="8"/>
                    <a:pt x="9545" y="23"/>
                  </a:cubicBezTo>
                  <a:cubicBezTo>
                    <a:pt x="9332" y="115"/>
                    <a:pt x="4195" y="2425"/>
                    <a:pt x="2068" y="5130"/>
                  </a:cubicBezTo>
                  <a:cubicBezTo>
                    <a:pt x="1217" y="6224"/>
                    <a:pt x="700" y="7896"/>
                    <a:pt x="426" y="9507"/>
                  </a:cubicBezTo>
                  <a:cubicBezTo>
                    <a:pt x="1" y="11817"/>
                    <a:pt x="31" y="14036"/>
                    <a:pt x="1" y="14188"/>
                  </a:cubicBezTo>
                  <a:cubicBezTo>
                    <a:pt x="29" y="14357"/>
                    <a:pt x="161" y="14525"/>
                    <a:pt x="350" y="14525"/>
                  </a:cubicBezTo>
                  <a:cubicBezTo>
                    <a:pt x="365" y="14525"/>
                    <a:pt x="380" y="14524"/>
                    <a:pt x="396" y="14522"/>
                  </a:cubicBezTo>
                  <a:cubicBezTo>
                    <a:pt x="578" y="14522"/>
                    <a:pt x="730" y="14370"/>
                    <a:pt x="730" y="14157"/>
                  </a:cubicBezTo>
                  <a:cubicBezTo>
                    <a:pt x="730" y="14097"/>
                    <a:pt x="670" y="8109"/>
                    <a:pt x="2645" y="5555"/>
                  </a:cubicBezTo>
                  <a:cubicBezTo>
                    <a:pt x="4651" y="3002"/>
                    <a:pt x="9788" y="723"/>
                    <a:pt x="9819" y="692"/>
                  </a:cubicBezTo>
                  <a:cubicBezTo>
                    <a:pt x="10001" y="601"/>
                    <a:pt x="10092" y="388"/>
                    <a:pt x="10001" y="206"/>
                  </a:cubicBezTo>
                  <a:cubicBezTo>
                    <a:pt x="9955" y="69"/>
                    <a:pt x="9824" y="1"/>
                    <a:pt x="968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728" name="Google Shape;728;p21"/>
          <p:cNvSpPr/>
          <p:nvPr/>
        </p:nvSpPr>
        <p:spPr>
          <a:xfrm rot="1136787" flipH="1">
            <a:off x="6775136" y="5160149"/>
            <a:ext cx="1915069" cy="1956687"/>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29" name="Google Shape;729;p21"/>
          <p:cNvSpPr/>
          <p:nvPr/>
        </p:nvSpPr>
        <p:spPr>
          <a:xfrm>
            <a:off x="751400" y="491767"/>
            <a:ext cx="10689200" cy="55660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30" name="Google Shape;730;p21"/>
          <p:cNvSpPr txBox="1">
            <a:spLocks noGrp="1"/>
          </p:cNvSpPr>
          <p:nvPr>
            <p:ph type="title"/>
          </p:nvPr>
        </p:nvSpPr>
        <p:spPr>
          <a:xfrm flipH="1">
            <a:off x="960900" y="2232617"/>
            <a:ext cx="6633600" cy="872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solidFill>
                  <a:schemeClr val="lt2"/>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p:txBody>
      </p:sp>
      <p:sp>
        <p:nvSpPr>
          <p:cNvPr id="731" name="Google Shape;731;p2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a:solidFill>
                  <a:srgbClr val="EFE8D8"/>
                </a:solidFill>
              </a:rPr>
            </a:fld>
            <a:endParaRPr>
              <a:solidFill>
                <a:srgbClr val="EFE8D8"/>
              </a:solidFill>
            </a:endParaRPr>
          </a:p>
        </p:txBody>
      </p:sp>
      <p:sp>
        <p:nvSpPr>
          <p:cNvPr id="732" name="Google Shape;732;p21"/>
          <p:cNvSpPr txBox="1">
            <a:spLocks noGrp="1"/>
          </p:cNvSpPr>
          <p:nvPr>
            <p:ph type="title" idx="2" hasCustomPrompt="1"/>
          </p:nvPr>
        </p:nvSpPr>
        <p:spPr>
          <a:xfrm flipH="1">
            <a:off x="7683500" y="2232633"/>
            <a:ext cx="3547600" cy="234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33" name="Google Shape;733;p21"/>
          <p:cNvSpPr txBox="1">
            <a:spLocks noGrp="1"/>
          </p:cNvSpPr>
          <p:nvPr>
            <p:ph type="subTitle" idx="1"/>
          </p:nvPr>
        </p:nvSpPr>
        <p:spPr>
          <a:xfrm flipH="1">
            <a:off x="960900" y="3105417"/>
            <a:ext cx="6633600" cy="1468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600">
                <a:solidFill>
                  <a:srgbClr val="7A543B"/>
                </a:solidFill>
              </a:defRPr>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p:txBody>
      </p:sp>
      <p:sp>
        <p:nvSpPr>
          <p:cNvPr id="734" name="Google Shape;734;p21"/>
          <p:cNvSpPr/>
          <p:nvPr/>
        </p:nvSpPr>
        <p:spPr>
          <a:xfrm>
            <a:off x="751400" y="6338053"/>
            <a:ext cx="10689200" cy="228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849"/>
        <p:cNvGrpSpPr/>
        <p:nvPr/>
      </p:nvGrpSpPr>
      <p:grpSpPr>
        <a:xfrm>
          <a:off x="0" y="0"/>
          <a:ext cx="0" cy="0"/>
          <a:chOff x="0" y="0"/>
          <a:chExt cx="0" cy="0"/>
        </a:xfrm>
      </p:grpSpPr>
      <p:sp>
        <p:nvSpPr>
          <p:cNvPr id="850" name="Google Shape;850;p25"/>
          <p:cNvSpPr/>
          <p:nvPr/>
        </p:nvSpPr>
        <p:spPr>
          <a:xfrm rot="10800000" flipH="1">
            <a:off x="6827612" y="3686950"/>
            <a:ext cx="5364909" cy="3219387"/>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851" name="Google Shape;851;p25"/>
          <p:cNvGrpSpPr/>
          <p:nvPr/>
        </p:nvGrpSpPr>
        <p:grpSpPr>
          <a:xfrm rot="956512">
            <a:off x="10527644" y="-271864"/>
            <a:ext cx="2157333" cy="1841495"/>
            <a:chOff x="-2034625" y="5750713"/>
            <a:chExt cx="906575" cy="773850"/>
          </a:xfrm>
        </p:grpSpPr>
        <p:sp>
          <p:nvSpPr>
            <p:cNvPr id="852" name="Google Shape;852;p25"/>
            <p:cNvSpPr/>
            <p:nvPr/>
          </p:nvSpPr>
          <p:spPr>
            <a:xfrm>
              <a:off x="-2034625" y="5750713"/>
              <a:ext cx="906575" cy="773850"/>
            </a:xfrm>
            <a:custGeom>
              <a:avLst/>
              <a:gdLst/>
              <a:ahLst/>
              <a:cxnLst/>
              <a:rect l="l" t="t" r="r" b="b"/>
              <a:pathLst>
                <a:path w="36263" h="30954" extrusionOk="0">
                  <a:moveTo>
                    <a:pt x="23691" y="14453"/>
                  </a:moveTo>
                  <a:cubicBezTo>
                    <a:pt x="24107" y="14453"/>
                    <a:pt x="24450" y="14602"/>
                    <a:pt x="24590" y="14882"/>
                  </a:cubicBezTo>
                  <a:cubicBezTo>
                    <a:pt x="24833" y="15399"/>
                    <a:pt x="24377" y="16098"/>
                    <a:pt x="23587" y="16493"/>
                  </a:cubicBezTo>
                  <a:cubicBezTo>
                    <a:pt x="23245" y="16658"/>
                    <a:pt x="22897" y="16738"/>
                    <a:pt x="22591" y="16738"/>
                  </a:cubicBezTo>
                  <a:cubicBezTo>
                    <a:pt x="22162" y="16738"/>
                    <a:pt x="21814" y="16582"/>
                    <a:pt x="21672" y="16280"/>
                  </a:cubicBezTo>
                  <a:cubicBezTo>
                    <a:pt x="21429" y="15794"/>
                    <a:pt x="21885" y="15065"/>
                    <a:pt x="22706" y="14700"/>
                  </a:cubicBezTo>
                  <a:cubicBezTo>
                    <a:pt x="23040" y="14533"/>
                    <a:pt x="23385" y="14453"/>
                    <a:pt x="23691" y="14453"/>
                  </a:cubicBezTo>
                  <a:close/>
                  <a:moveTo>
                    <a:pt x="10920" y="15599"/>
                  </a:moveTo>
                  <a:cubicBezTo>
                    <a:pt x="11364" y="15599"/>
                    <a:pt x="11783" y="15753"/>
                    <a:pt x="12098" y="16068"/>
                  </a:cubicBezTo>
                  <a:cubicBezTo>
                    <a:pt x="12797" y="16797"/>
                    <a:pt x="12675" y="18013"/>
                    <a:pt x="11854" y="18834"/>
                  </a:cubicBezTo>
                  <a:cubicBezTo>
                    <a:pt x="11386" y="19285"/>
                    <a:pt x="10799" y="19516"/>
                    <a:pt x="10254" y="19516"/>
                  </a:cubicBezTo>
                  <a:cubicBezTo>
                    <a:pt x="9807" y="19516"/>
                    <a:pt x="9389" y="19361"/>
                    <a:pt x="9088" y="19046"/>
                  </a:cubicBezTo>
                  <a:cubicBezTo>
                    <a:pt x="8389" y="18347"/>
                    <a:pt x="8511" y="17101"/>
                    <a:pt x="9332" y="16280"/>
                  </a:cubicBezTo>
                  <a:cubicBezTo>
                    <a:pt x="9800" y="15829"/>
                    <a:pt x="10378" y="15599"/>
                    <a:pt x="10920" y="15599"/>
                  </a:cubicBezTo>
                  <a:close/>
                  <a:moveTo>
                    <a:pt x="18437" y="1"/>
                  </a:moveTo>
                  <a:cubicBezTo>
                    <a:pt x="16250" y="1"/>
                    <a:pt x="13932" y="763"/>
                    <a:pt x="12645" y="3028"/>
                  </a:cubicBezTo>
                  <a:cubicBezTo>
                    <a:pt x="10213" y="7283"/>
                    <a:pt x="12766" y="10445"/>
                    <a:pt x="12553" y="12207"/>
                  </a:cubicBezTo>
                  <a:cubicBezTo>
                    <a:pt x="12371" y="13636"/>
                    <a:pt x="11125" y="12359"/>
                    <a:pt x="5562" y="15612"/>
                  </a:cubicBezTo>
                  <a:cubicBezTo>
                    <a:pt x="0" y="18895"/>
                    <a:pt x="4955" y="26828"/>
                    <a:pt x="7021" y="27952"/>
                  </a:cubicBezTo>
                  <a:cubicBezTo>
                    <a:pt x="7147" y="28022"/>
                    <a:pt x="7269" y="28055"/>
                    <a:pt x="7388" y="28055"/>
                  </a:cubicBezTo>
                  <a:cubicBezTo>
                    <a:pt x="9191" y="28055"/>
                    <a:pt x="10238" y="20499"/>
                    <a:pt x="12462" y="19472"/>
                  </a:cubicBezTo>
                  <a:cubicBezTo>
                    <a:pt x="12619" y="19403"/>
                    <a:pt x="12741" y="19370"/>
                    <a:pt x="12832" y="19370"/>
                  </a:cubicBezTo>
                  <a:cubicBezTo>
                    <a:pt x="14140" y="19370"/>
                    <a:pt x="9180" y="26114"/>
                    <a:pt x="10487" y="28955"/>
                  </a:cubicBezTo>
                  <a:cubicBezTo>
                    <a:pt x="11186" y="30460"/>
                    <a:pt x="13078" y="30954"/>
                    <a:pt x="15190" y="30954"/>
                  </a:cubicBezTo>
                  <a:cubicBezTo>
                    <a:pt x="17303" y="30954"/>
                    <a:pt x="19636" y="30460"/>
                    <a:pt x="21216" y="29989"/>
                  </a:cubicBezTo>
                  <a:cubicBezTo>
                    <a:pt x="24377" y="29077"/>
                    <a:pt x="20152" y="26037"/>
                    <a:pt x="21125" y="23211"/>
                  </a:cubicBezTo>
                  <a:cubicBezTo>
                    <a:pt x="21292" y="22720"/>
                    <a:pt x="21438" y="22510"/>
                    <a:pt x="21572" y="22510"/>
                  </a:cubicBezTo>
                  <a:cubicBezTo>
                    <a:pt x="22221" y="22510"/>
                    <a:pt x="22612" y="27391"/>
                    <a:pt x="23921" y="29229"/>
                  </a:cubicBezTo>
                  <a:cubicBezTo>
                    <a:pt x="24515" y="30078"/>
                    <a:pt x="25530" y="30424"/>
                    <a:pt x="26737" y="30424"/>
                  </a:cubicBezTo>
                  <a:cubicBezTo>
                    <a:pt x="28685" y="30424"/>
                    <a:pt x="31131" y="29523"/>
                    <a:pt x="33101" y="28378"/>
                  </a:cubicBezTo>
                  <a:cubicBezTo>
                    <a:pt x="36262" y="26524"/>
                    <a:pt x="34469" y="17010"/>
                    <a:pt x="34317" y="15581"/>
                  </a:cubicBezTo>
                  <a:cubicBezTo>
                    <a:pt x="34294" y="15369"/>
                    <a:pt x="34132" y="15282"/>
                    <a:pt x="33866" y="15282"/>
                  </a:cubicBezTo>
                  <a:cubicBezTo>
                    <a:pt x="32610" y="15282"/>
                    <a:pt x="29047" y="17230"/>
                    <a:pt x="27002" y="17230"/>
                  </a:cubicBezTo>
                  <a:cubicBezTo>
                    <a:pt x="26560" y="17230"/>
                    <a:pt x="26189" y="17139"/>
                    <a:pt x="25928" y="16919"/>
                  </a:cubicBezTo>
                  <a:cubicBezTo>
                    <a:pt x="24195" y="15490"/>
                    <a:pt x="32888" y="15095"/>
                    <a:pt x="33739" y="11478"/>
                  </a:cubicBezTo>
                  <a:cubicBezTo>
                    <a:pt x="34560" y="7831"/>
                    <a:pt x="29849" y="4639"/>
                    <a:pt x="27630" y="3666"/>
                  </a:cubicBezTo>
                  <a:cubicBezTo>
                    <a:pt x="27485" y="3602"/>
                    <a:pt x="27334" y="3572"/>
                    <a:pt x="27176" y="3572"/>
                  </a:cubicBezTo>
                  <a:cubicBezTo>
                    <a:pt x="25146" y="3572"/>
                    <a:pt x="22115" y="8505"/>
                    <a:pt x="20706" y="8505"/>
                  </a:cubicBezTo>
                  <a:cubicBezTo>
                    <a:pt x="20565" y="8505"/>
                    <a:pt x="20441" y="8456"/>
                    <a:pt x="20335" y="8347"/>
                  </a:cubicBezTo>
                  <a:cubicBezTo>
                    <a:pt x="19089" y="7071"/>
                    <a:pt x="25107" y="2694"/>
                    <a:pt x="23070" y="1235"/>
                  </a:cubicBezTo>
                  <a:cubicBezTo>
                    <a:pt x="22126" y="572"/>
                    <a:pt x="20330" y="1"/>
                    <a:pt x="1843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53" name="Google Shape;853;p25"/>
            <p:cNvSpPr/>
            <p:nvPr/>
          </p:nvSpPr>
          <p:spPr>
            <a:xfrm>
              <a:off x="-1730675" y="6046863"/>
              <a:ext cx="459750" cy="322600"/>
            </a:xfrm>
            <a:custGeom>
              <a:avLst/>
              <a:gdLst/>
              <a:ahLst/>
              <a:cxnLst/>
              <a:rect l="l" t="t" r="r" b="b"/>
              <a:pathLst>
                <a:path w="18390" h="12904" extrusionOk="0">
                  <a:moveTo>
                    <a:pt x="385" y="0"/>
                  </a:moveTo>
                  <a:cubicBezTo>
                    <a:pt x="284" y="0"/>
                    <a:pt x="186" y="38"/>
                    <a:pt x="122" y="118"/>
                  </a:cubicBezTo>
                  <a:cubicBezTo>
                    <a:pt x="61" y="179"/>
                    <a:pt x="31" y="240"/>
                    <a:pt x="31" y="301"/>
                  </a:cubicBezTo>
                  <a:cubicBezTo>
                    <a:pt x="0" y="422"/>
                    <a:pt x="31" y="544"/>
                    <a:pt x="122" y="635"/>
                  </a:cubicBezTo>
                  <a:cubicBezTo>
                    <a:pt x="3557" y="3796"/>
                    <a:pt x="17204" y="12489"/>
                    <a:pt x="17782" y="12854"/>
                  </a:cubicBezTo>
                  <a:cubicBezTo>
                    <a:pt x="17836" y="12887"/>
                    <a:pt x="17899" y="12904"/>
                    <a:pt x="17962" y="12904"/>
                  </a:cubicBezTo>
                  <a:cubicBezTo>
                    <a:pt x="18075" y="12904"/>
                    <a:pt x="18190" y="12849"/>
                    <a:pt x="18268" y="12732"/>
                  </a:cubicBezTo>
                  <a:cubicBezTo>
                    <a:pt x="18390" y="12581"/>
                    <a:pt x="18329" y="12337"/>
                    <a:pt x="18147" y="12246"/>
                  </a:cubicBezTo>
                  <a:cubicBezTo>
                    <a:pt x="18025" y="12155"/>
                    <a:pt x="4013" y="3219"/>
                    <a:pt x="639" y="88"/>
                  </a:cubicBezTo>
                  <a:cubicBezTo>
                    <a:pt x="567" y="31"/>
                    <a:pt x="475" y="0"/>
                    <a:pt x="38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54" name="Google Shape;854;p25"/>
            <p:cNvSpPr/>
            <p:nvPr/>
          </p:nvSpPr>
          <p:spPr>
            <a:xfrm>
              <a:off x="-1416850" y="6210913"/>
              <a:ext cx="192275" cy="255050"/>
            </a:xfrm>
            <a:custGeom>
              <a:avLst/>
              <a:gdLst/>
              <a:ahLst/>
              <a:cxnLst/>
              <a:rect l="l" t="t" r="r" b="b"/>
              <a:pathLst>
                <a:path w="7691" h="10202" extrusionOk="0">
                  <a:moveTo>
                    <a:pt x="7357" y="0"/>
                  </a:moveTo>
                  <a:cubicBezTo>
                    <a:pt x="7174" y="31"/>
                    <a:pt x="3040" y="395"/>
                    <a:pt x="1217" y="2493"/>
                  </a:cubicBezTo>
                  <a:cubicBezTo>
                    <a:pt x="791" y="2949"/>
                    <a:pt x="548" y="3556"/>
                    <a:pt x="426" y="4225"/>
                  </a:cubicBezTo>
                  <a:cubicBezTo>
                    <a:pt x="1" y="6626"/>
                    <a:pt x="1065" y="9818"/>
                    <a:pt x="1125" y="10000"/>
                  </a:cubicBezTo>
                  <a:cubicBezTo>
                    <a:pt x="1173" y="10120"/>
                    <a:pt x="1296" y="10202"/>
                    <a:pt x="1420" y="10202"/>
                  </a:cubicBezTo>
                  <a:cubicBezTo>
                    <a:pt x="1454" y="10202"/>
                    <a:pt x="1488" y="10196"/>
                    <a:pt x="1521" y="10183"/>
                  </a:cubicBezTo>
                  <a:cubicBezTo>
                    <a:pt x="1673" y="10122"/>
                    <a:pt x="1764" y="9940"/>
                    <a:pt x="1703" y="9788"/>
                  </a:cubicBezTo>
                  <a:cubicBezTo>
                    <a:pt x="1673" y="9757"/>
                    <a:pt x="1" y="4772"/>
                    <a:pt x="1642" y="2888"/>
                  </a:cubicBezTo>
                  <a:cubicBezTo>
                    <a:pt x="3344" y="973"/>
                    <a:pt x="7357" y="608"/>
                    <a:pt x="7387" y="608"/>
                  </a:cubicBezTo>
                  <a:cubicBezTo>
                    <a:pt x="7569" y="608"/>
                    <a:pt x="7691" y="456"/>
                    <a:pt x="7660" y="304"/>
                  </a:cubicBezTo>
                  <a:cubicBezTo>
                    <a:pt x="7660" y="122"/>
                    <a:pt x="7509" y="0"/>
                    <a:pt x="735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55" name="Google Shape;855;p25"/>
            <p:cNvSpPr/>
            <p:nvPr/>
          </p:nvSpPr>
          <p:spPr>
            <a:xfrm>
              <a:off x="-1650900" y="6030238"/>
              <a:ext cx="252325" cy="363150"/>
            </a:xfrm>
            <a:custGeom>
              <a:avLst/>
              <a:gdLst/>
              <a:ahLst/>
              <a:cxnLst/>
              <a:rect l="l" t="t" r="r" b="b"/>
              <a:pathLst>
                <a:path w="10093" h="14526" extrusionOk="0">
                  <a:moveTo>
                    <a:pt x="9685" y="1"/>
                  </a:moveTo>
                  <a:cubicBezTo>
                    <a:pt x="9638" y="1"/>
                    <a:pt x="9591" y="8"/>
                    <a:pt x="9545" y="23"/>
                  </a:cubicBezTo>
                  <a:cubicBezTo>
                    <a:pt x="9332" y="115"/>
                    <a:pt x="4195" y="2425"/>
                    <a:pt x="2068" y="5130"/>
                  </a:cubicBezTo>
                  <a:cubicBezTo>
                    <a:pt x="1217" y="6224"/>
                    <a:pt x="700" y="7896"/>
                    <a:pt x="426" y="9507"/>
                  </a:cubicBezTo>
                  <a:cubicBezTo>
                    <a:pt x="1" y="11817"/>
                    <a:pt x="31" y="14036"/>
                    <a:pt x="1" y="14188"/>
                  </a:cubicBezTo>
                  <a:cubicBezTo>
                    <a:pt x="29" y="14357"/>
                    <a:pt x="161" y="14525"/>
                    <a:pt x="350" y="14525"/>
                  </a:cubicBezTo>
                  <a:cubicBezTo>
                    <a:pt x="365" y="14525"/>
                    <a:pt x="380" y="14524"/>
                    <a:pt x="396" y="14522"/>
                  </a:cubicBezTo>
                  <a:cubicBezTo>
                    <a:pt x="578" y="14522"/>
                    <a:pt x="730" y="14370"/>
                    <a:pt x="730" y="14157"/>
                  </a:cubicBezTo>
                  <a:cubicBezTo>
                    <a:pt x="730" y="14097"/>
                    <a:pt x="670" y="8109"/>
                    <a:pt x="2645" y="5555"/>
                  </a:cubicBezTo>
                  <a:cubicBezTo>
                    <a:pt x="4651" y="3002"/>
                    <a:pt x="9788" y="723"/>
                    <a:pt x="9819" y="692"/>
                  </a:cubicBezTo>
                  <a:cubicBezTo>
                    <a:pt x="10001" y="601"/>
                    <a:pt x="10092" y="388"/>
                    <a:pt x="10001" y="206"/>
                  </a:cubicBezTo>
                  <a:cubicBezTo>
                    <a:pt x="9955" y="69"/>
                    <a:pt x="9824" y="1"/>
                    <a:pt x="968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856" name="Google Shape;856;p25"/>
          <p:cNvSpPr/>
          <p:nvPr/>
        </p:nvSpPr>
        <p:spPr>
          <a:xfrm flipH="1">
            <a:off x="-55788" y="-8750"/>
            <a:ext cx="5364909" cy="3219387"/>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57" name="Google Shape;857;p25"/>
          <p:cNvSpPr/>
          <p:nvPr/>
        </p:nvSpPr>
        <p:spPr>
          <a:xfrm>
            <a:off x="751400" y="491767"/>
            <a:ext cx="10689200" cy="55660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58" name="Google Shape;858;p25"/>
          <p:cNvSpPr/>
          <p:nvPr/>
        </p:nvSpPr>
        <p:spPr>
          <a:xfrm>
            <a:off x="751400" y="6338053"/>
            <a:ext cx="10689200" cy="228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59" name="Google Shape;859;p25"/>
          <p:cNvSpPr txBox="1">
            <a:spLocks noGrp="1"/>
          </p:cNvSpPr>
          <p:nvPr>
            <p:ph type="title"/>
          </p:nvPr>
        </p:nvSpPr>
        <p:spPr>
          <a:xfrm>
            <a:off x="960000" y="4917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60" name="Google Shape;860;p25"/>
          <p:cNvSpPr/>
          <p:nvPr/>
        </p:nvSpPr>
        <p:spPr>
          <a:xfrm rot="-1143860" flipH="1">
            <a:off x="-814418" y="3541721"/>
            <a:ext cx="2447393" cy="2500579"/>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861" name="Google Shape;861;p25"/>
          <p:cNvGrpSpPr/>
          <p:nvPr/>
        </p:nvGrpSpPr>
        <p:grpSpPr>
          <a:xfrm rot="-3018574" flipH="1">
            <a:off x="3516877" y="5475640"/>
            <a:ext cx="1294484" cy="2255620"/>
            <a:chOff x="1148625" y="5541750"/>
            <a:chExt cx="651225" cy="1134750"/>
          </a:xfrm>
        </p:grpSpPr>
        <p:sp>
          <p:nvSpPr>
            <p:cNvPr id="862" name="Google Shape;862;p25"/>
            <p:cNvSpPr/>
            <p:nvPr/>
          </p:nvSpPr>
          <p:spPr>
            <a:xfrm>
              <a:off x="1148625" y="5541750"/>
              <a:ext cx="651225" cy="1134750"/>
            </a:xfrm>
            <a:custGeom>
              <a:avLst/>
              <a:gdLst/>
              <a:ahLst/>
              <a:cxnLst/>
              <a:rect l="l" t="t" r="r" b="b"/>
              <a:pathLst>
                <a:path w="26049" h="45390" extrusionOk="0">
                  <a:moveTo>
                    <a:pt x="14134" y="1"/>
                  </a:moveTo>
                  <a:cubicBezTo>
                    <a:pt x="13839" y="1"/>
                    <a:pt x="13543" y="65"/>
                    <a:pt x="13252" y="204"/>
                  </a:cubicBezTo>
                  <a:cubicBezTo>
                    <a:pt x="12492" y="569"/>
                    <a:pt x="11945" y="1329"/>
                    <a:pt x="11550" y="2028"/>
                  </a:cubicBezTo>
                  <a:cubicBezTo>
                    <a:pt x="10608" y="3669"/>
                    <a:pt x="10061" y="5554"/>
                    <a:pt x="9574" y="7378"/>
                  </a:cubicBezTo>
                  <a:cubicBezTo>
                    <a:pt x="7994" y="13183"/>
                    <a:pt x="7295" y="19171"/>
                    <a:pt x="6261" y="25068"/>
                  </a:cubicBezTo>
                  <a:cubicBezTo>
                    <a:pt x="5289" y="30904"/>
                    <a:pt x="3982" y="36831"/>
                    <a:pt x="1276" y="42120"/>
                  </a:cubicBezTo>
                  <a:cubicBezTo>
                    <a:pt x="942" y="42789"/>
                    <a:pt x="608" y="43427"/>
                    <a:pt x="213" y="44065"/>
                  </a:cubicBezTo>
                  <a:cubicBezTo>
                    <a:pt x="0" y="44426"/>
                    <a:pt x="336" y="44772"/>
                    <a:pt x="672" y="44772"/>
                  </a:cubicBezTo>
                  <a:cubicBezTo>
                    <a:pt x="818" y="44772"/>
                    <a:pt x="963" y="44707"/>
                    <a:pt x="1064" y="44551"/>
                  </a:cubicBezTo>
                  <a:cubicBezTo>
                    <a:pt x="3951" y="39627"/>
                    <a:pt x="5532" y="34095"/>
                    <a:pt x="6626" y="28533"/>
                  </a:cubicBezTo>
                  <a:cubicBezTo>
                    <a:pt x="7720" y="22849"/>
                    <a:pt x="8389" y="17104"/>
                    <a:pt x="9574" y="11451"/>
                  </a:cubicBezTo>
                  <a:cubicBezTo>
                    <a:pt x="10061" y="9201"/>
                    <a:pt x="10608" y="6922"/>
                    <a:pt x="11368" y="4764"/>
                  </a:cubicBezTo>
                  <a:cubicBezTo>
                    <a:pt x="11672" y="3913"/>
                    <a:pt x="12006" y="3092"/>
                    <a:pt x="12492" y="2302"/>
                  </a:cubicBezTo>
                  <a:cubicBezTo>
                    <a:pt x="12827" y="1754"/>
                    <a:pt x="13313" y="1025"/>
                    <a:pt x="14012" y="934"/>
                  </a:cubicBezTo>
                  <a:cubicBezTo>
                    <a:pt x="14049" y="930"/>
                    <a:pt x="14086" y="928"/>
                    <a:pt x="14123" y="928"/>
                  </a:cubicBezTo>
                  <a:cubicBezTo>
                    <a:pt x="14699" y="928"/>
                    <a:pt x="15305" y="1360"/>
                    <a:pt x="15562" y="1846"/>
                  </a:cubicBezTo>
                  <a:cubicBezTo>
                    <a:pt x="15927" y="2545"/>
                    <a:pt x="15927" y="3396"/>
                    <a:pt x="15897" y="4186"/>
                  </a:cubicBezTo>
                  <a:cubicBezTo>
                    <a:pt x="15836" y="6040"/>
                    <a:pt x="15380" y="7864"/>
                    <a:pt x="14985" y="9688"/>
                  </a:cubicBezTo>
                  <a:cubicBezTo>
                    <a:pt x="14772" y="10630"/>
                    <a:pt x="14590" y="11572"/>
                    <a:pt x="14347" y="12515"/>
                  </a:cubicBezTo>
                  <a:cubicBezTo>
                    <a:pt x="13982" y="14065"/>
                    <a:pt x="13495" y="15584"/>
                    <a:pt x="13009" y="17074"/>
                  </a:cubicBezTo>
                  <a:cubicBezTo>
                    <a:pt x="12036" y="20022"/>
                    <a:pt x="10942" y="22879"/>
                    <a:pt x="10122" y="25858"/>
                  </a:cubicBezTo>
                  <a:cubicBezTo>
                    <a:pt x="9939" y="26588"/>
                    <a:pt x="9757" y="27317"/>
                    <a:pt x="9605" y="28077"/>
                  </a:cubicBezTo>
                  <a:cubicBezTo>
                    <a:pt x="9538" y="28365"/>
                    <a:pt x="9811" y="28685"/>
                    <a:pt x="10093" y="28685"/>
                  </a:cubicBezTo>
                  <a:cubicBezTo>
                    <a:pt x="10198" y="28685"/>
                    <a:pt x="10304" y="28640"/>
                    <a:pt x="10395" y="28533"/>
                  </a:cubicBezTo>
                  <a:cubicBezTo>
                    <a:pt x="13830" y="24278"/>
                    <a:pt x="15897" y="19171"/>
                    <a:pt x="18207" y="14247"/>
                  </a:cubicBezTo>
                  <a:cubicBezTo>
                    <a:pt x="18784" y="13001"/>
                    <a:pt x="19362" y="11755"/>
                    <a:pt x="20091" y="10569"/>
                  </a:cubicBezTo>
                  <a:cubicBezTo>
                    <a:pt x="20638" y="9718"/>
                    <a:pt x="21277" y="8806"/>
                    <a:pt x="22097" y="8198"/>
                  </a:cubicBezTo>
                  <a:cubicBezTo>
                    <a:pt x="22420" y="7950"/>
                    <a:pt x="22844" y="7702"/>
                    <a:pt x="23253" y="7702"/>
                  </a:cubicBezTo>
                  <a:cubicBezTo>
                    <a:pt x="23345" y="7702"/>
                    <a:pt x="23437" y="7715"/>
                    <a:pt x="23526" y="7742"/>
                  </a:cubicBezTo>
                  <a:cubicBezTo>
                    <a:pt x="23952" y="7864"/>
                    <a:pt x="24256" y="8320"/>
                    <a:pt x="24438" y="8745"/>
                  </a:cubicBezTo>
                  <a:cubicBezTo>
                    <a:pt x="25137" y="10356"/>
                    <a:pt x="24803" y="12393"/>
                    <a:pt x="24377" y="14034"/>
                  </a:cubicBezTo>
                  <a:cubicBezTo>
                    <a:pt x="23800" y="16284"/>
                    <a:pt x="22736" y="18442"/>
                    <a:pt x="21733" y="20509"/>
                  </a:cubicBezTo>
                  <a:cubicBezTo>
                    <a:pt x="19514" y="25038"/>
                    <a:pt x="16809" y="29354"/>
                    <a:pt x="13708" y="33335"/>
                  </a:cubicBezTo>
                  <a:cubicBezTo>
                    <a:pt x="10729" y="37165"/>
                    <a:pt x="7295" y="40813"/>
                    <a:pt x="3282" y="43579"/>
                  </a:cubicBezTo>
                  <a:cubicBezTo>
                    <a:pt x="2857" y="43913"/>
                    <a:pt x="2371" y="44217"/>
                    <a:pt x="1915" y="44491"/>
                  </a:cubicBezTo>
                  <a:cubicBezTo>
                    <a:pt x="1483" y="44770"/>
                    <a:pt x="1752" y="45390"/>
                    <a:pt x="2154" y="45390"/>
                  </a:cubicBezTo>
                  <a:cubicBezTo>
                    <a:pt x="2233" y="45390"/>
                    <a:pt x="2316" y="45366"/>
                    <a:pt x="2401" y="45311"/>
                  </a:cubicBezTo>
                  <a:cubicBezTo>
                    <a:pt x="6687" y="42667"/>
                    <a:pt x="10304" y="39050"/>
                    <a:pt x="13465" y="35159"/>
                  </a:cubicBezTo>
                  <a:cubicBezTo>
                    <a:pt x="16839" y="31025"/>
                    <a:pt x="19757" y="26527"/>
                    <a:pt x="22158" y="21755"/>
                  </a:cubicBezTo>
                  <a:cubicBezTo>
                    <a:pt x="23252" y="19627"/>
                    <a:pt x="24316" y="17378"/>
                    <a:pt x="25076" y="15098"/>
                  </a:cubicBezTo>
                  <a:cubicBezTo>
                    <a:pt x="25684" y="13183"/>
                    <a:pt x="26049" y="11025"/>
                    <a:pt x="25532" y="9049"/>
                  </a:cubicBezTo>
                  <a:cubicBezTo>
                    <a:pt x="25251" y="7898"/>
                    <a:pt x="24477" y="6746"/>
                    <a:pt x="23233" y="6746"/>
                  </a:cubicBezTo>
                  <a:cubicBezTo>
                    <a:pt x="23132" y="6746"/>
                    <a:pt x="23026" y="6754"/>
                    <a:pt x="22918" y="6770"/>
                  </a:cubicBezTo>
                  <a:cubicBezTo>
                    <a:pt x="22189" y="6891"/>
                    <a:pt x="21550" y="7347"/>
                    <a:pt x="21003" y="7864"/>
                  </a:cubicBezTo>
                  <a:cubicBezTo>
                    <a:pt x="20122" y="8685"/>
                    <a:pt x="19453" y="9749"/>
                    <a:pt x="18845" y="10812"/>
                  </a:cubicBezTo>
                  <a:cubicBezTo>
                    <a:pt x="17447" y="13305"/>
                    <a:pt x="16383" y="15980"/>
                    <a:pt x="15167" y="18563"/>
                  </a:cubicBezTo>
                  <a:cubicBezTo>
                    <a:pt x="13973" y="21131"/>
                    <a:pt x="12691" y="23639"/>
                    <a:pt x="11091" y="25974"/>
                  </a:cubicBezTo>
                  <a:lnTo>
                    <a:pt x="11091" y="25974"/>
                  </a:lnTo>
                  <a:cubicBezTo>
                    <a:pt x="11729" y="23652"/>
                    <a:pt x="12538" y="21390"/>
                    <a:pt x="13313" y="19110"/>
                  </a:cubicBezTo>
                  <a:cubicBezTo>
                    <a:pt x="14286" y="16314"/>
                    <a:pt x="15167" y="13487"/>
                    <a:pt x="15775" y="10569"/>
                  </a:cubicBezTo>
                  <a:cubicBezTo>
                    <a:pt x="16140" y="8776"/>
                    <a:pt x="16596" y="6983"/>
                    <a:pt x="16778" y="5128"/>
                  </a:cubicBezTo>
                  <a:cubicBezTo>
                    <a:pt x="16930" y="3578"/>
                    <a:pt x="17021" y="1390"/>
                    <a:pt x="15532" y="447"/>
                  </a:cubicBezTo>
                  <a:cubicBezTo>
                    <a:pt x="15082" y="166"/>
                    <a:pt x="14609" y="1"/>
                    <a:pt x="1413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63" name="Google Shape;863;p25"/>
            <p:cNvSpPr/>
            <p:nvPr/>
          </p:nvSpPr>
          <p:spPr>
            <a:xfrm>
              <a:off x="1482200" y="5650200"/>
              <a:ext cx="48650" cy="38000"/>
            </a:xfrm>
            <a:custGeom>
              <a:avLst/>
              <a:gdLst/>
              <a:ahLst/>
              <a:cxnLst/>
              <a:rect l="l" t="t" r="r" b="b"/>
              <a:pathLst>
                <a:path w="1946" h="1520"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64" name="Google Shape;864;p25"/>
            <p:cNvSpPr/>
            <p:nvPr/>
          </p:nvSpPr>
          <p:spPr>
            <a:xfrm>
              <a:off x="1436600" y="5786975"/>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65" name="Google Shape;865;p25"/>
            <p:cNvSpPr/>
            <p:nvPr/>
          </p:nvSpPr>
          <p:spPr>
            <a:xfrm>
              <a:off x="1406200" y="5961750"/>
              <a:ext cx="48675" cy="38025"/>
            </a:xfrm>
            <a:custGeom>
              <a:avLst/>
              <a:gdLst/>
              <a:ahLst/>
              <a:cxnLst/>
              <a:rect l="l" t="t" r="r" b="b"/>
              <a:pathLst>
                <a:path w="1947" h="1521" fill="none" extrusionOk="0">
                  <a:moveTo>
                    <a:pt x="974" y="0"/>
                  </a:moveTo>
                  <a:cubicBezTo>
                    <a:pt x="1" y="0"/>
                    <a:pt x="1" y="1520"/>
                    <a:pt x="974" y="1520"/>
                  </a:cubicBezTo>
                  <a:cubicBezTo>
                    <a:pt x="1946" y="1520"/>
                    <a:pt x="1946" y="0"/>
                    <a:pt x="974"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66" name="Google Shape;866;p25"/>
            <p:cNvSpPr/>
            <p:nvPr/>
          </p:nvSpPr>
          <p:spPr>
            <a:xfrm>
              <a:off x="1337825" y="6136525"/>
              <a:ext cx="48650" cy="38025"/>
            </a:xfrm>
            <a:custGeom>
              <a:avLst/>
              <a:gdLst/>
              <a:ahLst/>
              <a:cxnLst/>
              <a:rect l="l" t="t" r="r" b="b"/>
              <a:pathLst>
                <a:path w="1946" h="1521"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67" name="Google Shape;867;p25"/>
            <p:cNvSpPr/>
            <p:nvPr/>
          </p:nvSpPr>
          <p:spPr>
            <a:xfrm>
              <a:off x="1482200" y="6189700"/>
              <a:ext cx="48650" cy="38025"/>
            </a:xfrm>
            <a:custGeom>
              <a:avLst/>
              <a:gdLst/>
              <a:ahLst/>
              <a:cxnLst/>
              <a:rect l="l" t="t" r="r" b="b"/>
              <a:pathLst>
                <a:path w="1946" h="1521" fill="none" extrusionOk="0">
                  <a:moveTo>
                    <a:pt x="973" y="1"/>
                  </a:moveTo>
                  <a:cubicBezTo>
                    <a:pt x="0" y="1"/>
                    <a:pt x="0" y="1521"/>
                    <a:pt x="973" y="1521"/>
                  </a:cubicBezTo>
                  <a:cubicBezTo>
                    <a:pt x="1946" y="1521"/>
                    <a:pt x="1946" y="1"/>
                    <a:pt x="973" y="1"/>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68" name="Google Shape;868;p25"/>
            <p:cNvSpPr/>
            <p:nvPr/>
          </p:nvSpPr>
          <p:spPr>
            <a:xfrm>
              <a:off x="1596175" y="6106125"/>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69" name="Google Shape;869;p25"/>
            <p:cNvSpPr/>
            <p:nvPr/>
          </p:nvSpPr>
          <p:spPr>
            <a:xfrm>
              <a:off x="1596175" y="5946550"/>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70" name="Google Shape;870;p25"/>
            <p:cNvSpPr/>
            <p:nvPr/>
          </p:nvSpPr>
          <p:spPr>
            <a:xfrm>
              <a:off x="1694975" y="5840175"/>
              <a:ext cx="48650" cy="38000"/>
            </a:xfrm>
            <a:custGeom>
              <a:avLst/>
              <a:gdLst/>
              <a:ahLst/>
              <a:cxnLst/>
              <a:rect l="l" t="t" r="r" b="b"/>
              <a:pathLst>
                <a:path w="1946" h="1520"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871" name="Google Shape;871;p25"/>
          <p:cNvGrpSpPr/>
          <p:nvPr/>
        </p:nvGrpSpPr>
        <p:grpSpPr>
          <a:xfrm rot="5243950">
            <a:off x="6656927" y="-1076147"/>
            <a:ext cx="1637713" cy="2428307"/>
            <a:chOff x="9375" y="7336275"/>
            <a:chExt cx="818450" cy="1213550"/>
          </a:xfrm>
        </p:grpSpPr>
        <p:sp>
          <p:nvSpPr>
            <p:cNvPr id="872" name="Google Shape;872;p25"/>
            <p:cNvSpPr/>
            <p:nvPr/>
          </p:nvSpPr>
          <p:spPr>
            <a:xfrm>
              <a:off x="474450" y="7336275"/>
              <a:ext cx="196075" cy="309300"/>
            </a:xfrm>
            <a:custGeom>
              <a:avLst/>
              <a:gdLst/>
              <a:ahLst/>
              <a:cxnLst/>
              <a:rect l="l" t="t" r="r" b="b"/>
              <a:pathLst>
                <a:path w="7843" h="12372" fill="none" extrusionOk="0">
                  <a:moveTo>
                    <a:pt x="7447" y="6717"/>
                  </a:moveTo>
                  <a:cubicBezTo>
                    <a:pt x="7021" y="10061"/>
                    <a:pt x="3192" y="12371"/>
                    <a:pt x="3192" y="12371"/>
                  </a:cubicBezTo>
                  <a:cubicBezTo>
                    <a:pt x="3192" y="12371"/>
                    <a:pt x="0" y="9210"/>
                    <a:pt x="395" y="5866"/>
                  </a:cubicBezTo>
                  <a:cubicBezTo>
                    <a:pt x="821" y="2523"/>
                    <a:pt x="2705" y="0"/>
                    <a:pt x="4651" y="243"/>
                  </a:cubicBezTo>
                  <a:cubicBezTo>
                    <a:pt x="6596" y="456"/>
                    <a:pt x="7842" y="3374"/>
                    <a:pt x="7447" y="671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73" name="Google Shape;873;p25"/>
            <p:cNvSpPr/>
            <p:nvPr/>
          </p:nvSpPr>
          <p:spPr>
            <a:xfrm>
              <a:off x="520025" y="7633375"/>
              <a:ext cx="307800" cy="214325"/>
            </a:xfrm>
            <a:custGeom>
              <a:avLst/>
              <a:gdLst/>
              <a:ahLst/>
              <a:cxnLst/>
              <a:rect l="l" t="t" r="r" b="b"/>
              <a:pathLst>
                <a:path w="12312" h="8573" fill="none" extrusionOk="0">
                  <a:moveTo>
                    <a:pt x="6809" y="7691"/>
                  </a:moveTo>
                  <a:cubicBezTo>
                    <a:pt x="3557" y="8572"/>
                    <a:pt x="1" y="5867"/>
                    <a:pt x="1" y="5867"/>
                  </a:cubicBezTo>
                  <a:cubicBezTo>
                    <a:pt x="1" y="5867"/>
                    <a:pt x="1703" y="1733"/>
                    <a:pt x="4986" y="852"/>
                  </a:cubicBezTo>
                  <a:cubicBezTo>
                    <a:pt x="8238" y="1"/>
                    <a:pt x="11308" y="821"/>
                    <a:pt x="11794" y="2706"/>
                  </a:cubicBezTo>
                  <a:cubicBezTo>
                    <a:pt x="12311" y="4590"/>
                    <a:pt x="10062" y="6809"/>
                    <a:pt x="6809" y="7691"/>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74" name="Google Shape;874;p25"/>
            <p:cNvSpPr/>
            <p:nvPr/>
          </p:nvSpPr>
          <p:spPr>
            <a:xfrm>
              <a:off x="423525" y="7857550"/>
              <a:ext cx="308550" cy="212025"/>
            </a:xfrm>
            <a:custGeom>
              <a:avLst/>
              <a:gdLst/>
              <a:ahLst/>
              <a:cxnLst/>
              <a:rect l="l" t="t" r="r" b="b"/>
              <a:pathLst>
                <a:path w="12342" h="8481" fill="none" extrusionOk="0">
                  <a:moveTo>
                    <a:pt x="6779" y="7690"/>
                  </a:moveTo>
                  <a:cubicBezTo>
                    <a:pt x="3496" y="8481"/>
                    <a:pt x="1" y="5654"/>
                    <a:pt x="1" y="5654"/>
                  </a:cubicBezTo>
                  <a:cubicBezTo>
                    <a:pt x="1" y="5654"/>
                    <a:pt x="1824" y="1581"/>
                    <a:pt x="5107" y="791"/>
                  </a:cubicBezTo>
                  <a:cubicBezTo>
                    <a:pt x="8390" y="0"/>
                    <a:pt x="11429" y="912"/>
                    <a:pt x="11885" y="2827"/>
                  </a:cubicBezTo>
                  <a:cubicBezTo>
                    <a:pt x="12341" y="4712"/>
                    <a:pt x="10062" y="6900"/>
                    <a:pt x="6779" y="7690"/>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75" name="Google Shape;875;p25"/>
            <p:cNvSpPr/>
            <p:nvPr/>
          </p:nvSpPr>
          <p:spPr>
            <a:xfrm>
              <a:off x="308025" y="8134150"/>
              <a:ext cx="308550" cy="193800"/>
            </a:xfrm>
            <a:custGeom>
              <a:avLst/>
              <a:gdLst/>
              <a:ahLst/>
              <a:cxnLst/>
              <a:rect l="l" t="t" r="r" b="b"/>
              <a:pathLst>
                <a:path w="12342" h="7752" fill="none" extrusionOk="0">
                  <a:moveTo>
                    <a:pt x="5684" y="7387"/>
                  </a:moveTo>
                  <a:cubicBezTo>
                    <a:pt x="2341" y="7022"/>
                    <a:pt x="0" y="3222"/>
                    <a:pt x="0" y="3222"/>
                  </a:cubicBezTo>
                  <a:cubicBezTo>
                    <a:pt x="0" y="3222"/>
                    <a:pt x="3101" y="0"/>
                    <a:pt x="6444" y="365"/>
                  </a:cubicBezTo>
                  <a:cubicBezTo>
                    <a:pt x="9818" y="730"/>
                    <a:pt x="12341" y="2584"/>
                    <a:pt x="12159" y="4529"/>
                  </a:cubicBezTo>
                  <a:cubicBezTo>
                    <a:pt x="11946" y="6475"/>
                    <a:pt x="9058" y="7751"/>
                    <a:pt x="5684" y="738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76" name="Google Shape;876;p25"/>
            <p:cNvSpPr/>
            <p:nvPr/>
          </p:nvSpPr>
          <p:spPr>
            <a:xfrm>
              <a:off x="134775" y="8356025"/>
              <a:ext cx="309300" cy="193800"/>
            </a:xfrm>
            <a:custGeom>
              <a:avLst/>
              <a:gdLst/>
              <a:ahLst/>
              <a:cxnLst/>
              <a:rect l="l" t="t" r="r" b="b"/>
              <a:pathLst>
                <a:path w="12372" h="7752" fill="none" extrusionOk="0">
                  <a:moveTo>
                    <a:pt x="5715" y="7387"/>
                  </a:moveTo>
                  <a:cubicBezTo>
                    <a:pt x="2341" y="7022"/>
                    <a:pt x="0" y="3223"/>
                    <a:pt x="0" y="3223"/>
                  </a:cubicBezTo>
                  <a:cubicBezTo>
                    <a:pt x="0" y="3223"/>
                    <a:pt x="3101" y="1"/>
                    <a:pt x="6474" y="366"/>
                  </a:cubicBezTo>
                  <a:cubicBezTo>
                    <a:pt x="9818" y="730"/>
                    <a:pt x="12371" y="2585"/>
                    <a:pt x="12158" y="4530"/>
                  </a:cubicBezTo>
                  <a:cubicBezTo>
                    <a:pt x="11946" y="6475"/>
                    <a:pt x="9058" y="7752"/>
                    <a:pt x="5715" y="738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77" name="Google Shape;877;p25"/>
            <p:cNvSpPr/>
            <p:nvPr/>
          </p:nvSpPr>
          <p:spPr>
            <a:xfrm>
              <a:off x="282175" y="7555100"/>
              <a:ext cx="245475" cy="281950"/>
            </a:xfrm>
            <a:custGeom>
              <a:avLst/>
              <a:gdLst/>
              <a:ahLst/>
              <a:cxnLst/>
              <a:rect l="l" t="t" r="r" b="b"/>
              <a:pathLst>
                <a:path w="9819" h="11278" fill="none" extrusionOk="0">
                  <a:moveTo>
                    <a:pt x="2037" y="8117"/>
                  </a:moveTo>
                  <a:cubicBezTo>
                    <a:pt x="3892" y="10943"/>
                    <a:pt x="8360" y="11278"/>
                    <a:pt x="8360" y="11278"/>
                  </a:cubicBezTo>
                  <a:cubicBezTo>
                    <a:pt x="8360" y="11278"/>
                    <a:pt x="9819" y="7053"/>
                    <a:pt x="7934" y="4226"/>
                  </a:cubicBezTo>
                  <a:cubicBezTo>
                    <a:pt x="6080" y="1399"/>
                    <a:pt x="3253" y="1"/>
                    <a:pt x="1612" y="1065"/>
                  </a:cubicBezTo>
                  <a:cubicBezTo>
                    <a:pt x="1" y="2159"/>
                    <a:pt x="183" y="5320"/>
                    <a:pt x="2037" y="811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78" name="Google Shape;878;p25"/>
            <p:cNvSpPr/>
            <p:nvPr/>
          </p:nvSpPr>
          <p:spPr>
            <a:xfrm>
              <a:off x="167450" y="7816525"/>
              <a:ext cx="245475" cy="281925"/>
            </a:xfrm>
            <a:custGeom>
              <a:avLst/>
              <a:gdLst/>
              <a:ahLst/>
              <a:cxnLst/>
              <a:rect l="l" t="t" r="r" b="b"/>
              <a:pathLst>
                <a:path w="9819" h="11277" fill="none" extrusionOk="0">
                  <a:moveTo>
                    <a:pt x="2037" y="8146"/>
                  </a:moveTo>
                  <a:cubicBezTo>
                    <a:pt x="3921" y="10942"/>
                    <a:pt x="8389" y="11277"/>
                    <a:pt x="8389" y="11277"/>
                  </a:cubicBezTo>
                  <a:cubicBezTo>
                    <a:pt x="8389" y="11277"/>
                    <a:pt x="9818" y="7052"/>
                    <a:pt x="7964" y="4225"/>
                  </a:cubicBezTo>
                  <a:cubicBezTo>
                    <a:pt x="6110" y="1429"/>
                    <a:pt x="3253" y="0"/>
                    <a:pt x="1642" y="1094"/>
                  </a:cubicBezTo>
                  <a:cubicBezTo>
                    <a:pt x="0" y="2158"/>
                    <a:pt x="183" y="5319"/>
                    <a:pt x="2037" y="8146"/>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79" name="Google Shape;879;p25"/>
            <p:cNvSpPr/>
            <p:nvPr/>
          </p:nvSpPr>
          <p:spPr>
            <a:xfrm>
              <a:off x="9375" y="8048275"/>
              <a:ext cx="245475" cy="281950"/>
            </a:xfrm>
            <a:custGeom>
              <a:avLst/>
              <a:gdLst/>
              <a:ahLst/>
              <a:cxnLst/>
              <a:rect l="l" t="t" r="r" b="b"/>
              <a:pathLst>
                <a:path w="9819" h="11278" fill="none" extrusionOk="0">
                  <a:moveTo>
                    <a:pt x="2068" y="8147"/>
                  </a:moveTo>
                  <a:cubicBezTo>
                    <a:pt x="3922" y="10943"/>
                    <a:pt x="8390" y="11277"/>
                    <a:pt x="8390" y="11277"/>
                  </a:cubicBezTo>
                  <a:cubicBezTo>
                    <a:pt x="8390" y="11277"/>
                    <a:pt x="9819" y="7052"/>
                    <a:pt x="7965" y="4226"/>
                  </a:cubicBezTo>
                  <a:cubicBezTo>
                    <a:pt x="6110" y="1429"/>
                    <a:pt x="3284" y="1"/>
                    <a:pt x="1642" y="1095"/>
                  </a:cubicBezTo>
                  <a:cubicBezTo>
                    <a:pt x="1" y="2159"/>
                    <a:pt x="183" y="5320"/>
                    <a:pt x="2068" y="814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80" name="Google Shape;880;p25"/>
            <p:cNvSpPr/>
            <p:nvPr/>
          </p:nvSpPr>
          <p:spPr>
            <a:xfrm>
              <a:off x="35975" y="7445675"/>
              <a:ext cx="566150" cy="1060075"/>
            </a:xfrm>
            <a:custGeom>
              <a:avLst/>
              <a:gdLst/>
              <a:ahLst/>
              <a:cxnLst/>
              <a:rect l="l" t="t" r="r" b="b"/>
              <a:pathLst>
                <a:path w="22646" h="42403" fill="none" extrusionOk="0">
                  <a:moveTo>
                    <a:pt x="21703" y="1"/>
                  </a:moveTo>
                  <a:cubicBezTo>
                    <a:pt x="21703" y="1"/>
                    <a:pt x="22646" y="21521"/>
                    <a:pt x="1" y="42403"/>
                  </a:cubicBezTo>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881"/>
        <p:cNvGrpSpPr/>
        <p:nvPr/>
      </p:nvGrpSpPr>
      <p:grpSpPr>
        <a:xfrm>
          <a:off x="0" y="0"/>
          <a:ext cx="0" cy="0"/>
          <a:chOff x="0" y="0"/>
          <a:chExt cx="0" cy="0"/>
        </a:xfrm>
      </p:grpSpPr>
      <p:grpSp>
        <p:nvGrpSpPr>
          <p:cNvPr id="882" name="Google Shape;882;p26"/>
          <p:cNvGrpSpPr/>
          <p:nvPr/>
        </p:nvGrpSpPr>
        <p:grpSpPr>
          <a:xfrm rot="2537608" flipH="1">
            <a:off x="-889932" y="3289412"/>
            <a:ext cx="2825547" cy="2411879"/>
            <a:chOff x="-2034625" y="5750713"/>
            <a:chExt cx="906575" cy="773850"/>
          </a:xfrm>
        </p:grpSpPr>
        <p:sp>
          <p:nvSpPr>
            <p:cNvPr id="883" name="Google Shape;883;p26"/>
            <p:cNvSpPr/>
            <p:nvPr/>
          </p:nvSpPr>
          <p:spPr>
            <a:xfrm>
              <a:off x="-2034625" y="5750713"/>
              <a:ext cx="906575" cy="773850"/>
            </a:xfrm>
            <a:custGeom>
              <a:avLst/>
              <a:gdLst/>
              <a:ahLst/>
              <a:cxnLst/>
              <a:rect l="l" t="t" r="r" b="b"/>
              <a:pathLst>
                <a:path w="36263" h="30954" extrusionOk="0">
                  <a:moveTo>
                    <a:pt x="23691" y="14453"/>
                  </a:moveTo>
                  <a:cubicBezTo>
                    <a:pt x="24107" y="14453"/>
                    <a:pt x="24450" y="14602"/>
                    <a:pt x="24590" y="14882"/>
                  </a:cubicBezTo>
                  <a:cubicBezTo>
                    <a:pt x="24833" y="15399"/>
                    <a:pt x="24377" y="16098"/>
                    <a:pt x="23587" y="16493"/>
                  </a:cubicBezTo>
                  <a:cubicBezTo>
                    <a:pt x="23245" y="16658"/>
                    <a:pt x="22897" y="16738"/>
                    <a:pt x="22591" y="16738"/>
                  </a:cubicBezTo>
                  <a:cubicBezTo>
                    <a:pt x="22162" y="16738"/>
                    <a:pt x="21814" y="16582"/>
                    <a:pt x="21672" y="16280"/>
                  </a:cubicBezTo>
                  <a:cubicBezTo>
                    <a:pt x="21429" y="15794"/>
                    <a:pt x="21885" y="15065"/>
                    <a:pt x="22706" y="14700"/>
                  </a:cubicBezTo>
                  <a:cubicBezTo>
                    <a:pt x="23040" y="14533"/>
                    <a:pt x="23385" y="14453"/>
                    <a:pt x="23691" y="14453"/>
                  </a:cubicBezTo>
                  <a:close/>
                  <a:moveTo>
                    <a:pt x="10920" y="15599"/>
                  </a:moveTo>
                  <a:cubicBezTo>
                    <a:pt x="11364" y="15599"/>
                    <a:pt x="11783" y="15753"/>
                    <a:pt x="12098" y="16068"/>
                  </a:cubicBezTo>
                  <a:cubicBezTo>
                    <a:pt x="12797" y="16797"/>
                    <a:pt x="12675" y="18013"/>
                    <a:pt x="11854" y="18834"/>
                  </a:cubicBezTo>
                  <a:cubicBezTo>
                    <a:pt x="11386" y="19285"/>
                    <a:pt x="10799" y="19516"/>
                    <a:pt x="10254" y="19516"/>
                  </a:cubicBezTo>
                  <a:cubicBezTo>
                    <a:pt x="9807" y="19516"/>
                    <a:pt x="9389" y="19361"/>
                    <a:pt x="9088" y="19046"/>
                  </a:cubicBezTo>
                  <a:cubicBezTo>
                    <a:pt x="8389" y="18347"/>
                    <a:pt x="8511" y="17101"/>
                    <a:pt x="9332" y="16280"/>
                  </a:cubicBezTo>
                  <a:cubicBezTo>
                    <a:pt x="9800" y="15829"/>
                    <a:pt x="10378" y="15599"/>
                    <a:pt x="10920" y="15599"/>
                  </a:cubicBezTo>
                  <a:close/>
                  <a:moveTo>
                    <a:pt x="18437" y="1"/>
                  </a:moveTo>
                  <a:cubicBezTo>
                    <a:pt x="16250" y="1"/>
                    <a:pt x="13932" y="763"/>
                    <a:pt x="12645" y="3028"/>
                  </a:cubicBezTo>
                  <a:cubicBezTo>
                    <a:pt x="10213" y="7283"/>
                    <a:pt x="12766" y="10445"/>
                    <a:pt x="12553" y="12207"/>
                  </a:cubicBezTo>
                  <a:cubicBezTo>
                    <a:pt x="12371" y="13636"/>
                    <a:pt x="11125" y="12359"/>
                    <a:pt x="5562" y="15612"/>
                  </a:cubicBezTo>
                  <a:cubicBezTo>
                    <a:pt x="0" y="18895"/>
                    <a:pt x="4955" y="26828"/>
                    <a:pt x="7021" y="27952"/>
                  </a:cubicBezTo>
                  <a:cubicBezTo>
                    <a:pt x="7147" y="28022"/>
                    <a:pt x="7269" y="28055"/>
                    <a:pt x="7388" y="28055"/>
                  </a:cubicBezTo>
                  <a:cubicBezTo>
                    <a:pt x="9191" y="28055"/>
                    <a:pt x="10238" y="20499"/>
                    <a:pt x="12462" y="19472"/>
                  </a:cubicBezTo>
                  <a:cubicBezTo>
                    <a:pt x="12619" y="19403"/>
                    <a:pt x="12741" y="19370"/>
                    <a:pt x="12832" y="19370"/>
                  </a:cubicBezTo>
                  <a:cubicBezTo>
                    <a:pt x="14140" y="19370"/>
                    <a:pt x="9180" y="26114"/>
                    <a:pt x="10487" y="28955"/>
                  </a:cubicBezTo>
                  <a:cubicBezTo>
                    <a:pt x="11186" y="30460"/>
                    <a:pt x="13078" y="30954"/>
                    <a:pt x="15190" y="30954"/>
                  </a:cubicBezTo>
                  <a:cubicBezTo>
                    <a:pt x="17303" y="30954"/>
                    <a:pt x="19636" y="30460"/>
                    <a:pt x="21216" y="29989"/>
                  </a:cubicBezTo>
                  <a:cubicBezTo>
                    <a:pt x="24377" y="29077"/>
                    <a:pt x="20152" y="26037"/>
                    <a:pt x="21125" y="23211"/>
                  </a:cubicBezTo>
                  <a:cubicBezTo>
                    <a:pt x="21292" y="22720"/>
                    <a:pt x="21438" y="22510"/>
                    <a:pt x="21572" y="22510"/>
                  </a:cubicBezTo>
                  <a:cubicBezTo>
                    <a:pt x="22221" y="22510"/>
                    <a:pt x="22612" y="27391"/>
                    <a:pt x="23921" y="29229"/>
                  </a:cubicBezTo>
                  <a:cubicBezTo>
                    <a:pt x="24515" y="30078"/>
                    <a:pt x="25530" y="30424"/>
                    <a:pt x="26737" y="30424"/>
                  </a:cubicBezTo>
                  <a:cubicBezTo>
                    <a:pt x="28685" y="30424"/>
                    <a:pt x="31131" y="29523"/>
                    <a:pt x="33101" y="28378"/>
                  </a:cubicBezTo>
                  <a:cubicBezTo>
                    <a:pt x="36262" y="26524"/>
                    <a:pt x="34469" y="17010"/>
                    <a:pt x="34317" y="15581"/>
                  </a:cubicBezTo>
                  <a:cubicBezTo>
                    <a:pt x="34294" y="15369"/>
                    <a:pt x="34132" y="15282"/>
                    <a:pt x="33866" y="15282"/>
                  </a:cubicBezTo>
                  <a:cubicBezTo>
                    <a:pt x="32610" y="15282"/>
                    <a:pt x="29047" y="17230"/>
                    <a:pt x="27002" y="17230"/>
                  </a:cubicBezTo>
                  <a:cubicBezTo>
                    <a:pt x="26560" y="17230"/>
                    <a:pt x="26189" y="17139"/>
                    <a:pt x="25928" y="16919"/>
                  </a:cubicBezTo>
                  <a:cubicBezTo>
                    <a:pt x="24195" y="15490"/>
                    <a:pt x="32888" y="15095"/>
                    <a:pt x="33739" y="11478"/>
                  </a:cubicBezTo>
                  <a:cubicBezTo>
                    <a:pt x="34560" y="7831"/>
                    <a:pt x="29849" y="4639"/>
                    <a:pt x="27630" y="3666"/>
                  </a:cubicBezTo>
                  <a:cubicBezTo>
                    <a:pt x="27485" y="3602"/>
                    <a:pt x="27334" y="3572"/>
                    <a:pt x="27176" y="3572"/>
                  </a:cubicBezTo>
                  <a:cubicBezTo>
                    <a:pt x="25146" y="3572"/>
                    <a:pt x="22115" y="8505"/>
                    <a:pt x="20706" y="8505"/>
                  </a:cubicBezTo>
                  <a:cubicBezTo>
                    <a:pt x="20565" y="8505"/>
                    <a:pt x="20441" y="8456"/>
                    <a:pt x="20335" y="8347"/>
                  </a:cubicBezTo>
                  <a:cubicBezTo>
                    <a:pt x="19089" y="7071"/>
                    <a:pt x="25107" y="2694"/>
                    <a:pt x="23070" y="1235"/>
                  </a:cubicBezTo>
                  <a:cubicBezTo>
                    <a:pt x="22126" y="572"/>
                    <a:pt x="20330" y="1"/>
                    <a:pt x="1843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84" name="Google Shape;884;p26"/>
            <p:cNvSpPr/>
            <p:nvPr/>
          </p:nvSpPr>
          <p:spPr>
            <a:xfrm>
              <a:off x="-1730675" y="6046863"/>
              <a:ext cx="459750" cy="322600"/>
            </a:xfrm>
            <a:custGeom>
              <a:avLst/>
              <a:gdLst/>
              <a:ahLst/>
              <a:cxnLst/>
              <a:rect l="l" t="t" r="r" b="b"/>
              <a:pathLst>
                <a:path w="18390" h="12904" extrusionOk="0">
                  <a:moveTo>
                    <a:pt x="385" y="0"/>
                  </a:moveTo>
                  <a:cubicBezTo>
                    <a:pt x="284" y="0"/>
                    <a:pt x="186" y="38"/>
                    <a:pt x="122" y="118"/>
                  </a:cubicBezTo>
                  <a:cubicBezTo>
                    <a:pt x="61" y="179"/>
                    <a:pt x="31" y="240"/>
                    <a:pt x="31" y="301"/>
                  </a:cubicBezTo>
                  <a:cubicBezTo>
                    <a:pt x="0" y="422"/>
                    <a:pt x="31" y="544"/>
                    <a:pt x="122" y="635"/>
                  </a:cubicBezTo>
                  <a:cubicBezTo>
                    <a:pt x="3557" y="3796"/>
                    <a:pt x="17204" y="12489"/>
                    <a:pt x="17782" y="12854"/>
                  </a:cubicBezTo>
                  <a:cubicBezTo>
                    <a:pt x="17836" y="12887"/>
                    <a:pt x="17899" y="12904"/>
                    <a:pt x="17962" y="12904"/>
                  </a:cubicBezTo>
                  <a:cubicBezTo>
                    <a:pt x="18075" y="12904"/>
                    <a:pt x="18190" y="12849"/>
                    <a:pt x="18268" y="12732"/>
                  </a:cubicBezTo>
                  <a:cubicBezTo>
                    <a:pt x="18390" y="12581"/>
                    <a:pt x="18329" y="12337"/>
                    <a:pt x="18147" y="12246"/>
                  </a:cubicBezTo>
                  <a:cubicBezTo>
                    <a:pt x="18025" y="12155"/>
                    <a:pt x="4013" y="3219"/>
                    <a:pt x="639" y="88"/>
                  </a:cubicBezTo>
                  <a:cubicBezTo>
                    <a:pt x="567" y="31"/>
                    <a:pt x="475" y="0"/>
                    <a:pt x="38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85" name="Google Shape;885;p26"/>
            <p:cNvSpPr/>
            <p:nvPr/>
          </p:nvSpPr>
          <p:spPr>
            <a:xfrm>
              <a:off x="-1416850" y="6210913"/>
              <a:ext cx="192275" cy="255050"/>
            </a:xfrm>
            <a:custGeom>
              <a:avLst/>
              <a:gdLst/>
              <a:ahLst/>
              <a:cxnLst/>
              <a:rect l="l" t="t" r="r" b="b"/>
              <a:pathLst>
                <a:path w="7691" h="10202" extrusionOk="0">
                  <a:moveTo>
                    <a:pt x="7357" y="0"/>
                  </a:moveTo>
                  <a:cubicBezTo>
                    <a:pt x="7174" y="31"/>
                    <a:pt x="3040" y="395"/>
                    <a:pt x="1217" y="2493"/>
                  </a:cubicBezTo>
                  <a:cubicBezTo>
                    <a:pt x="791" y="2949"/>
                    <a:pt x="548" y="3556"/>
                    <a:pt x="426" y="4225"/>
                  </a:cubicBezTo>
                  <a:cubicBezTo>
                    <a:pt x="1" y="6626"/>
                    <a:pt x="1065" y="9818"/>
                    <a:pt x="1125" y="10000"/>
                  </a:cubicBezTo>
                  <a:cubicBezTo>
                    <a:pt x="1173" y="10120"/>
                    <a:pt x="1296" y="10202"/>
                    <a:pt x="1420" y="10202"/>
                  </a:cubicBezTo>
                  <a:cubicBezTo>
                    <a:pt x="1454" y="10202"/>
                    <a:pt x="1488" y="10196"/>
                    <a:pt x="1521" y="10183"/>
                  </a:cubicBezTo>
                  <a:cubicBezTo>
                    <a:pt x="1673" y="10122"/>
                    <a:pt x="1764" y="9940"/>
                    <a:pt x="1703" y="9788"/>
                  </a:cubicBezTo>
                  <a:cubicBezTo>
                    <a:pt x="1673" y="9757"/>
                    <a:pt x="1" y="4772"/>
                    <a:pt x="1642" y="2888"/>
                  </a:cubicBezTo>
                  <a:cubicBezTo>
                    <a:pt x="3344" y="973"/>
                    <a:pt x="7357" y="608"/>
                    <a:pt x="7387" y="608"/>
                  </a:cubicBezTo>
                  <a:cubicBezTo>
                    <a:pt x="7569" y="608"/>
                    <a:pt x="7691" y="456"/>
                    <a:pt x="7660" y="304"/>
                  </a:cubicBezTo>
                  <a:cubicBezTo>
                    <a:pt x="7660" y="122"/>
                    <a:pt x="7509" y="0"/>
                    <a:pt x="7357"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86" name="Google Shape;886;p26"/>
            <p:cNvSpPr/>
            <p:nvPr/>
          </p:nvSpPr>
          <p:spPr>
            <a:xfrm>
              <a:off x="-1650900" y="6030238"/>
              <a:ext cx="252325" cy="363150"/>
            </a:xfrm>
            <a:custGeom>
              <a:avLst/>
              <a:gdLst/>
              <a:ahLst/>
              <a:cxnLst/>
              <a:rect l="l" t="t" r="r" b="b"/>
              <a:pathLst>
                <a:path w="10093" h="14526" extrusionOk="0">
                  <a:moveTo>
                    <a:pt x="9685" y="1"/>
                  </a:moveTo>
                  <a:cubicBezTo>
                    <a:pt x="9638" y="1"/>
                    <a:pt x="9591" y="8"/>
                    <a:pt x="9545" y="23"/>
                  </a:cubicBezTo>
                  <a:cubicBezTo>
                    <a:pt x="9332" y="115"/>
                    <a:pt x="4195" y="2425"/>
                    <a:pt x="2068" y="5130"/>
                  </a:cubicBezTo>
                  <a:cubicBezTo>
                    <a:pt x="1217" y="6224"/>
                    <a:pt x="700" y="7896"/>
                    <a:pt x="426" y="9507"/>
                  </a:cubicBezTo>
                  <a:cubicBezTo>
                    <a:pt x="1" y="11817"/>
                    <a:pt x="31" y="14036"/>
                    <a:pt x="1" y="14188"/>
                  </a:cubicBezTo>
                  <a:cubicBezTo>
                    <a:pt x="29" y="14357"/>
                    <a:pt x="161" y="14525"/>
                    <a:pt x="350" y="14525"/>
                  </a:cubicBezTo>
                  <a:cubicBezTo>
                    <a:pt x="365" y="14525"/>
                    <a:pt x="380" y="14524"/>
                    <a:pt x="396" y="14522"/>
                  </a:cubicBezTo>
                  <a:cubicBezTo>
                    <a:pt x="578" y="14522"/>
                    <a:pt x="730" y="14370"/>
                    <a:pt x="730" y="14157"/>
                  </a:cubicBezTo>
                  <a:cubicBezTo>
                    <a:pt x="730" y="14097"/>
                    <a:pt x="670" y="8109"/>
                    <a:pt x="2645" y="5555"/>
                  </a:cubicBezTo>
                  <a:cubicBezTo>
                    <a:pt x="4651" y="3002"/>
                    <a:pt x="9788" y="723"/>
                    <a:pt x="9819" y="692"/>
                  </a:cubicBezTo>
                  <a:cubicBezTo>
                    <a:pt x="10001" y="601"/>
                    <a:pt x="10092" y="388"/>
                    <a:pt x="10001" y="206"/>
                  </a:cubicBezTo>
                  <a:cubicBezTo>
                    <a:pt x="9955" y="69"/>
                    <a:pt x="9824" y="1"/>
                    <a:pt x="968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887" name="Google Shape;887;p26"/>
          <p:cNvSpPr/>
          <p:nvPr/>
        </p:nvSpPr>
        <p:spPr>
          <a:xfrm flipH="1">
            <a:off x="4510507" y="-553837"/>
            <a:ext cx="4441088" cy="1805137"/>
          </a:xfrm>
          <a:custGeom>
            <a:avLst/>
            <a:gdLst/>
            <a:ahLst/>
            <a:cxnLst/>
            <a:rect l="l" t="t" r="r" b="b"/>
            <a:pathLst>
              <a:path w="153955" h="62577" extrusionOk="0">
                <a:moveTo>
                  <a:pt x="153955" y="0"/>
                </a:moveTo>
                <a:lnTo>
                  <a:pt x="1" y="2797"/>
                </a:lnTo>
                <a:cubicBezTo>
                  <a:pt x="1" y="2797"/>
                  <a:pt x="21977" y="48694"/>
                  <a:pt x="72586" y="61156"/>
                </a:cubicBezTo>
                <a:cubicBezTo>
                  <a:pt x="76533" y="62129"/>
                  <a:pt x="80359" y="62577"/>
                  <a:pt x="84060" y="62577"/>
                </a:cubicBezTo>
                <a:cubicBezTo>
                  <a:pt x="127782" y="62577"/>
                  <a:pt x="153955" y="0"/>
                  <a:pt x="1539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88" name="Google Shape;888;p26"/>
          <p:cNvSpPr/>
          <p:nvPr/>
        </p:nvSpPr>
        <p:spPr>
          <a:xfrm>
            <a:off x="-888398" y="-1294632"/>
            <a:ext cx="3701921" cy="3442359"/>
          </a:xfrm>
          <a:custGeom>
            <a:avLst/>
            <a:gdLst/>
            <a:ahLst/>
            <a:cxnLst/>
            <a:rect l="l" t="t" r="r" b="b"/>
            <a:pathLst>
              <a:path w="128331" h="119333" extrusionOk="0">
                <a:moveTo>
                  <a:pt x="35548" y="1"/>
                </a:moveTo>
                <a:cubicBezTo>
                  <a:pt x="31295" y="1"/>
                  <a:pt x="26732" y="3980"/>
                  <a:pt x="21308" y="14135"/>
                </a:cubicBezTo>
                <a:cubicBezTo>
                  <a:pt x="0" y="54045"/>
                  <a:pt x="14221" y="119333"/>
                  <a:pt x="68528" y="119333"/>
                </a:cubicBezTo>
                <a:cubicBezTo>
                  <a:pt x="75268" y="119333"/>
                  <a:pt x="82626" y="118327"/>
                  <a:pt x="90610" y="116142"/>
                </a:cubicBezTo>
                <a:cubicBezTo>
                  <a:pt x="123924" y="107024"/>
                  <a:pt x="128331" y="58573"/>
                  <a:pt x="90397" y="51795"/>
                </a:cubicBezTo>
                <a:cubicBezTo>
                  <a:pt x="61020" y="46573"/>
                  <a:pt x="50098" y="1"/>
                  <a:pt x="3554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89" name="Google Shape;889;p26"/>
          <p:cNvSpPr/>
          <p:nvPr/>
        </p:nvSpPr>
        <p:spPr>
          <a:xfrm rot="5791335">
            <a:off x="9447292" y="-463141"/>
            <a:ext cx="4406016" cy="2345987"/>
          </a:xfrm>
          <a:custGeom>
            <a:avLst/>
            <a:gdLst/>
            <a:ahLst/>
            <a:cxnLst/>
            <a:rect l="l" t="t" r="r" b="b"/>
            <a:pathLst>
              <a:path w="152739" h="81326" extrusionOk="0">
                <a:moveTo>
                  <a:pt x="72859" y="1"/>
                </a:moveTo>
                <a:cubicBezTo>
                  <a:pt x="43557" y="1"/>
                  <a:pt x="19606" y="7995"/>
                  <a:pt x="12067" y="33284"/>
                </a:cubicBezTo>
                <a:cubicBezTo>
                  <a:pt x="0" y="73710"/>
                  <a:pt x="44853" y="81326"/>
                  <a:pt x="80364" y="81326"/>
                </a:cubicBezTo>
                <a:cubicBezTo>
                  <a:pt x="101829" y="81326"/>
                  <a:pt x="119881" y="78543"/>
                  <a:pt x="119881" y="78543"/>
                </a:cubicBezTo>
                <a:cubicBezTo>
                  <a:pt x="119881" y="78543"/>
                  <a:pt x="152739" y="33709"/>
                  <a:pt x="125656" y="25746"/>
                </a:cubicBezTo>
                <a:cubicBezTo>
                  <a:pt x="97814" y="17509"/>
                  <a:pt x="102130" y="1"/>
                  <a:pt x="7285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90" name="Google Shape;890;p26"/>
          <p:cNvSpPr/>
          <p:nvPr/>
        </p:nvSpPr>
        <p:spPr>
          <a:xfrm>
            <a:off x="751400" y="491767"/>
            <a:ext cx="10689200" cy="55660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891" name="Google Shape;891;p26"/>
          <p:cNvGrpSpPr/>
          <p:nvPr/>
        </p:nvGrpSpPr>
        <p:grpSpPr>
          <a:xfrm rot="-4955819" flipH="1">
            <a:off x="9974113" y="3656261"/>
            <a:ext cx="3493708" cy="2543596"/>
            <a:chOff x="6001425" y="5588275"/>
            <a:chExt cx="1332875" cy="970400"/>
          </a:xfrm>
        </p:grpSpPr>
        <p:sp>
          <p:nvSpPr>
            <p:cNvPr id="892" name="Google Shape;892;p26"/>
            <p:cNvSpPr/>
            <p:nvPr/>
          </p:nvSpPr>
          <p:spPr>
            <a:xfrm>
              <a:off x="6328175" y="5886325"/>
              <a:ext cx="1006125" cy="353950"/>
            </a:xfrm>
            <a:custGeom>
              <a:avLst/>
              <a:gdLst/>
              <a:ahLst/>
              <a:cxnLst/>
              <a:rect l="l" t="t" r="r" b="b"/>
              <a:pathLst>
                <a:path w="40245" h="14158" extrusionOk="0">
                  <a:moveTo>
                    <a:pt x="39536" y="1"/>
                  </a:moveTo>
                  <a:cubicBezTo>
                    <a:pt x="39479" y="1"/>
                    <a:pt x="39421" y="8"/>
                    <a:pt x="39363" y="24"/>
                  </a:cubicBezTo>
                  <a:cubicBezTo>
                    <a:pt x="36020" y="1027"/>
                    <a:pt x="32676" y="2060"/>
                    <a:pt x="29363" y="3124"/>
                  </a:cubicBezTo>
                  <a:cubicBezTo>
                    <a:pt x="26050" y="4188"/>
                    <a:pt x="22737" y="5282"/>
                    <a:pt x="19423" y="6437"/>
                  </a:cubicBezTo>
                  <a:cubicBezTo>
                    <a:pt x="16141" y="7562"/>
                    <a:pt x="12858" y="8747"/>
                    <a:pt x="9606" y="10024"/>
                  </a:cubicBezTo>
                  <a:cubicBezTo>
                    <a:pt x="6353" y="11301"/>
                    <a:pt x="3131" y="12608"/>
                    <a:pt x="1" y="14158"/>
                  </a:cubicBezTo>
                  <a:cubicBezTo>
                    <a:pt x="3162" y="12699"/>
                    <a:pt x="6445" y="11483"/>
                    <a:pt x="9727" y="10328"/>
                  </a:cubicBezTo>
                  <a:cubicBezTo>
                    <a:pt x="13010" y="9143"/>
                    <a:pt x="16293" y="8079"/>
                    <a:pt x="19636" y="7045"/>
                  </a:cubicBezTo>
                  <a:cubicBezTo>
                    <a:pt x="22949" y="5981"/>
                    <a:pt x="26293" y="5009"/>
                    <a:pt x="29636" y="4036"/>
                  </a:cubicBezTo>
                  <a:cubicBezTo>
                    <a:pt x="32980" y="3064"/>
                    <a:pt x="36323" y="2121"/>
                    <a:pt x="39697" y="1240"/>
                  </a:cubicBezTo>
                  <a:lnTo>
                    <a:pt x="39728" y="1240"/>
                  </a:lnTo>
                  <a:cubicBezTo>
                    <a:pt x="40062" y="1149"/>
                    <a:pt x="40245" y="784"/>
                    <a:pt x="40153" y="449"/>
                  </a:cubicBezTo>
                  <a:cubicBezTo>
                    <a:pt x="40053" y="173"/>
                    <a:pt x="39807" y="1"/>
                    <a:pt x="39536"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93" name="Google Shape;893;p26"/>
            <p:cNvSpPr/>
            <p:nvPr/>
          </p:nvSpPr>
          <p:spPr>
            <a:xfrm>
              <a:off x="7006025" y="5950750"/>
              <a:ext cx="145900" cy="543750"/>
            </a:xfrm>
            <a:custGeom>
              <a:avLst/>
              <a:gdLst/>
              <a:ahLst/>
              <a:cxnLst/>
              <a:rect l="l" t="t" r="r" b="b"/>
              <a:pathLst>
                <a:path w="5836" h="21750" extrusionOk="0">
                  <a:moveTo>
                    <a:pt x="5775" y="0"/>
                  </a:moveTo>
                  <a:cubicBezTo>
                    <a:pt x="5774" y="1"/>
                    <a:pt x="2340" y="6049"/>
                    <a:pt x="1124" y="13131"/>
                  </a:cubicBezTo>
                  <a:cubicBezTo>
                    <a:pt x="1" y="19843"/>
                    <a:pt x="1525" y="21750"/>
                    <a:pt x="2775" y="21750"/>
                  </a:cubicBezTo>
                  <a:cubicBezTo>
                    <a:pt x="2844" y="21750"/>
                    <a:pt x="2912" y="21744"/>
                    <a:pt x="2978" y="21733"/>
                  </a:cubicBezTo>
                  <a:cubicBezTo>
                    <a:pt x="3374" y="21672"/>
                    <a:pt x="4559" y="20122"/>
                    <a:pt x="4954" y="17508"/>
                  </a:cubicBezTo>
                  <a:cubicBezTo>
                    <a:pt x="5836" y="11581"/>
                    <a:pt x="5836" y="1459"/>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94" name="Google Shape;894;p26"/>
            <p:cNvSpPr/>
            <p:nvPr/>
          </p:nvSpPr>
          <p:spPr>
            <a:xfrm>
              <a:off x="6798575" y="6013825"/>
              <a:ext cx="145150" cy="493525"/>
            </a:xfrm>
            <a:custGeom>
              <a:avLst/>
              <a:gdLst/>
              <a:ahLst/>
              <a:cxnLst/>
              <a:rect l="l" t="t" r="r" b="b"/>
              <a:pathLst>
                <a:path w="5806" h="19741" extrusionOk="0">
                  <a:moveTo>
                    <a:pt x="5775" y="0"/>
                  </a:moveTo>
                  <a:cubicBezTo>
                    <a:pt x="5774" y="1"/>
                    <a:pt x="2492" y="5411"/>
                    <a:pt x="1215" y="11854"/>
                  </a:cubicBezTo>
                  <a:cubicBezTo>
                    <a:pt x="0" y="17959"/>
                    <a:pt x="1374" y="19740"/>
                    <a:pt x="2505" y="19740"/>
                  </a:cubicBezTo>
                  <a:cubicBezTo>
                    <a:pt x="2562" y="19740"/>
                    <a:pt x="2619" y="19736"/>
                    <a:pt x="2674" y="19727"/>
                  </a:cubicBezTo>
                  <a:cubicBezTo>
                    <a:pt x="3039" y="19696"/>
                    <a:pt x="4164" y="18298"/>
                    <a:pt x="4589" y="15958"/>
                  </a:cubicBezTo>
                  <a:cubicBezTo>
                    <a:pt x="5562" y="10578"/>
                    <a:pt x="5805" y="1337"/>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95" name="Google Shape;895;p26"/>
            <p:cNvSpPr/>
            <p:nvPr/>
          </p:nvSpPr>
          <p:spPr>
            <a:xfrm>
              <a:off x="6544750" y="5676600"/>
              <a:ext cx="400475" cy="337250"/>
            </a:xfrm>
            <a:custGeom>
              <a:avLst/>
              <a:gdLst/>
              <a:ahLst/>
              <a:cxnLst/>
              <a:rect l="l" t="t" r="r" b="b"/>
              <a:pathLst>
                <a:path w="16019" h="13490" extrusionOk="0">
                  <a:moveTo>
                    <a:pt x="1473" y="1"/>
                  </a:moveTo>
                  <a:cubicBezTo>
                    <a:pt x="1353" y="1"/>
                    <a:pt x="1266" y="19"/>
                    <a:pt x="1216" y="54"/>
                  </a:cubicBezTo>
                  <a:cubicBezTo>
                    <a:pt x="213" y="662"/>
                    <a:pt x="0" y="2911"/>
                    <a:pt x="5046" y="7106"/>
                  </a:cubicBezTo>
                  <a:cubicBezTo>
                    <a:pt x="10061" y="11301"/>
                    <a:pt x="16019" y="13489"/>
                    <a:pt x="16019" y="13489"/>
                  </a:cubicBezTo>
                  <a:cubicBezTo>
                    <a:pt x="15198" y="12425"/>
                    <a:pt x="9210" y="5404"/>
                    <a:pt x="5076" y="1787"/>
                  </a:cubicBezTo>
                  <a:cubicBezTo>
                    <a:pt x="3550" y="489"/>
                    <a:pt x="2088" y="1"/>
                    <a:pt x="1473"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96" name="Google Shape;896;p26"/>
            <p:cNvSpPr/>
            <p:nvPr/>
          </p:nvSpPr>
          <p:spPr>
            <a:xfrm>
              <a:off x="6153400" y="6174150"/>
              <a:ext cx="330575" cy="335775"/>
            </a:xfrm>
            <a:custGeom>
              <a:avLst/>
              <a:gdLst/>
              <a:ahLst/>
              <a:cxnLst/>
              <a:rect l="l" t="t" r="r" b="b"/>
              <a:pathLst>
                <a:path w="13223" h="13431" extrusionOk="0">
                  <a:moveTo>
                    <a:pt x="13223" y="0"/>
                  </a:moveTo>
                  <a:cubicBezTo>
                    <a:pt x="13222" y="1"/>
                    <a:pt x="8146" y="2493"/>
                    <a:pt x="4074" y="6748"/>
                  </a:cubicBezTo>
                  <a:cubicBezTo>
                    <a:pt x="1" y="10973"/>
                    <a:pt x="396" y="12949"/>
                    <a:pt x="1368" y="13405"/>
                  </a:cubicBezTo>
                  <a:cubicBezTo>
                    <a:pt x="1402" y="13422"/>
                    <a:pt x="1450" y="13430"/>
                    <a:pt x="1510" y="13430"/>
                  </a:cubicBezTo>
                  <a:cubicBezTo>
                    <a:pt x="2000" y="13430"/>
                    <a:pt x="3322" y="12866"/>
                    <a:pt x="4621" y="11460"/>
                  </a:cubicBezTo>
                  <a:cubicBezTo>
                    <a:pt x="7964" y="7873"/>
                    <a:pt x="12615" y="1004"/>
                    <a:pt x="1322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97" name="Google Shape;897;p26"/>
            <p:cNvSpPr/>
            <p:nvPr/>
          </p:nvSpPr>
          <p:spPr>
            <a:xfrm>
              <a:off x="6384400" y="6116400"/>
              <a:ext cx="243200" cy="440025"/>
            </a:xfrm>
            <a:custGeom>
              <a:avLst/>
              <a:gdLst/>
              <a:ahLst/>
              <a:cxnLst/>
              <a:rect l="l" t="t" r="r" b="b"/>
              <a:pathLst>
                <a:path w="9728" h="17601" extrusionOk="0">
                  <a:moveTo>
                    <a:pt x="9728" y="0"/>
                  </a:moveTo>
                  <a:lnTo>
                    <a:pt x="9728" y="0"/>
                  </a:lnTo>
                  <a:cubicBezTo>
                    <a:pt x="9727" y="1"/>
                    <a:pt x="5411" y="4256"/>
                    <a:pt x="2706" y="9940"/>
                  </a:cubicBezTo>
                  <a:cubicBezTo>
                    <a:pt x="1" y="15593"/>
                    <a:pt x="1095" y="17478"/>
                    <a:pt x="2220" y="17599"/>
                  </a:cubicBezTo>
                  <a:cubicBezTo>
                    <a:pt x="2225" y="17600"/>
                    <a:pt x="2230" y="17600"/>
                    <a:pt x="2235" y="17600"/>
                  </a:cubicBezTo>
                  <a:cubicBezTo>
                    <a:pt x="2594" y="17600"/>
                    <a:pt x="3936" y="16596"/>
                    <a:pt x="4864" y="14530"/>
                  </a:cubicBezTo>
                  <a:cubicBezTo>
                    <a:pt x="7022" y="9757"/>
                    <a:pt x="9424" y="1247"/>
                    <a:pt x="972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98" name="Google Shape;898;p26"/>
            <p:cNvSpPr/>
            <p:nvPr/>
          </p:nvSpPr>
          <p:spPr>
            <a:xfrm>
              <a:off x="6574050" y="6067000"/>
              <a:ext cx="207800" cy="491675"/>
            </a:xfrm>
            <a:custGeom>
              <a:avLst/>
              <a:gdLst/>
              <a:ahLst/>
              <a:cxnLst/>
              <a:rect l="l" t="t" r="r" b="b"/>
              <a:pathLst>
                <a:path w="8312" h="19667" extrusionOk="0">
                  <a:moveTo>
                    <a:pt x="8312" y="1"/>
                  </a:moveTo>
                  <a:cubicBezTo>
                    <a:pt x="8311" y="2"/>
                    <a:pt x="4269" y="5077"/>
                    <a:pt x="2111" y="11460"/>
                  </a:cubicBezTo>
                  <a:cubicBezTo>
                    <a:pt x="0" y="17762"/>
                    <a:pt x="1330" y="19667"/>
                    <a:pt x="2538" y="19667"/>
                  </a:cubicBezTo>
                  <a:cubicBezTo>
                    <a:pt x="2548" y="19667"/>
                    <a:pt x="2557" y="19667"/>
                    <a:pt x="2567" y="19667"/>
                  </a:cubicBezTo>
                  <a:cubicBezTo>
                    <a:pt x="2932" y="19667"/>
                    <a:pt x="4239" y="18420"/>
                    <a:pt x="4999" y="16080"/>
                  </a:cubicBezTo>
                  <a:cubicBezTo>
                    <a:pt x="6701" y="10730"/>
                    <a:pt x="8160" y="1369"/>
                    <a:pt x="831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99" name="Google Shape;899;p26"/>
            <p:cNvSpPr/>
            <p:nvPr/>
          </p:nvSpPr>
          <p:spPr>
            <a:xfrm>
              <a:off x="6354025" y="5748475"/>
              <a:ext cx="427825" cy="318550"/>
            </a:xfrm>
            <a:custGeom>
              <a:avLst/>
              <a:gdLst/>
              <a:ahLst/>
              <a:cxnLst/>
              <a:rect l="l" t="t" r="r" b="b"/>
              <a:pathLst>
                <a:path w="17113" h="12742" extrusionOk="0">
                  <a:moveTo>
                    <a:pt x="1382" y="0"/>
                  </a:moveTo>
                  <a:cubicBezTo>
                    <a:pt x="1213" y="0"/>
                    <a:pt x="1094" y="24"/>
                    <a:pt x="1034" y="67"/>
                  </a:cubicBezTo>
                  <a:cubicBezTo>
                    <a:pt x="30" y="766"/>
                    <a:pt x="0" y="3076"/>
                    <a:pt x="5441" y="7027"/>
                  </a:cubicBezTo>
                  <a:cubicBezTo>
                    <a:pt x="10882" y="10948"/>
                    <a:pt x="17113" y="12742"/>
                    <a:pt x="17113" y="12742"/>
                  </a:cubicBezTo>
                  <a:cubicBezTo>
                    <a:pt x="16201" y="11739"/>
                    <a:pt x="9575" y="4960"/>
                    <a:pt x="5107" y="1587"/>
                  </a:cubicBezTo>
                  <a:cubicBezTo>
                    <a:pt x="3524" y="394"/>
                    <a:pt x="2058" y="0"/>
                    <a:pt x="1382"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00" name="Google Shape;900;p26"/>
            <p:cNvSpPr/>
            <p:nvPr/>
          </p:nvSpPr>
          <p:spPr>
            <a:xfrm>
              <a:off x="6001425" y="6198475"/>
              <a:ext cx="421775" cy="197450"/>
            </a:xfrm>
            <a:custGeom>
              <a:avLst/>
              <a:gdLst/>
              <a:ahLst/>
              <a:cxnLst/>
              <a:rect l="l" t="t" r="r" b="b"/>
              <a:pathLst>
                <a:path w="16871" h="7898" extrusionOk="0">
                  <a:moveTo>
                    <a:pt x="16870" y="0"/>
                  </a:moveTo>
                  <a:cubicBezTo>
                    <a:pt x="16869" y="0"/>
                    <a:pt x="11186" y="304"/>
                    <a:pt x="5806" y="2645"/>
                  </a:cubicBezTo>
                  <a:cubicBezTo>
                    <a:pt x="426" y="4955"/>
                    <a:pt x="0" y="6930"/>
                    <a:pt x="730" y="7721"/>
                  </a:cubicBezTo>
                  <a:cubicBezTo>
                    <a:pt x="816" y="7819"/>
                    <a:pt x="1127" y="7898"/>
                    <a:pt x="1595" y="7898"/>
                  </a:cubicBezTo>
                  <a:cubicBezTo>
                    <a:pt x="2283" y="7898"/>
                    <a:pt x="3311" y="7728"/>
                    <a:pt x="4469" y="7204"/>
                  </a:cubicBezTo>
                  <a:cubicBezTo>
                    <a:pt x="8937" y="5167"/>
                    <a:pt x="15897" y="669"/>
                    <a:pt x="16870"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01" name="Google Shape;901;p26"/>
            <p:cNvSpPr/>
            <p:nvPr/>
          </p:nvSpPr>
          <p:spPr>
            <a:xfrm>
              <a:off x="6736200" y="5588275"/>
              <a:ext cx="414200" cy="362500"/>
            </a:xfrm>
            <a:custGeom>
              <a:avLst/>
              <a:gdLst/>
              <a:ahLst/>
              <a:cxnLst/>
              <a:rect l="l" t="t" r="r" b="b"/>
              <a:pathLst>
                <a:path w="16568" h="14500" extrusionOk="0">
                  <a:moveTo>
                    <a:pt x="2318" y="0"/>
                  </a:moveTo>
                  <a:cubicBezTo>
                    <a:pt x="504" y="0"/>
                    <a:pt x="1" y="1844"/>
                    <a:pt x="1856" y="4408"/>
                  </a:cubicBezTo>
                  <a:cubicBezTo>
                    <a:pt x="5200" y="9058"/>
                    <a:pt x="16568" y="14499"/>
                    <a:pt x="16568" y="14499"/>
                  </a:cubicBezTo>
                  <a:cubicBezTo>
                    <a:pt x="16568" y="14499"/>
                    <a:pt x="14501" y="10730"/>
                    <a:pt x="8665" y="4134"/>
                  </a:cubicBezTo>
                  <a:cubicBezTo>
                    <a:pt x="6068" y="1186"/>
                    <a:pt x="3772" y="0"/>
                    <a:pt x="231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02" name="Google Shape;902;p26"/>
            <p:cNvSpPr/>
            <p:nvPr/>
          </p:nvSpPr>
          <p:spPr>
            <a:xfrm>
              <a:off x="6235600" y="5897375"/>
              <a:ext cx="392750" cy="228175"/>
            </a:xfrm>
            <a:custGeom>
              <a:avLst/>
              <a:gdLst/>
              <a:ahLst/>
              <a:cxnLst/>
              <a:rect l="l" t="t" r="r" b="b"/>
              <a:pathLst>
                <a:path w="15710" h="9127" extrusionOk="0">
                  <a:moveTo>
                    <a:pt x="2467" y="1"/>
                  </a:moveTo>
                  <a:cubicBezTo>
                    <a:pt x="469" y="1"/>
                    <a:pt x="0" y="1646"/>
                    <a:pt x="2093" y="3533"/>
                  </a:cubicBezTo>
                  <a:cubicBezTo>
                    <a:pt x="5497" y="6603"/>
                    <a:pt x="15710" y="9126"/>
                    <a:pt x="15710" y="9126"/>
                  </a:cubicBezTo>
                  <a:cubicBezTo>
                    <a:pt x="15710" y="9126"/>
                    <a:pt x="13491" y="6543"/>
                    <a:pt x="7777" y="2287"/>
                  </a:cubicBezTo>
                  <a:cubicBezTo>
                    <a:pt x="5575" y="647"/>
                    <a:pt x="3720" y="1"/>
                    <a:pt x="246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03" name="Google Shape;903;p26"/>
            <p:cNvSpPr/>
            <p:nvPr/>
          </p:nvSpPr>
          <p:spPr>
            <a:xfrm>
              <a:off x="6073125" y="5976900"/>
              <a:ext cx="410850" cy="197275"/>
            </a:xfrm>
            <a:custGeom>
              <a:avLst/>
              <a:gdLst/>
              <a:ahLst/>
              <a:cxnLst/>
              <a:rect l="l" t="t" r="r" b="b"/>
              <a:pathLst>
                <a:path w="16434" h="7891" extrusionOk="0">
                  <a:moveTo>
                    <a:pt x="2788" y="1"/>
                  </a:moveTo>
                  <a:cubicBezTo>
                    <a:pt x="486" y="1"/>
                    <a:pt x="1" y="1766"/>
                    <a:pt x="2391" y="3544"/>
                  </a:cubicBezTo>
                  <a:cubicBezTo>
                    <a:pt x="6038" y="6310"/>
                    <a:pt x="16434" y="7890"/>
                    <a:pt x="16434" y="7890"/>
                  </a:cubicBezTo>
                  <a:cubicBezTo>
                    <a:pt x="16434" y="7890"/>
                    <a:pt x="14002" y="5489"/>
                    <a:pt x="7923" y="1811"/>
                  </a:cubicBezTo>
                  <a:cubicBezTo>
                    <a:pt x="5795" y="513"/>
                    <a:pt x="4028" y="1"/>
                    <a:pt x="2788"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904" name="Google Shape;904;p26"/>
          <p:cNvSpPr/>
          <p:nvPr/>
        </p:nvSpPr>
        <p:spPr>
          <a:xfrm>
            <a:off x="751400" y="6338053"/>
            <a:ext cx="10689200" cy="228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05" name="Google Shape;905;p26"/>
          <p:cNvSpPr/>
          <p:nvPr/>
        </p:nvSpPr>
        <p:spPr>
          <a:xfrm rot="-1136787">
            <a:off x="3954559" y="5160149"/>
            <a:ext cx="1915069" cy="1956687"/>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906" name="Google Shape;906;p26"/>
          <p:cNvGrpSpPr/>
          <p:nvPr/>
        </p:nvGrpSpPr>
        <p:grpSpPr>
          <a:xfrm>
            <a:off x="9802569" y="11"/>
            <a:ext cx="1898899" cy="1810428"/>
            <a:chOff x="1070675" y="5682438"/>
            <a:chExt cx="929375" cy="886075"/>
          </a:xfrm>
        </p:grpSpPr>
        <p:sp>
          <p:nvSpPr>
            <p:cNvPr id="907" name="Google Shape;907;p26"/>
            <p:cNvSpPr/>
            <p:nvPr/>
          </p:nvSpPr>
          <p:spPr>
            <a:xfrm>
              <a:off x="1136025" y="5682438"/>
              <a:ext cx="497775" cy="729525"/>
            </a:xfrm>
            <a:custGeom>
              <a:avLst/>
              <a:gdLst/>
              <a:ahLst/>
              <a:cxnLst/>
              <a:rect l="l" t="t" r="r" b="b"/>
              <a:pathLst>
                <a:path w="19911" h="29181" extrusionOk="0">
                  <a:moveTo>
                    <a:pt x="10943" y="1"/>
                  </a:moveTo>
                  <a:lnTo>
                    <a:pt x="1" y="20427"/>
                  </a:lnTo>
                  <a:cubicBezTo>
                    <a:pt x="7144" y="23649"/>
                    <a:pt x="10214" y="29181"/>
                    <a:pt x="10214" y="29181"/>
                  </a:cubicBezTo>
                  <a:lnTo>
                    <a:pt x="19910" y="11095"/>
                  </a:lnTo>
                  <a:cubicBezTo>
                    <a:pt x="18725" y="5958"/>
                    <a:pt x="10943" y="1"/>
                    <a:pt x="1094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08" name="Google Shape;908;p26"/>
            <p:cNvSpPr/>
            <p:nvPr/>
          </p:nvSpPr>
          <p:spPr>
            <a:xfrm>
              <a:off x="1070675" y="5706763"/>
              <a:ext cx="929375" cy="861750"/>
            </a:xfrm>
            <a:custGeom>
              <a:avLst/>
              <a:gdLst/>
              <a:ahLst/>
              <a:cxnLst/>
              <a:rect l="l" t="t" r="r" b="b"/>
              <a:pathLst>
                <a:path w="37175" h="34470" extrusionOk="0">
                  <a:moveTo>
                    <a:pt x="10943" y="1"/>
                  </a:moveTo>
                  <a:lnTo>
                    <a:pt x="1" y="20426"/>
                  </a:lnTo>
                  <a:cubicBezTo>
                    <a:pt x="7174" y="23709"/>
                    <a:pt x="10913" y="28664"/>
                    <a:pt x="11703" y="29819"/>
                  </a:cubicBezTo>
                  <a:lnTo>
                    <a:pt x="11643" y="29940"/>
                  </a:lnTo>
                  <a:lnTo>
                    <a:pt x="11794" y="29940"/>
                  </a:lnTo>
                  <a:lnTo>
                    <a:pt x="11855" y="30062"/>
                  </a:lnTo>
                  <a:lnTo>
                    <a:pt x="11916" y="29940"/>
                  </a:lnTo>
                  <a:cubicBezTo>
                    <a:pt x="13345" y="29971"/>
                    <a:pt x="19515" y="30335"/>
                    <a:pt x="26232" y="34469"/>
                  </a:cubicBezTo>
                  <a:lnTo>
                    <a:pt x="37175" y="14043"/>
                  </a:lnTo>
                  <a:cubicBezTo>
                    <a:pt x="37175" y="14043"/>
                    <a:pt x="30011" y="11415"/>
                    <a:pt x="24515" y="11415"/>
                  </a:cubicBezTo>
                  <a:cubicBezTo>
                    <a:pt x="23430" y="11415"/>
                    <a:pt x="22409" y="11518"/>
                    <a:pt x="21521" y="11764"/>
                  </a:cubicBezTo>
                  <a:cubicBezTo>
                    <a:pt x="19758" y="6444"/>
                    <a:pt x="10943" y="1"/>
                    <a:pt x="1094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09" name="Google Shape;909;p26"/>
            <p:cNvSpPr/>
            <p:nvPr/>
          </p:nvSpPr>
          <p:spPr>
            <a:xfrm>
              <a:off x="1477225" y="6090663"/>
              <a:ext cx="437725" cy="383625"/>
            </a:xfrm>
            <a:custGeom>
              <a:avLst/>
              <a:gdLst/>
              <a:ahLst/>
              <a:cxnLst/>
              <a:rect l="l" t="t" r="r" b="b"/>
              <a:pathLst>
                <a:path w="17509" h="15345" extrusionOk="0">
                  <a:moveTo>
                    <a:pt x="9015" y="1"/>
                  </a:moveTo>
                  <a:cubicBezTo>
                    <a:pt x="7833" y="1"/>
                    <a:pt x="6845" y="180"/>
                    <a:pt x="6323" y="663"/>
                  </a:cubicBezTo>
                  <a:lnTo>
                    <a:pt x="1" y="11849"/>
                  </a:lnTo>
                  <a:cubicBezTo>
                    <a:pt x="1" y="11849"/>
                    <a:pt x="7296" y="13764"/>
                    <a:pt x="10244" y="15344"/>
                  </a:cubicBezTo>
                  <a:lnTo>
                    <a:pt x="17509" y="1514"/>
                  </a:lnTo>
                  <a:cubicBezTo>
                    <a:pt x="17509" y="1514"/>
                    <a:pt x="12447" y="1"/>
                    <a:pt x="901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10" name="Google Shape;910;p26"/>
            <p:cNvSpPr/>
            <p:nvPr/>
          </p:nvSpPr>
          <p:spPr>
            <a:xfrm>
              <a:off x="1585900" y="6035038"/>
              <a:ext cx="147425" cy="439250"/>
            </a:xfrm>
            <a:custGeom>
              <a:avLst/>
              <a:gdLst/>
              <a:ahLst/>
              <a:cxnLst/>
              <a:rect l="l" t="t" r="r" b="b"/>
              <a:pathLst>
                <a:path w="5897" h="17570" extrusionOk="0">
                  <a:moveTo>
                    <a:pt x="0" y="0"/>
                  </a:moveTo>
                  <a:lnTo>
                    <a:pt x="1155" y="16688"/>
                  </a:lnTo>
                  <a:lnTo>
                    <a:pt x="5897" y="17569"/>
                  </a:lnTo>
                  <a:lnTo>
                    <a:pt x="0"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11" name="Google Shape;911;p26"/>
            <p:cNvSpPr/>
            <p:nvPr/>
          </p:nvSpPr>
          <p:spPr>
            <a:xfrm>
              <a:off x="1365525" y="6000838"/>
              <a:ext cx="243200" cy="453675"/>
            </a:xfrm>
            <a:custGeom>
              <a:avLst/>
              <a:gdLst/>
              <a:ahLst/>
              <a:cxnLst/>
              <a:rect l="l" t="t" r="r" b="b"/>
              <a:pathLst>
                <a:path w="9728" h="18147" fill="none" extrusionOk="0">
                  <a:moveTo>
                    <a:pt x="0" y="18147"/>
                  </a:moveTo>
                  <a:lnTo>
                    <a:pt x="9727" y="1"/>
                  </a:lnTo>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912" name="Google Shape;912;p26"/>
          <p:cNvSpPr/>
          <p:nvPr/>
        </p:nvSpPr>
        <p:spPr>
          <a:xfrm rot="-1136787">
            <a:off x="2494060" y="-629608"/>
            <a:ext cx="1915069" cy="1956687"/>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913" name="Google Shape;913;p26"/>
          <p:cNvGrpSpPr/>
          <p:nvPr/>
        </p:nvGrpSpPr>
        <p:grpSpPr>
          <a:xfrm rot="3927778">
            <a:off x="9954272" y="4970689"/>
            <a:ext cx="820928" cy="1057032"/>
            <a:chOff x="2451800" y="8550200"/>
            <a:chExt cx="424025" cy="560300"/>
          </a:xfrm>
        </p:grpSpPr>
        <p:sp>
          <p:nvSpPr>
            <p:cNvPr id="914" name="Google Shape;914;p26"/>
            <p:cNvSpPr/>
            <p:nvPr/>
          </p:nvSpPr>
          <p:spPr>
            <a:xfrm>
              <a:off x="2451800" y="8833025"/>
              <a:ext cx="234075" cy="277475"/>
            </a:xfrm>
            <a:custGeom>
              <a:avLst/>
              <a:gdLst/>
              <a:ahLst/>
              <a:cxnLst/>
              <a:rect l="l" t="t" r="r" b="b"/>
              <a:pathLst>
                <a:path w="9363" h="11099" extrusionOk="0">
                  <a:moveTo>
                    <a:pt x="2780" y="1"/>
                  </a:moveTo>
                  <a:cubicBezTo>
                    <a:pt x="2374" y="1"/>
                    <a:pt x="1962" y="103"/>
                    <a:pt x="1581" y="318"/>
                  </a:cubicBezTo>
                  <a:cubicBezTo>
                    <a:pt x="426" y="986"/>
                    <a:pt x="0" y="2476"/>
                    <a:pt x="669" y="3661"/>
                  </a:cubicBezTo>
                  <a:lnTo>
                    <a:pt x="4225" y="9953"/>
                  </a:lnTo>
                  <a:lnTo>
                    <a:pt x="4681" y="9680"/>
                  </a:lnTo>
                  <a:lnTo>
                    <a:pt x="1125" y="3388"/>
                  </a:lnTo>
                  <a:cubicBezTo>
                    <a:pt x="608" y="2476"/>
                    <a:pt x="942" y="1290"/>
                    <a:pt x="1854" y="774"/>
                  </a:cubicBezTo>
                  <a:cubicBezTo>
                    <a:pt x="2146" y="608"/>
                    <a:pt x="2466" y="530"/>
                    <a:pt x="2783" y="530"/>
                  </a:cubicBezTo>
                  <a:cubicBezTo>
                    <a:pt x="3456" y="530"/>
                    <a:pt x="4117" y="883"/>
                    <a:pt x="4468" y="1503"/>
                  </a:cubicBezTo>
                  <a:lnTo>
                    <a:pt x="5623" y="3540"/>
                  </a:lnTo>
                  <a:lnTo>
                    <a:pt x="8025" y="7795"/>
                  </a:lnTo>
                  <a:lnTo>
                    <a:pt x="8389" y="8433"/>
                  </a:lnTo>
                  <a:cubicBezTo>
                    <a:pt x="8754" y="9132"/>
                    <a:pt x="8511" y="10014"/>
                    <a:pt x="7842" y="10379"/>
                  </a:cubicBezTo>
                  <a:cubicBezTo>
                    <a:pt x="7613" y="10508"/>
                    <a:pt x="7365" y="10569"/>
                    <a:pt x="7120" y="10569"/>
                  </a:cubicBezTo>
                  <a:cubicBezTo>
                    <a:pt x="6618" y="10569"/>
                    <a:pt x="6132" y="10312"/>
                    <a:pt x="5867" y="9862"/>
                  </a:cubicBezTo>
                  <a:lnTo>
                    <a:pt x="2189" y="3266"/>
                  </a:lnTo>
                  <a:cubicBezTo>
                    <a:pt x="1915" y="2780"/>
                    <a:pt x="2067" y="2141"/>
                    <a:pt x="2584" y="1868"/>
                  </a:cubicBezTo>
                  <a:cubicBezTo>
                    <a:pt x="2738" y="1781"/>
                    <a:pt x="2907" y="1740"/>
                    <a:pt x="3075" y="1740"/>
                  </a:cubicBezTo>
                  <a:cubicBezTo>
                    <a:pt x="3438" y="1740"/>
                    <a:pt x="3795" y="1931"/>
                    <a:pt x="3982" y="2263"/>
                  </a:cubicBezTo>
                  <a:lnTo>
                    <a:pt x="6079" y="5971"/>
                  </a:lnTo>
                  <a:lnTo>
                    <a:pt x="6535" y="5698"/>
                  </a:lnTo>
                  <a:lnTo>
                    <a:pt x="4438" y="1989"/>
                  </a:lnTo>
                  <a:cubicBezTo>
                    <a:pt x="4150" y="1495"/>
                    <a:pt x="3624" y="1210"/>
                    <a:pt x="3079" y="1210"/>
                  </a:cubicBezTo>
                  <a:cubicBezTo>
                    <a:pt x="2819" y="1210"/>
                    <a:pt x="2555" y="1275"/>
                    <a:pt x="2310" y="1412"/>
                  </a:cubicBezTo>
                  <a:cubicBezTo>
                    <a:pt x="1581" y="1837"/>
                    <a:pt x="1307" y="2780"/>
                    <a:pt x="1733" y="3509"/>
                  </a:cubicBezTo>
                  <a:lnTo>
                    <a:pt x="5411" y="10105"/>
                  </a:lnTo>
                  <a:cubicBezTo>
                    <a:pt x="5779" y="10739"/>
                    <a:pt x="6436" y="11098"/>
                    <a:pt x="7114" y="11098"/>
                  </a:cubicBezTo>
                  <a:cubicBezTo>
                    <a:pt x="7443" y="11098"/>
                    <a:pt x="7777" y="11013"/>
                    <a:pt x="8085" y="10835"/>
                  </a:cubicBezTo>
                  <a:cubicBezTo>
                    <a:pt x="9028" y="10318"/>
                    <a:pt x="9362" y="9102"/>
                    <a:pt x="8845" y="8190"/>
                  </a:cubicBezTo>
                  <a:lnTo>
                    <a:pt x="8481" y="7521"/>
                  </a:lnTo>
                  <a:lnTo>
                    <a:pt x="6079" y="3296"/>
                  </a:lnTo>
                  <a:lnTo>
                    <a:pt x="4924" y="1260"/>
                  </a:lnTo>
                  <a:cubicBezTo>
                    <a:pt x="4470" y="455"/>
                    <a:pt x="3639" y="1"/>
                    <a:pt x="2780"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15" name="Google Shape;915;p26"/>
            <p:cNvSpPr/>
            <p:nvPr/>
          </p:nvSpPr>
          <p:spPr>
            <a:xfrm>
              <a:off x="2604525" y="8550200"/>
              <a:ext cx="271300" cy="244475"/>
            </a:xfrm>
            <a:custGeom>
              <a:avLst/>
              <a:gdLst/>
              <a:ahLst/>
              <a:cxnLst/>
              <a:rect l="l" t="t" r="r" b="b"/>
              <a:pathLst>
                <a:path w="10852" h="9779" extrusionOk="0">
                  <a:moveTo>
                    <a:pt x="8634" y="1"/>
                  </a:moveTo>
                  <a:cubicBezTo>
                    <a:pt x="8203" y="1"/>
                    <a:pt x="7771" y="144"/>
                    <a:pt x="7417" y="445"/>
                  </a:cubicBezTo>
                  <a:lnTo>
                    <a:pt x="6840" y="901"/>
                  </a:lnTo>
                  <a:lnTo>
                    <a:pt x="3040" y="3971"/>
                  </a:lnTo>
                  <a:lnTo>
                    <a:pt x="1217" y="5430"/>
                  </a:lnTo>
                  <a:cubicBezTo>
                    <a:pt x="153" y="6281"/>
                    <a:pt x="1" y="7801"/>
                    <a:pt x="852" y="8865"/>
                  </a:cubicBezTo>
                  <a:cubicBezTo>
                    <a:pt x="1317" y="9468"/>
                    <a:pt x="2018" y="9778"/>
                    <a:pt x="2731" y="9778"/>
                  </a:cubicBezTo>
                  <a:cubicBezTo>
                    <a:pt x="3275" y="9778"/>
                    <a:pt x="3826" y="9598"/>
                    <a:pt x="4286" y="9229"/>
                  </a:cubicBezTo>
                  <a:lnTo>
                    <a:pt x="9910" y="4701"/>
                  </a:lnTo>
                  <a:lnTo>
                    <a:pt x="9575" y="4305"/>
                  </a:lnTo>
                  <a:lnTo>
                    <a:pt x="3952" y="8834"/>
                  </a:lnTo>
                  <a:cubicBezTo>
                    <a:pt x="3599" y="9122"/>
                    <a:pt x="3173" y="9263"/>
                    <a:pt x="2749" y="9263"/>
                  </a:cubicBezTo>
                  <a:cubicBezTo>
                    <a:pt x="2187" y="9263"/>
                    <a:pt x="1628" y="9015"/>
                    <a:pt x="1247" y="8530"/>
                  </a:cubicBezTo>
                  <a:cubicBezTo>
                    <a:pt x="578" y="7710"/>
                    <a:pt x="700" y="6494"/>
                    <a:pt x="1551" y="5825"/>
                  </a:cubicBezTo>
                  <a:lnTo>
                    <a:pt x="3375" y="4366"/>
                  </a:lnTo>
                  <a:lnTo>
                    <a:pt x="7144" y="1296"/>
                  </a:lnTo>
                  <a:lnTo>
                    <a:pt x="7721" y="840"/>
                  </a:lnTo>
                  <a:cubicBezTo>
                    <a:pt x="7996" y="631"/>
                    <a:pt x="8322" y="528"/>
                    <a:pt x="8643" y="528"/>
                  </a:cubicBezTo>
                  <a:cubicBezTo>
                    <a:pt x="9066" y="528"/>
                    <a:pt x="9481" y="707"/>
                    <a:pt x="9758" y="1053"/>
                  </a:cubicBezTo>
                  <a:cubicBezTo>
                    <a:pt x="10244" y="1691"/>
                    <a:pt x="10153" y="2573"/>
                    <a:pt x="9545" y="3090"/>
                  </a:cubicBezTo>
                  <a:lnTo>
                    <a:pt x="3648" y="7801"/>
                  </a:lnTo>
                  <a:cubicBezTo>
                    <a:pt x="3468" y="7956"/>
                    <a:pt x="3244" y="8028"/>
                    <a:pt x="3020" y="8028"/>
                  </a:cubicBezTo>
                  <a:cubicBezTo>
                    <a:pt x="2716" y="8028"/>
                    <a:pt x="2412" y="7894"/>
                    <a:pt x="2220" y="7649"/>
                  </a:cubicBezTo>
                  <a:cubicBezTo>
                    <a:pt x="1855" y="7193"/>
                    <a:pt x="1916" y="6555"/>
                    <a:pt x="2372" y="6190"/>
                  </a:cubicBezTo>
                  <a:lnTo>
                    <a:pt x="5685" y="3515"/>
                  </a:lnTo>
                  <a:lnTo>
                    <a:pt x="5350" y="3120"/>
                  </a:lnTo>
                  <a:lnTo>
                    <a:pt x="2037" y="5795"/>
                  </a:lnTo>
                  <a:cubicBezTo>
                    <a:pt x="1368" y="6342"/>
                    <a:pt x="1277" y="7315"/>
                    <a:pt x="1794" y="7983"/>
                  </a:cubicBezTo>
                  <a:cubicBezTo>
                    <a:pt x="2102" y="8359"/>
                    <a:pt x="2544" y="8553"/>
                    <a:pt x="2991" y="8553"/>
                  </a:cubicBezTo>
                  <a:cubicBezTo>
                    <a:pt x="3339" y="8553"/>
                    <a:pt x="3690" y="8435"/>
                    <a:pt x="3983" y="8196"/>
                  </a:cubicBezTo>
                  <a:lnTo>
                    <a:pt x="9879" y="3485"/>
                  </a:lnTo>
                  <a:cubicBezTo>
                    <a:pt x="10700" y="2816"/>
                    <a:pt x="10852" y="1570"/>
                    <a:pt x="10153" y="719"/>
                  </a:cubicBezTo>
                  <a:cubicBezTo>
                    <a:pt x="9772" y="251"/>
                    <a:pt x="9204" y="1"/>
                    <a:pt x="8634"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916" name="Google Shape;916;p26"/>
          <p:cNvGrpSpPr/>
          <p:nvPr/>
        </p:nvGrpSpPr>
        <p:grpSpPr>
          <a:xfrm>
            <a:off x="536801" y="632492"/>
            <a:ext cx="694517" cy="752015"/>
            <a:chOff x="6028025" y="9746400"/>
            <a:chExt cx="527375" cy="571150"/>
          </a:xfrm>
        </p:grpSpPr>
        <p:sp>
          <p:nvSpPr>
            <p:cNvPr id="917" name="Google Shape;917;p26"/>
            <p:cNvSpPr/>
            <p:nvPr/>
          </p:nvSpPr>
          <p:spPr>
            <a:xfrm>
              <a:off x="6233200" y="9746400"/>
              <a:ext cx="135275" cy="114750"/>
            </a:xfrm>
            <a:custGeom>
              <a:avLst/>
              <a:gdLst/>
              <a:ahLst/>
              <a:cxnLst/>
              <a:rect l="l" t="t" r="r" b="b"/>
              <a:pathLst>
                <a:path w="5411" h="4590" extrusionOk="0">
                  <a:moveTo>
                    <a:pt x="1398" y="0"/>
                  </a:moveTo>
                  <a:cubicBezTo>
                    <a:pt x="1398" y="0"/>
                    <a:pt x="0" y="3526"/>
                    <a:pt x="4286" y="4590"/>
                  </a:cubicBezTo>
                  <a:cubicBezTo>
                    <a:pt x="4286" y="4590"/>
                    <a:pt x="5411" y="1945"/>
                    <a:pt x="139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18" name="Google Shape;918;p26"/>
            <p:cNvSpPr/>
            <p:nvPr/>
          </p:nvSpPr>
          <p:spPr>
            <a:xfrm>
              <a:off x="6310975" y="9783600"/>
              <a:ext cx="103100" cy="152650"/>
            </a:xfrm>
            <a:custGeom>
              <a:avLst/>
              <a:gdLst/>
              <a:ahLst/>
              <a:cxnLst/>
              <a:rect l="l" t="t" r="r" b="b"/>
              <a:pathLst>
                <a:path w="4124" h="6106" extrusionOk="0">
                  <a:moveTo>
                    <a:pt x="2894" y="1"/>
                  </a:moveTo>
                  <a:cubicBezTo>
                    <a:pt x="2094" y="1"/>
                    <a:pt x="20" y="5473"/>
                    <a:pt x="20" y="5473"/>
                  </a:cubicBezTo>
                  <a:cubicBezTo>
                    <a:pt x="1" y="5820"/>
                    <a:pt x="189" y="6105"/>
                    <a:pt x="361" y="6105"/>
                  </a:cubicBezTo>
                  <a:cubicBezTo>
                    <a:pt x="460" y="6105"/>
                    <a:pt x="553" y="6010"/>
                    <a:pt x="597" y="5777"/>
                  </a:cubicBezTo>
                  <a:cubicBezTo>
                    <a:pt x="719" y="5169"/>
                    <a:pt x="4123" y="731"/>
                    <a:pt x="4123" y="731"/>
                  </a:cubicBezTo>
                  <a:cubicBezTo>
                    <a:pt x="4123" y="731"/>
                    <a:pt x="3728" y="62"/>
                    <a:pt x="2908" y="1"/>
                  </a:cubicBezTo>
                  <a:cubicBezTo>
                    <a:pt x="2903" y="1"/>
                    <a:pt x="2899" y="1"/>
                    <a:pt x="2894"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19" name="Google Shape;919;p26"/>
            <p:cNvSpPr/>
            <p:nvPr/>
          </p:nvSpPr>
          <p:spPr>
            <a:xfrm>
              <a:off x="6028025" y="9868550"/>
              <a:ext cx="527375" cy="449000"/>
            </a:xfrm>
            <a:custGeom>
              <a:avLst/>
              <a:gdLst/>
              <a:ahLst/>
              <a:cxnLst/>
              <a:rect l="l" t="t" r="r" b="b"/>
              <a:pathLst>
                <a:path w="21095" h="17960" extrusionOk="0">
                  <a:moveTo>
                    <a:pt x="6155" y="0"/>
                  </a:moveTo>
                  <a:cubicBezTo>
                    <a:pt x="4292" y="0"/>
                    <a:pt x="2051" y="1047"/>
                    <a:pt x="1277" y="4050"/>
                  </a:cubicBezTo>
                  <a:cubicBezTo>
                    <a:pt x="0" y="8944"/>
                    <a:pt x="1702" y="14628"/>
                    <a:pt x="4985" y="16482"/>
                  </a:cubicBezTo>
                  <a:cubicBezTo>
                    <a:pt x="5686" y="16879"/>
                    <a:pt x="6411" y="16982"/>
                    <a:pt x="7055" y="16982"/>
                  </a:cubicBezTo>
                  <a:cubicBezTo>
                    <a:pt x="7753" y="16982"/>
                    <a:pt x="8358" y="16861"/>
                    <a:pt x="8738" y="16861"/>
                  </a:cubicBezTo>
                  <a:cubicBezTo>
                    <a:pt x="8814" y="16861"/>
                    <a:pt x="8880" y="16866"/>
                    <a:pt x="8937" y="16877"/>
                  </a:cubicBezTo>
                  <a:cubicBezTo>
                    <a:pt x="9477" y="16985"/>
                    <a:pt x="10643" y="17959"/>
                    <a:pt x="12178" y="17959"/>
                  </a:cubicBezTo>
                  <a:cubicBezTo>
                    <a:pt x="12369" y="17959"/>
                    <a:pt x="12565" y="17944"/>
                    <a:pt x="12767" y="17911"/>
                  </a:cubicBezTo>
                  <a:cubicBezTo>
                    <a:pt x="16505" y="17364"/>
                    <a:pt x="20122" y="12652"/>
                    <a:pt x="20669" y="7607"/>
                  </a:cubicBezTo>
                  <a:cubicBezTo>
                    <a:pt x="21095" y="3594"/>
                    <a:pt x="18086" y="1832"/>
                    <a:pt x="16049" y="1801"/>
                  </a:cubicBezTo>
                  <a:cubicBezTo>
                    <a:pt x="15957" y="1799"/>
                    <a:pt x="15869" y="1797"/>
                    <a:pt x="15785" y="1797"/>
                  </a:cubicBezTo>
                  <a:cubicBezTo>
                    <a:pt x="14314" y="1797"/>
                    <a:pt x="13999" y="2166"/>
                    <a:pt x="12918" y="2166"/>
                  </a:cubicBezTo>
                  <a:cubicBezTo>
                    <a:pt x="12590" y="2166"/>
                    <a:pt x="12193" y="2132"/>
                    <a:pt x="11672" y="2044"/>
                  </a:cubicBezTo>
                  <a:cubicBezTo>
                    <a:pt x="9332" y="1558"/>
                    <a:pt x="9697" y="980"/>
                    <a:pt x="7660" y="251"/>
                  </a:cubicBezTo>
                  <a:cubicBezTo>
                    <a:pt x="7223" y="91"/>
                    <a:pt x="6706" y="0"/>
                    <a:pt x="615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920"/>
        <p:cNvGrpSpPr/>
        <p:nvPr/>
      </p:nvGrpSpPr>
      <p:grpSpPr>
        <a:xfrm>
          <a:off x="0" y="0"/>
          <a:ext cx="0" cy="0"/>
          <a:chOff x="0" y="0"/>
          <a:chExt cx="0" cy="0"/>
        </a:xfrm>
      </p:grpSpPr>
      <p:grpSp>
        <p:nvGrpSpPr>
          <p:cNvPr id="921" name="Google Shape;921;p27"/>
          <p:cNvGrpSpPr/>
          <p:nvPr/>
        </p:nvGrpSpPr>
        <p:grpSpPr>
          <a:xfrm rot="-2537608">
            <a:off x="10097133" y="3276753"/>
            <a:ext cx="2825547" cy="2411879"/>
            <a:chOff x="-2034625" y="5750713"/>
            <a:chExt cx="906575" cy="773850"/>
          </a:xfrm>
        </p:grpSpPr>
        <p:sp>
          <p:nvSpPr>
            <p:cNvPr id="922" name="Google Shape;922;p27"/>
            <p:cNvSpPr/>
            <p:nvPr/>
          </p:nvSpPr>
          <p:spPr>
            <a:xfrm>
              <a:off x="-2034625" y="5750713"/>
              <a:ext cx="906575" cy="773850"/>
            </a:xfrm>
            <a:custGeom>
              <a:avLst/>
              <a:gdLst/>
              <a:ahLst/>
              <a:cxnLst/>
              <a:rect l="l" t="t" r="r" b="b"/>
              <a:pathLst>
                <a:path w="36263" h="30954" extrusionOk="0">
                  <a:moveTo>
                    <a:pt x="23691" y="14453"/>
                  </a:moveTo>
                  <a:cubicBezTo>
                    <a:pt x="24107" y="14453"/>
                    <a:pt x="24450" y="14602"/>
                    <a:pt x="24590" y="14882"/>
                  </a:cubicBezTo>
                  <a:cubicBezTo>
                    <a:pt x="24833" y="15399"/>
                    <a:pt x="24377" y="16098"/>
                    <a:pt x="23587" y="16493"/>
                  </a:cubicBezTo>
                  <a:cubicBezTo>
                    <a:pt x="23245" y="16658"/>
                    <a:pt x="22897" y="16738"/>
                    <a:pt x="22591" y="16738"/>
                  </a:cubicBezTo>
                  <a:cubicBezTo>
                    <a:pt x="22162" y="16738"/>
                    <a:pt x="21814" y="16582"/>
                    <a:pt x="21672" y="16280"/>
                  </a:cubicBezTo>
                  <a:cubicBezTo>
                    <a:pt x="21429" y="15794"/>
                    <a:pt x="21885" y="15065"/>
                    <a:pt x="22706" y="14700"/>
                  </a:cubicBezTo>
                  <a:cubicBezTo>
                    <a:pt x="23040" y="14533"/>
                    <a:pt x="23385" y="14453"/>
                    <a:pt x="23691" y="14453"/>
                  </a:cubicBezTo>
                  <a:close/>
                  <a:moveTo>
                    <a:pt x="10920" y="15599"/>
                  </a:moveTo>
                  <a:cubicBezTo>
                    <a:pt x="11364" y="15599"/>
                    <a:pt x="11783" y="15753"/>
                    <a:pt x="12098" y="16068"/>
                  </a:cubicBezTo>
                  <a:cubicBezTo>
                    <a:pt x="12797" y="16797"/>
                    <a:pt x="12675" y="18013"/>
                    <a:pt x="11854" y="18834"/>
                  </a:cubicBezTo>
                  <a:cubicBezTo>
                    <a:pt x="11386" y="19285"/>
                    <a:pt x="10799" y="19516"/>
                    <a:pt x="10254" y="19516"/>
                  </a:cubicBezTo>
                  <a:cubicBezTo>
                    <a:pt x="9807" y="19516"/>
                    <a:pt x="9389" y="19361"/>
                    <a:pt x="9088" y="19046"/>
                  </a:cubicBezTo>
                  <a:cubicBezTo>
                    <a:pt x="8389" y="18347"/>
                    <a:pt x="8511" y="17101"/>
                    <a:pt x="9332" y="16280"/>
                  </a:cubicBezTo>
                  <a:cubicBezTo>
                    <a:pt x="9800" y="15829"/>
                    <a:pt x="10378" y="15599"/>
                    <a:pt x="10920" y="15599"/>
                  </a:cubicBezTo>
                  <a:close/>
                  <a:moveTo>
                    <a:pt x="18437" y="1"/>
                  </a:moveTo>
                  <a:cubicBezTo>
                    <a:pt x="16250" y="1"/>
                    <a:pt x="13932" y="763"/>
                    <a:pt x="12645" y="3028"/>
                  </a:cubicBezTo>
                  <a:cubicBezTo>
                    <a:pt x="10213" y="7283"/>
                    <a:pt x="12766" y="10445"/>
                    <a:pt x="12553" y="12207"/>
                  </a:cubicBezTo>
                  <a:cubicBezTo>
                    <a:pt x="12371" y="13636"/>
                    <a:pt x="11125" y="12359"/>
                    <a:pt x="5562" y="15612"/>
                  </a:cubicBezTo>
                  <a:cubicBezTo>
                    <a:pt x="0" y="18895"/>
                    <a:pt x="4955" y="26828"/>
                    <a:pt x="7021" y="27952"/>
                  </a:cubicBezTo>
                  <a:cubicBezTo>
                    <a:pt x="7147" y="28022"/>
                    <a:pt x="7269" y="28055"/>
                    <a:pt x="7388" y="28055"/>
                  </a:cubicBezTo>
                  <a:cubicBezTo>
                    <a:pt x="9191" y="28055"/>
                    <a:pt x="10238" y="20499"/>
                    <a:pt x="12462" y="19472"/>
                  </a:cubicBezTo>
                  <a:cubicBezTo>
                    <a:pt x="12619" y="19403"/>
                    <a:pt x="12741" y="19370"/>
                    <a:pt x="12832" y="19370"/>
                  </a:cubicBezTo>
                  <a:cubicBezTo>
                    <a:pt x="14140" y="19370"/>
                    <a:pt x="9180" y="26114"/>
                    <a:pt x="10487" y="28955"/>
                  </a:cubicBezTo>
                  <a:cubicBezTo>
                    <a:pt x="11186" y="30460"/>
                    <a:pt x="13078" y="30954"/>
                    <a:pt x="15190" y="30954"/>
                  </a:cubicBezTo>
                  <a:cubicBezTo>
                    <a:pt x="17303" y="30954"/>
                    <a:pt x="19636" y="30460"/>
                    <a:pt x="21216" y="29989"/>
                  </a:cubicBezTo>
                  <a:cubicBezTo>
                    <a:pt x="24377" y="29077"/>
                    <a:pt x="20152" y="26037"/>
                    <a:pt x="21125" y="23211"/>
                  </a:cubicBezTo>
                  <a:cubicBezTo>
                    <a:pt x="21292" y="22720"/>
                    <a:pt x="21438" y="22510"/>
                    <a:pt x="21572" y="22510"/>
                  </a:cubicBezTo>
                  <a:cubicBezTo>
                    <a:pt x="22221" y="22510"/>
                    <a:pt x="22612" y="27391"/>
                    <a:pt x="23921" y="29229"/>
                  </a:cubicBezTo>
                  <a:cubicBezTo>
                    <a:pt x="24515" y="30078"/>
                    <a:pt x="25530" y="30424"/>
                    <a:pt x="26737" y="30424"/>
                  </a:cubicBezTo>
                  <a:cubicBezTo>
                    <a:pt x="28685" y="30424"/>
                    <a:pt x="31131" y="29523"/>
                    <a:pt x="33101" y="28378"/>
                  </a:cubicBezTo>
                  <a:cubicBezTo>
                    <a:pt x="36262" y="26524"/>
                    <a:pt x="34469" y="17010"/>
                    <a:pt x="34317" y="15581"/>
                  </a:cubicBezTo>
                  <a:cubicBezTo>
                    <a:pt x="34294" y="15369"/>
                    <a:pt x="34132" y="15282"/>
                    <a:pt x="33866" y="15282"/>
                  </a:cubicBezTo>
                  <a:cubicBezTo>
                    <a:pt x="32610" y="15282"/>
                    <a:pt x="29047" y="17230"/>
                    <a:pt x="27002" y="17230"/>
                  </a:cubicBezTo>
                  <a:cubicBezTo>
                    <a:pt x="26560" y="17230"/>
                    <a:pt x="26189" y="17139"/>
                    <a:pt x="25928" y="16919"/>
                  </a:cubicBezTo>
                  <a:cubicBezTo>
                    <a:pt x="24195" y="15490"/>
                    <a:pt x="32888" y="15095"/>
                    <a:pt x="33739" y="11478"/>
                  </a:cubicBezTo>
                  <a:cubicBezTo>
                    <a:pt x="34560" y="7831"/>
                    <a:pt x="29849" y="4639"/>
                    <a:pt x="27630" y="3666"/>
                  </a:cubicBezTo>
                  <a:cubicBezTo>
                    <a:pt x="27485" y="3602"/>
                    <a:pt x="27334" y="3572"/>
                    <a:pt x="27176" y="3572"/>
                  </a:cubicBezTo>
                  <a:cubicBezTo>
                    <a:pt x="25146" y="3572"/>
                    <a:pt x="22115" y="8505"/>
                    <a:pt x="20706" y="8505"/>
                  </a:cubicBezTo>
                  <a:cubicBezTo>
                    <a:pt x="20565" y="8505"/>
                    <a:pt x="20441" y="8456"/>
                    <a:pt x="20335" y="8347"/>
                  </a:cubicBezTo>
                  <a:cubicBezTo>
                    <a:pt x="19089" y="7071"/>
                    <a:pt x="25107" y="2694"/>
                    <a:pt x="23070" y="1235"/>
                  </a:cubicBezTo>
                  <a:cubicBezTo>
                    <a:pt x="22126" y="572"/>
                    <a:pt x="20330" y="1"/>
                    <a:pt x="1843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23" name="Google Shape;923;p27"/>
            <p:cNvSpPr/>
            <p:nvPr/>
          </p:nvSpPr>
          <p:spPr>
            <a:xfrm>
              <a:off x="-1730675" y="6046863"/>
              <a:ext cx="459750" cy="322600"/>
            </a:xfrm>
            <a:custGeom>
              <a:avLst/>
              <a:gdLst/>
              <a:ahLst/>
              <a:cxnLst/>
              <a:rect l="l" t="t" r="r" b="b"/>
              <a:pathLst>
                <a:path w="18390" h="12904" extrusionOk="0">
                  <a:moveTo>
                    <a:pt x="385" y="0"/>
                  </a:moveTo>
                  <a:cubicBezTo>
                    <a:pt x="284" y="0"/>
                    <a:pt x="186" y="38"/>
                    <a:pt x="122" y="118"/>
                  </a:cubicBezTo>
                  <a:cubicBezTo>
                    <a:pt x="61" y="179"/>
                    <a:pt x="31" y="240"/>
                    <a:pt x="31" y="301"/>
                  </a:cubicBezTo>
                  <a:cubicBezTo>
                    <a:pt x="0" y="422"/>
                    <a:pt x="31" y="544"/>
                    <a:pt x="122" y="635"/>
                  </a:cubicBezTo>
                  <a:cubicBezTo>
                    <a:pt x="3557" y="3796"/>
                    <a:pt x="17204" y="12489"/>
                    <a:pt x="17782" y="12854"/>
                  </a:cubicBezTo>
                  <a:cubicBezTo>
                    <a:pt x="17836" y="12887"/>
                    <a:pt x="17899" y="12904"/>
                    <a:pt x="17962" y="12904"/>
                  </a:cubicBezTo>
                  <a:cubicBezTo>
                    <a:pt x="18075" y="12904"/>
                    <a:pt x="18190" y="12849"/>
                    <a:pt x="18268" y="12732"/>
                  </a:cubicBezTo>
                  <a:cubicBezTo>
                    <a:pt x="18390" y="12581"/>
                    <a:pt x="18329" y="12337"/>
                    <a:pt x="18147" y="12246"/>
                  </a:cubicBezTo>
                  <a:cubicBezTo>
                    <a:pt x="18025" y="12155"/>
                    <a:pt x="4013" y="3219"/>
                    <a:pt x="639" y="88"/>
                  </a:cubicBezTo>
                  <a:cubicBezTo>
                    <a:pt x="567" y="31"/>
                    <a:pt x="475" y="0"/>
                    <a:pt x="38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24" name="Google Shape;924;p27"/>
            <p:cNvSpPr/>
            <p:nvPr/>
          </p:nvSpPr>
          <p:spPr>
            <a:xfrm>
              <a:off x="-1416850" y="6210913"/>
              <a:ext cx="192275" cy="255050"/>
            </a:xfrm>
            <a:custGeom>
              <a:avLst/>
              <a:gdLst/>
              <a:ahLst/>
              <a:cxnLst/>
              <a:rect l="l" t="t" r="r" b="b"/>
              <a:pathLst>
                <a:path w="7691" h="10202" extrusionOk="0">
                  <a:moveTo>
                    <a:pt x="7357" y="0"/>
                  </a:moveTo>
                  <a:cubicBezTo>
                    <a:pt x="7174" y="31"/>
                    <a:pt x="3040" y="395"/>
                    <a:pt x="1217" y="2493"/>
                  </a:cubicBezTo>
                  <a:cubicBezTo>
                    <a:pt x="791" y="2949"/>
                    <a:pt x="548" y="3556"/>
                    <a:pt x="426" y="4225"/>
                  </a:cubicBezTo>
                  <a:cubicBezTo>
                    <a:pt x="1" y="6626"/>
                    <a:pt x="1065" y="9818"/>
                    <a:pt x="1125" y="10000"/>
                  </a:cubicBezTo>
                  <a:cubicBezTo>
                    <a:pt x="1173" y="10120"/>
                    <a:pt x="1296" y="10202"/>
                    <a:pt x="1420" y="10202"/>
                  </a:cubicBezTo>
                  <a:cubicBezTo>
                    <a:pt x="1454" y="10202"/>
                    <a:pt x="1488" y="10196"/>
                    <a:pt x="1521" y="10183"/>
                  </a:cubicBezTo>
                  <a:cubicBezTo>
                    <a:pt x="1673" y="10122"/>
                    <a:pt x="1764" y="9940"/>
                    <a:pt x="1703" y="9788"/>
                  </a:cubicBezTo>
                  <a:cubicBezTo>
                    <a:pt x="1673" y="9757"/>
                    <a:pt x="1" y="4772"/>
                    <a:pt x="1642" y="2888"/>
                  </a:cubicBezTo>
                  <a:cubicBezTo>
                    <a:pt x="3344" y="973"/>
                    <a:pt x="7357" y="608"/>
                    <a:pt x="7387" y="608"/>
                  </a:cubicBezTo>
                  <a:cubicBezTo>
                    <a:pt x="7569" y="608"/>
                    <a:pt x="7691" y="456"/>
                    <a:pt x="7660" y="304"/>
                  </a:cubicBezTo>
                  <a:cubicBezTo>
                    <a:pt x="7660" y="122"/>
                    <a:pt x="7509" y="0"/>
                    <a:pt x="7357"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25" name="Google Shape;925;p27"/>
            <p:cNvSpPr/>
            <p:nvPr/>
          </p:nvSpPr>
          <p:spPr>
            <a:xfrm>
              <a:off x="-1650900" y="6030238"/>
              <a:ext cx="252325" cy="363150"/>
            </a:xfrm>
            <a:custGeom>
              <a:avLst/>
              <a:gdLst/>
              <a:ahLst/>
              <a:cxnLst/>
              <a:rect l="l" t="t" r="r" b="b"/>
              <a:pathLst>
                <a:path w="10093" h="14526" extrusionOk="0">
                  <a:moveTo>
                    <a:pt x="9685" y="1"/>
                  </a:moveTo>
                  <a:cubicBezTo>
                    <a:pt x="9638" y="1"/>
                    <a:pt x="9591" y="8"/>
                    <a:pt x="9545" y="23"/>
                  </a:cubicBezTo>
                  <a:cubicBezTo>
                    <a:pt x="9332" y="115"/>
                    <a:pt x="4195" y="2425"/>
                    <a:pt x="2068" y="5130"/>
                  </a:cubicBezTo>
                  <a:cubicBezTo>
                    <a:pt x="1217" y="6224"/>
                    <a:pt x="700" y="7896"/>
                    <a:pt x="426" y="9507"/>
                  </a:cubicBezTo>
                  <a:cubicBezTo>
                    <a:pt x="1" y="11817"/>
                    <a:pt x="31" y="14036"/>
                    <a:pt x="1" y="14188"/>
                  </a:cubicBezTo>
                  <a:cubicBezTo>
                    <a:pt x="29" y="14357"/>
                    <a:pt x="161" y="14525"/>
                    <a:pt x="350" y="14525"/>
                  </a:cubicBezTo>
                  <a:cubicBezTo>
                    <a:pt x="365" y="14525"/>
                    <a:pt x="380" y="14524"/>
                    <a:pt x="396" y="14522"/>
                  </a:cubicBezTo>
                  <a:cubicBezTo>
                    <a:pt x="578" y="14522"/>
                    <a:pt x="730" y="14370"/>
                    <a:pt x="730" y="14157"/>
                  </a:cubicBezTo>
                  <a:cubicBezTo>
                    <a:pt x="730" y="14097"/>
                    <a:pt x="670" y="8109"/>
                    <a:pt x="2645" y="5555"/>
                  </a:cubicBezTo>
                  <a:cubicBezTo>
                    <a:pt x="4651" y="3002"/>
                    <a:pt x="9788" y="723"/>
                    <a:pt x="9819" y="692"/>
                  </a:cubicBezTo>
                  <a:cubicBezTo>
                    <a:pt x="10001" y="601"/>
                    <a:pt x="10092" y="388"/>
                    <a:pt x="10001" y="206"/>
                  </a:cubicBezTo>
                  <a:cubicBezTo>
                    <a:pt x="9955" y="69"/>
                    <a:pt x="9824" y="1"/>
                    <a:pt x="968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926" name="Google Shape;926;p27"/>
          <p:cNvSpPr/>
          <p:nvPr/>
        </p:nvSpPr>
        <p:spPr>
          <a:xfrm>
            <a:off x="3081151" y="-566537"/>
            <a:ext cx="4441088" cy="1805137"/>
          </a:xfrm>
          <a:custGeom>
            <a:avLst/>
            <a:gdLst/>
            <a:ahLst/>
            <a:cxnLst/>
            <a:rect l="l" t="t" r="r" b="b"/>
            <a:pathLst>
              <a:path w="153955" h="62577" extrusionOk="0">
                <a:moveTo>
                  <a:pt x="153955" y="0"/>
                </a:moveTo>
                <a:lnTo>
                  <a:pt x="1" y="2797"/>
                </a:lnTo>
                <a:cubicBezTo>
                  <a:pt x="1" y="2797"/>
                  <a:pt x="21977" y="48694"/>
                  <a:pt x="72586" y="61156"/>
                </a:cubicBezTo>
                <a:cubicBezTo>
                  <a:pt x="76533" y="62129"/>
                  <a:pt x="80359" y="62577"/>
                  <a:pt x="84060" y="62577"/>
                </a:cubicBezTo>
                <a:cubicBezTo>
                  <a:pt x="127782" y="62577"/>
                  <a:pt x="153955" y="0"/>
                  <a:pt x="1539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27" name="Google Shape;927;p27"/>
          <p:cNvSpPr/>
          <p:nvPr/>
        </p:nvSpPr>
        <p:spPr>
          <a:xfrm flipH="1">
            <a:off x="9905045" y="-1024032"/>
            <a:ext cx="3701921" cy="3442359"/>
          </a:xfrm>
          <a:custGeom>
            <a:avLst/>
            <a:gdLst/>
            <a:ahLst/>
            <a:cxnLst/>
            <a:rect l="l" t="t" r="r" b="b"/>
            <a:pathLst>
              <a:path w="128331" h="119333" extrusionOk="0">
                <a:moveTo>
                  <a:pt x="35548" y="1"/>
                </a:moveTo>
                <a:cubicBezTo>
                  <a:pt x="31295" y="1"/>
                  <a:pt x="26732" y="3980"/>
                  <a:pt x="21308" y="14135"/>
                </a:cubicBezTo>
                <a:cubicBezTo>
                  <a:pt x="0" y="54045"/>
                  <a:pt x="14221" y="119333"/>
                  <a:pt x="68528" y="119333"/>
                </a:cubicBezTo>
                <a:cubicBezTo>
                  <a:pt x="75268" y="119333"/>
                  <a:pt x="82626" y="118327"/>
                  <a:pt x="90610" y="116142"/>
                </a:cubicBezTo>
                <a:cubicBezTo>
                  <a:pt x="123924" y="107024"/>
                  <a:pt x="128331" y="58573"/>
                  <a:pt x="90397" y="51795"/>
                </a:cubicBezTo>
                <a:cubicBezTo>
                  <a:pt x="61020" y="46573"/>
                  <a:pt x="50098" y="1"/>
                  <a:pt x="3554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28" name="Google Shape;928;p27"/>
          <p:cNvSpPr/>
          <p:nvPr/>
        </p:nvSpPr>
        <p:spPr>
          <a:xfrm rot="-5791335" flipH="1">
            <a:off x="-1820563" y="-475841"/>
            <a:ext cx="4406016" cy="2345987"/>
          </a:xfrm>
          <a:custGeom>
            <a:avLst/>
            <a:gdLst/>
            <a:ahLst/>
            <a:cxnLst/>
            <a:rect l="l" t="t" r="r" b="b"/>
            <a:pathLst>
              <a:path w="152739" h="81326" extrusionOk="0">
                <a:moveTo>
                  <a:pt x="72859" y="1"/>
                </a:moveTo>
                <a:cubicBezTo>
                  <a:pt x="43557" y="1"/>
                  <a:pt x="19606" y="7995"/>
                  <a:pt x="12067" y="33284"/>
                </a:cubicBezTo>
                <a:cubicBezTo>
                  <a:pt x="0" y="73710"/>
                  <a:pt x="44853" y="81326"/>
                  <a:pt x="80364" y="81326"/>
                </a:cubicBezTo>
                <a:cubicBezTo>
                  <a:pt x="101829" y="81326"/>
                  <a:pt x="119881" y="78543"/>
                  <a:pt x="119881" y="78543"/>
                </a:cubicBezTo>
                <a:cubicBezTo>
                  <a:pt x="119881" y="78543"/>
                  <a:pt x="152739" y="33709"/>
                  <a:pt x="125656" y="25746"/>
                </a:cubicBezTo>
                <a:cubicBezTo>
                  <a:pt x="97814" y="17509"/>
                  <a:pt x="102130" y="1"/>
                  <a:pt x="7285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29" name="Google Shape;929;p27"/>
          <p:cNvSpPr/>
          <p:nvPr/>
        </p:nvSpPr>
        <p:spPr>
          <a:xfrm flipH="1">
            <a:off x="592147" y="479067"/>
            <a:ext cx="10689200" cy="55660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930" name="Google Shape;930;p27"/>
          <p:cNvGrpSpPr/>
          <p:nvPr/>
        </p:nvGrpSpPr>
        <p:grpSpPr>
          <a:xfrm rot="4955819">
            <a:off x="-1435054" y="3643530"/>
            <a:ext cx="3493708" cy="2543596"/>
            <a:chOff x="6001425" y="5588275"/>
            <a:chExt cx="1332875" cy="970400"/>
          </a:xfrm>
        </p:grpSpPr>
        <p:sp>
          <p:nvSpPr>
            <p:cNvPr id="931" name="Google Shape;931;p27"/>
            <p:cNvSpPr/>
            <p:nvPr/>
          </p:nvSpPr>
          <p:spPr>
            <a:xfrm>
              <a:off x="6328175" y="5886325"/>
              <a:ext cx="1006125" cy="353950"/>
            </a:xfrm>
            <a:custGeom>
              <a:avLst/>
              <a:gdLst/>
              <a:ahLst/>
              <a:cxnLst/>
              <a:rect l="l" t="t" r="r" b="b"/>
              <a:pathLst>
                <a:path w="40245" h="14158" extrusionOk="0">
                  <a:moveTo>
                    <a:pt x="39536" y="1"/>
                  </a:moveTo>
                  <a:cubicBezTo>
                    <a:pt x="39479" y="1"/>
                    <a:pt x="39421" y="8"/>
                    <a:pt x="39363" y="24"/>
                  </a:cubicBezTo>
                  <a:cubicBezTo>
                    <a:pt x="36020" y="1027"/>
                    <a:pt x="32676" y="2060"/>
                    <a:pt x="29363" y="3124"/>
                  </a:cubicBezTo>
                  <a:cubicBezTo>
                    <a:pt x="26050" y="4188"/>
                    <a:pt x="22737" y="5282"/>
                    <a:pt x="19423" y="6437"/>
                  </a:cubicBezTo>
                  <a:cubicBezTo>
                    <a:pt x="16141" y="7562"/>
                    <a:pt x="12858" y="8747"/>
                    <a:pt x="9606" y="10024"/>
                  </a:cubicBezTo>
                  <a:cubicBezTo>
                    <a:pt x="6353" y="11301"/>
                    <a:pt x="3131" y="12608"/>
                    <a:pt x="1" y="14158"/>
                  </a:cubicBezTo>
                  <a:cubicBezTo>
                    <a:pt x="3162" y="12699"/>
                    <a:pt x="6445" y="11483"/>
                    <a:pt x="9727" y="10328"/>
                  </a:cubicBezTo>
                  <a:cubicBezTo>
                    <a:pt x="13010" y="9143"/>
                    <a:pt x="16293" y="8079"/>
                    <a:pt x="19636" y="7045"/>
                  </a:cubicBezTo>
                  <a:cubicBezTo>
                    <a:pt x="22949" y="5981"/>
                    <a:pt x="26293" y="5009"/>
                    <a:pt x="29636" y="4036"/>
                  </a:cubicBezTo>
                  <a:cubicBezTo>
                    <a:pt x="32980" y="3064"/>
                    <a:pt x="36323" y="2121"/>
                    <a:pt x="39697" y="1240"/>
                  </a:cubicBezTo>
                  <a:lnTo>
                    <a:pt x="39728" y="1240"/>
                  </a:lnTo>
                  <a:cubicBezTo>
                    <a:pt x="40062" y="1149"/>
                    <a:pt x="40245" y="784"/>
                    <a:pt x="40153" y="449"/>
                  </a:cubicBezTo>
                  <a:cubicBezTo>
                    <a:pt x="40053" y="173"/>
                    <a:pt x="39807" y="1"/>
                    <a:pt x="39536"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32" name="Google Shape;932;p27"/>
            <p:cNvSpPr/>
            <p:nvPr/>
          </p:nvSpPr>
          <p:spPr>
            <a:xfrm>
              <a:off x="7006025" y="5950750"/>
              <a:ext cx="145900" cy="543750"/>
            </a:xfrm>
            <a:custGeom>
              <a:avLst/>
              <a:gdLst/>
              <a:ahLst/>
              <a:cxnLst/>
              <a:rect l="l" t="t" r="r" b="b"/>
              <a:pathLst>
                <a:path w="5836" h="21750" extrusionOk="0">
                  <a:moveTo>
                    <a:pt x="5775" y="0"/>
                  </a:moveTo>
                  <a:cubicBezTo>
                    <a:pt x="5774" y="1"/>
                    <a:pt x="2340" y="6049"/>
                    <a:pt x="1124" y="13131"/>
                  </a:cubicBezTo>
                  <a:cubicBezTo>
                    <a:pt x="1" y="19843"/>
                    <a:pt x="1525" y="21750"/>
                    <a:pt x="2775" y="21750"/>
                  </a:cubicBezTo>
                  <a:cubicBezTo>
                    <a:pt x="2844" y="21750"/>
                    <a:pt x="2912" y="21744"/>
                    <a:pt x="2978" y="21733"/>
                  </a:cubicBezTo>
                  <a:cubicBezTo>
                    <a:pt x="3374" y="21672"/>
                    <a:pt x="4559" y="20122"/>
                    <a:pt x="4954" y="17508"/>
                  </a:cubicBezTo>
                  <a:cubicBezTo>
                    <a:pt x="5836" y="11581"/>
                    <a:pt x="5836" y="1459"/>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33" name="Google Shape;933;p27"/>
            <p:cNvSpPr/>
            <p:nvPr/>
          </p:nvSpPr>
          <p:spPr>
            <a:xfrm>
              <a:off x="6798575" y="6013825"/>
              <a:ext cx="145150" cy="493525"/>
            </a:xfrm>
            <a:custGeom>
              <a:avLst/>
              <a:gdLst/>
              <a:ahLst/>
              <a:cxnLst/>
              <a:rect l="l" t="t" r="r" b="b"/>
              <a:pathLst>
                <a:path w="5806" h="19741" extrusionOk="0">
                  <a:moveTo>
                    <a:pt x="5775" y="0"/>
                  </a:moveTo>
                  <a:cubicBezTo>
                    <a:pt x="5774" y="1"/>
                    <a:pt x="2492" y="5411"/>
                    <a:pt x="1215" y="11854"/>
                  </a:cubicBezTo>
                  <a:cubicBezTo>
                    <a:pt x="0" y="17959"/>
                    <a:pt x="1374" y="19740"/>
                    <a:pt x="2505" y="19740"/>
                  </a:cubicBezTo>
                  <a:cubicBezTo>
                    <a:pt x="2562" y="19740"/>
                    <a:pt x="2619" y="19736"/>
                    <a:pt x="2674" y="19727"/>
                  </a:cubicBezTo>
                  <a:cubicBezTo>
                    <a:pt x="3039" y="19696"/>
                    <a:pt x="4164" y="18298"/>
                    <a:pt x="4589" y="15958"/>
                  </a:cubicBezTo>
                  <a:cubicBezTo>
                    <a:pt x="5562" y="10578"/>
                    <a:pt x="5805" y="1337"/>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34" name="Google Shape;934;p27"/>
            <p:cNvSpPr/>
            <p:nvPr/>
          </p:nvSpPr>
          <p:spPr>
            <a:xfrm>
              <a:off x="6544750" y="5676600"/>
              <a:ext cx="400475" cy="337250"/>
            </a:xfrm>
            <a:custGeom>
              <a:avLst/>
              <a:gdLst/>
              <a:ahLst/>
              <a:cxnLst/>
              <a:rect l="l" t="t" r="r" b="b"/>
              <a:pathLst>
                <a:path w="16019" h="13490" extrusionOk="0">
                  <a:moveTo>
                    <a:pt x="1473" y="1"/>
                  </a:moveTo>
                  <a:cubicBezTo>
                    <a:pt x="1353" y="1"/>
                    <a:pt x="1266" y="19"/>
                    <a:pt x="1216" y="54"/>
                  </a:cubicBezTo>
                  <a:cubicBezTo>
                    <a:pt x="213" y="662"/>
                    <a:pt x="0" y="2911"/>
                    <a:pt x="5046" y="7106"/>
                  </a:cubicBezTo>
                  <a:cubicBezTo>
                    <a:pt x="10061" y="11301"/>
                    <a:pt x="16019" y="13489"/>
                    <a:pt x="16019" y="13489"/>
                  </a:cubicBezTo>
                  <a:cubicBezTo>
                    <a:pt x="15198" y="12425"/>
                    <a:pt x="9210" y="5404"/>
                    <a:pt x="5076" y="1787"/>
                  </a:cubicBezTo>
                  <a:cubicBezTo>
                    <a:pt x="3550" y="489"/>
                    <a:pt x="2088" y="1"/>
                    <a:pt x="1473"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35" name="Google Shape;935;p27"/>
            <p:cNvSpPr/>
            <p:nvPr/>
          </p:nvSpPr>
          <p:spPr>
            <a:xfrm>
              <a:off x="6153400" y="6174150"/>
              <a:ext cx="330575" cy="335775"/>
            </a:xfrm>
            <a:custGeom>
              <a:avLst/>
              <a:gdLst/>
              <a:ahLst/>
              <a:cxnLst/>
              <a:rect l="l" t="t" r="r" b="b"/>
              <a:pathLst>
                <a:path w="13223" h="13431" extrusionOk="0">
                  <a:moveTo>
                    <a:pt x="13223" y="0"/>
                  </a:moveTo>
                  <a:cubicBezTo>
                    <a:pt x="13222" y="1"/>
                    <a:pt x="8146" y="2493"/>
                    <a:pt x="4074" y="6748"/>
                  </a:cubicBezTo>
                  <a:cubicBezTo>
                    <a:pt x="1" y="10973"/>
                    <a:pt x="396" y="12949"/>
                    <a:pt x="1368" y="13405"/>
                  </a:cubicBezTo>
                  <a:cubicBezTo>
                    <a:pt x="1402" y="13422"/>
                    <a:pt x="1450" y="13430"/>
                    <a:pt x="1510" y="13430"/>
                  </a:cubicBezTo>
                  <a:cubicBezTo>
                    <a:pt x="2000" y="13430"/>
                    <a:pt x="3322" y="12866"/>
                    <a:pt x="4621" y="11460"/>
                  </a:cubicBezTo>
                  <a:cubicBezTo>
                    <a:pt x="7964" y="7873"/>
                    <a:pt x="12615" y="1004"/>
                    <a:pt x="1322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36" name="Google Shape;936;p27"/>
            <p:cNvSpPr/>
            <p:nvPr/>
          </p:nvSpPr>
          <p:spPr>
            <a:xfrm>
              <a:off x="6384400" y="6116400"/>
              <a:ext cx="243200" cy="440025"/>
            </a:xfrm>
            <a:custGeom>
              <a:avLst/>
              <a:gdLst/>
              <a:ahLst/>
              <a:cxnLst/>
              <a:rect l="l" t="t" r="r" b="b"/>
              <a:pathLst>
                <a:path w="9728" h="17601" extrusionOk="0">
                  <a:moveTo>
                    <a:pt x="9728" y="0"/>
                  </a:moveTo>
                  <a:lnTo>
                    <a:pt x="9728" y="0"/>
                  </a:lnTo>
                  <a:cubicBezTo>
                    <a:pt x="9727" y="1"/>
                    <a:pt x="5411" y="4256"/>
                    <a:pt x="2706" y="9940"/>
                  </a:cubicBezTo>
                  <a:cubicBezTo>
                    <a:pt x="1" y="15593"/>
                    <a:pt x="1095" y="17478"/>
                    <a:pt x="2220" y="17599"/>
                  </a:cubicBezTo>
                  <a:cubicBezTo>
                    <a:pt x="2225" y="17600"/>
                    <a:pt x="2230" y="17600"/>
                    <a:pt x="2235" y="17600"/>
                  </a:cubicBezTo>
                  <a:cubicBezTo>
                    <a:pt x="2594" y="17600"/>
                    <a:pt x="3936" y="16596"/>
                    <a:pt x="4864" y="14530"/>
                  </a:cubicBezTo>
                  <a:cubicBezTo>
                    <a:pt x="7022" y="9757"/>
                    <a:pt x="9424" y="1247"/>
                    <a:pt x="972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37" name="Google Shape;937;p27"/>
            <p:cNvSpPr/>
            <p:nvPr/>
          </p:nvSpPr>
          <p:spPr>
            <a:xfrm>
              <a:off x="6574050" y="6067000"/>
              <a:ext cx="207800" cy="491675"/>
            </a:xfrm>
            <a:custGeom>
              <a:avLst/>
              <a:gdLst/>
              <a:ahLst/>
              <a:cxnLst/>
              <a:rect l="l" t="t" r="r" b="b"/>
              <a:pathLst>
                <a:path w="8312" h="19667" extrusionOk="0">
                  <a:moveTo>
                    <a:pt x="8312" y="1"/>
                  </a:moveTo>
                  <a:cubicBezTo>
                    <a:pt x="8311" y="2"/>
                    <a:pt x="4269" y="5077"/>
                    <a:pt x="2111" y="11460"/>
                  </a:cubicBezTo>
                  <a:cubicBezTo>
                    <a:pt x="0" y="17762"/>
                    <a:pt x="1330" y="19667"/>
                    <a:pt x="2538" y="19667"/>
                  </a:cubicBezTo>
                  <a:cubicBezTo>
                    <a:pt x="2548" y="19667"/>
                    <a:pt x="2557" y="19667"/>
                    <a:pt x="2567" y="19667"/>
                  </a:cubicBezTo>
                  <a:cubicBezTo>
                    <a:pt x="2932" y="19667"/>
                    <a:pt x="4239" y="18420"/>
                    <a:pt x="4999" y="16080"/>
                  </a:cubicBezTo>
                  <a:cubicBezTo>
                    <a:pt x="6701" y="10730"/>
                    <a:pt x="8160" y="1369"/>
                    <a:pt x="831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38" name="Google Shape;938;p27"/>
            <p:cNvSpPr/>
            <p:nvPr/>
          </p:nvSpPr>
          <p:spPr>
            <a:xfrm>
              <a:off x="6354025" y="5748475"/>
              <a:ext cx="427825" cy="318550"/>
            </a:xfrm>
            <a:custGeom>
              <a:avLst/>
              <a:gdLst/>
              <a:ahLst/>
              <a:cxnLst/>
              <a:rect l="l" t="t" r="r" b="b"/>
              <a:pathLst>
                <a:path w="17113" h="12742" extrusionOk="0">
                  <a:moveTo>
                    <a:pt x="1382" y="0"/>
                  </a:moveTo>
                  <a:cubicBezTo>
                    <a:pt x="1213" y="0"/>
                    <a:pt x="1094" y="24"/>
                    <a:pt x="1034" y="67"/>
                  </a:cubicBezTo>
                  <a:cubicBezTo>
                    <a:pt x="30" y="766"/>
                    <a:pt x="0" y="3076"/>
                    <a:pt x="5441" y="7027"/>
                  </a:cubicBezTo>
                  <a:cubicBezTo>
                    <a:pt x="10882" y="10948"/>
                    <a:pt x="17113" y="12742"/>
                    <a:pt x="17113" y="12742"/>
                  </a:cubicBezTo>
                  <a:cubicBezTo>
                    <a:pt x="16201" y="11739"/>
                    <a:pt x="9575" y="4960"/>
                    <a:pt x="5107" y="1587"/>
                  </a:cubicBezTo>
                  <a:cubicBezTo>
                    <a:pt x="3524" y="394"/>
                    <a:pt x="2058" y="0"/>
                    <a:pt x="1382"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39" name="Google Shape;939;p27"/>
            <p:cNvSpPr/>
            <p:nvPr/>
          </p:nvSpPr>
          <p:spPr>
            <a:xfrm>
              <a:off x="6001425" y="6198475"/>
              <a:ext cx="421775" cy="197450"/>
            </a:xfrm>
            <a:custGeom>
              <a:avLst/>
              <a:gdLst/>
              <a:ahLst/>
              <a:cxnLst/>
              <a:rect l="l" t="t" r="r" b="b"/>
              <a:pathLst>
                <a:path w="16871" h="7898" extrusionOk="0">
                  <a:moveTo>
                    <a:pt x="16870" y="0"/>
                  </a:moveTo>
                  <a:cubicBezTo>
                    <a:pt x="16869" y="0"/>
                    <a:pt x="11186" y="304"/>
                    <a:pt x="5806" y="2645"/>
                  </a:cubicBezTo>
                  <a:cubicBezTo>
                    <a:pt x="426" y="4955"/>
                    <a:pt x="0" y="6930"/>
                    <a:pt x="730" y="7721"/>
                  </a:cubicBezTo>
                  <a:cubicBezTo>
                    <a:pt x="816" y="7819"/>
                    <a:pt x="1127" y="7898"/>
                    <a:pt x="1595" y="7898"/>
                  </a:cubicBezTo>
                  <a:cubicBezTo>
                    <a:pt x="2283" y="7898"/>
                    <a:pt x="3311" y="7728"/>
                    <a:pt x="4469" y="7204"/>
                  </a:cubicBezTo>
                  <a:cubicBezTo>
                    <a:pt x="8937" y="5167"/>
                    <a:pt x="15897" y="669"/>
                    <a:pt x="16870"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40" name="Google Shape;940;p27"/>
            <p:cNvSpPr/>
            <p:nvPr/>
          </p:nvSpPr>
          <p:spPr>
            <a:xfrm>
              <a:off x="6736200" y="5588275"/>
              <a:ext cx="414200" cy="362500"/>
            </a:xfrm>
            <a:custGeom>
              <a:avLst/>
              <a:gdLst/>
              <a:ahLst/>
              <a:cxnLst/>
              <a:rect l="l" t="t" r="r" b="b"/>
              <a:pathLst>
                <a:path w="16568" h="14500" extrusionOk="0">
                  <a:moveTo>
                    <a:pt x="2318" y="0"/>
                  </a:moveTo>
                  <a:cubicBezTo>
                    <a:pt x="504" y="0"/>
                    <a:pt x="1" y="1844"/>
                    <a:pt x="1856" y="4408"/>
                  </a:cubicBezTo>
                  <a:cubicBezTo>
                    <a:pt x="5200" y="9058"/>
                    <a:pt x="16568" y="14499"/>
                    <a:pt x="16568" y="14499"/>
                  </a:cubicBezTo>
                  <a:cubicBezTo>
                    <a:pt x="16568" y="14499"/>
                    <a:pt x="14501" y="10730"/>
                    <a:pt x="8665" y="4134"/>
                  </a:cubicBezTo>
                  <a:cubicBezTo>
                    <a:pt x="6068" y="1186"/>
                    <a:pt x="3772" y="0"/>
                    <a:pt x="231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41" name="Google Shape;941;p27"/>
            <p:cNvSpPr/>
            <p:nvPr/>
          </p:nvSpPr>
          <p:spPr>
            <a:xfrm>
              <a:off x="6235600" y="5897375"/>
              <a:ext cx="392750" cy="228175"/>
            </a:xfrm>
            <a:custGeom>
              <a:avLst/>
              <a:gdLst/>
              <a:ahLst/>
              <a:cxnLst/>
              <a:rect l="l" t="t" r="r" b="b"/>
              <a:pathLst>
                <a:path w="15710" h="9127" extrusionOk="0">
                  <a:moveTo>
                    <a:pt x="2467" y="1"/>
                  </a:moveTo>
                  <a:cubicBezTo>
                    <a:pt x="469" y="1"/>
                    <a:pt x="0" y="1646"/>
                    <a:pt x="2093" y="3533"/>
                  </a:cubicBezTo>
                  <a:cubicBezTo>
                    <a:pt x="5497" y="6603"/>
                    <a:pt x="15710" y="9126"/>
                    <a:pt x="15710" y="9126"/>
                  </a:cubicBezTo>
                  <a:cubicBezTo>
                    <a:pt x="15710" y="9126"/>
                    <a:pt x="13491" y="6543"/>
                    <a:pt x="7777" y="2287"/>
                  </a:cubicBezTo>
                  <a:cubicBezTo>
                    <a:pt x="5575" y="647"/>
                    <a:pt x="3720" y="1"/>
                    <a:pt x="246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42" name="Google Shape;942;p27"/>
            <p:cNvSpPr/>
            <p:nvPr/>
          </p:nvSpPr>
          <p:spPr>
            <a:xfrm>
              <a:off x="6073125" y="5976900"/>
              <a:ext cx="410850" cy="197275"/>
            </a:xfrm>
            <a:custGeom>
              <a:avLst/>
              <a:gdLst/>
              <a:ahLst/>
              <a:cxnLst/>
              <a:rect l="l" t="t" r="r" b="b"/>
              <a:pathLst>
                <a:path w="16434" h="7891" extrusionOk="0">
                  <a:moveTo>
                    <a:pt x="2788" y="1"/>
                  </a:moveTo>
                  <a:cubicBezTo>
                    <a:pt x="486" y="1"/>
                    <a:pt x="1" y="1766"/>
                    <a:pt x="2391" y="3544"/>
                  </a:cubicBezTo>
                  <a:cubicBezTo>
                    <a:pt x="6038" y="6310"/>
                    <a:pt x="16434" y="7890"/>
                    <a:pt x="16434" y="7890"/>
                  </a:cubicBezTo>
                  <a:cubicBezTo>
                    <a:pt x="16434" y="7890"/>
                    <a:pt x="14002" y="5489"/>
                    <a:pt x="7923" y="1811"/>
                  </a:cubicBezTo>
                  <a:cubicBezTo>
                    <a:pt x="5795" y="513"/>
                    <a:pt x="4028" y="1"/>
                    <a:pt x="2788"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943" name="Google Shape;943;p27"/>
          <p:cNvSpPr/>
          <p:nvPr/>
        </p:nvSpPr>
        <p:spPr>
          <a:xfrm flipH="1">
            <a:off x="592147" y="6325353"/>
            <a:ext cx="10689200" cy="228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44" name="Google Shape;944;p27"/>
          <p:cNvSpPr/>
          <p:nvPr/>
        </p:nvSpPr>
        <p:spPr>
          <a:xfrm rot="1136787" flipH="1">
            <a:off x="6163120" y="5147449"/>
            <a:ext cx="1915069" cy="1956687"/>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45" name="Google Shape;945;p27"/>
          <p:cNvSpPr/>
          <p:nvPr/>
        </p:nvSpPr>
        <p:spPr>
          <a:xfrm rot="1136787" flipH="1">
            <a:off x="7623620" y="-642308"/>
            <a:ext cx="1915069" cy="1956687"/>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946" name="Google Shape;946;p27"/>
          <p:cNvGrpSpPr/>
          <p:nvPr/>
        </p:nvGrpSpPr>
        <p:grpSpPr>
          <a:xfrm>
            <a:off x="10677085" y="923568"/>
            <a:ext cx="847067" cy="847067"/>
            <a:chOff x="902575" y="1981350"/>
            <a:chExt cx="635300" cy="635300"/>
          </a:xfrm>
        </p:grpSpPr>
        <p:sp>
          <p:nvSpPr>
            <p:cNvPr id="947" name="Google Shape;947;p27"/>
            <p:cNvSpPr/>
            <p:nvPr/>
          </p:nvSpPr>
          <p:spPr>
            <a:xfrm>
              <a:off x="902575" y="1981350"/>
              <a:ext cx="635300" cy="635300"/>
            </a:xfrm>
            <a:custGeom>
              <a:avLst/>
              <a:gdLst/>
              <a:ahLst/>
              <a:cxnLst/>
              <a:rect l="l" t="t" r="r" b="b"/>
              <a:pathLst>
                <a:path w="25412" h="25412" extrusionOk="0">
                  <a:moveTo>
                    <a:pt x="12706" y="1"/>
                  </a:moveTo>
                  <a:cubicBezTo>
                    <a:pt x="5684" y="1"/>
                    <a:pt x="0" y="5685"/>
                    <a:pt x="0" y="12706"/>
                  </a:cubicBezTo>
                  <a:cubicBezTo>
                    <a:pt x="0" y="19728"/>
                    <a:pt x="5684" y="25412"/>
                    <a:pt x="12706" y="25412"/>
                  </a:cubicBezTo>
                  <a:cubicBezTo>
                    <a:pt x="19697" y="25412"/>
                    <a:pt x="25411" y="19728"/>
                    <a:pt x="25411" y="12706"/>
                  </a:cubicBezTo>
                  <a:cubicBezTo>
                    <a:pt x="25411" y="5685"/>
                    <a:pt x="19697" y="1"/>
                    <a:pt x="1270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48" name="Google Shape;948;p27"/>
            <p:cNvSpPr/>
            <p:nvPr/>
          </p:nvSpPr>
          <p:spPr>
            <a:xfrm>
              <a:off x="905600" y="1985925"/>
              <a:ext cx="629975" cy="629975"/>
            </a:xfrm>
            <a:custGeom>
              <a:avLst/>
              <a:gdLst/>
              <a:ahLst/>
              <a:cxnLst/>
              <a:rect l="l" t="t" r="r" b="b"/>
              <a:pathLst>
                <a:path w="25199" h="25199" extrusionOk="0">
                  <a:moveTo>
                    <a:pt x="14712" y="0"/>
                  </a:moveTo>
                  <a:cubicBezTo>
                    <a:pt x="14956" y="1611"/>
                    <a:pt x="15229" y="4104"/>
                    <a:pt x="15351" y="6991"/>
                  </a:cubicBezTo>
                  <a:cubicBezTo>
                    <a:pt x="15189" y="6998"/>
                    <a:pt x="15027" y="7001"/>
                    <a:pt x="14864" y="7001"/>
                  </a:cubicBezTo>
                  <a:cubicBezTo>
                    <a:pt x="11274" y="7001"/>
                    <a:pt x="7561" y="5403"/>
                    <a:pt x="4682" y="2553"/>
                  </a:cubicBezTo>
                  <a:cubicBezTo>
                    <a:pt x="4621" y="2614"/>
                    <a:pt x="4530" y="2675"/>
                    <a:pt x="4469" y="2736"/>
                  </a:cubicBezTo>
                  <a:cubicBezTo>
                    <a:pt x="6962" y="5198"/>
                    <a:pt x="10032" y="6748"/>
                    <a:pt x="13132" y="7174"/>
                  </a:cubicBezTo>
                  <a:cubicBezTo>
                    <a:pt x="13702" y="7242"/>
                    <a:pt x="14255" y="7276"/>
                    <a:pt x="14803" y="7276"/>
                  </a:cubicBezTo>
                  <a:cubicBezTo>
                    <a:pt x="14986" y="7276"/>
                    <a:pt x="15168" y="7272"/>
                    <a:pt x="15351" y="7265"/>
                  </a:cubicBezTo>
                  <a:cubicBezTo>
                    <a:pt x="15381" y="7842"/>
                    <a:pt x="15381" y="8450"/>
                    <a:pt x="15381" y="9058"/>
                  </a:cubicBezTo>
                  <a:cubicBezTo>
                    <a:pt x="15381" y="10335"/>
                    <a:pt x="15351" y="11551"/>
                    <a:pt x="15260" y="12675"/>
                  </a:cubicBezTo>
                  <a:cubicBezTo>
                    <a:pt x="15076" y="12678"/>
                    <a:pt x="14893" y="12679"/>
                    <a:pt x="14710" y="12679"/>
                  </a:cubicBezTo>
                  <a:cubicBezTo>
                    <a:pt x="12746" y="12679"/>
                    <a:pt x="10846" y="12533"/>
                    <a:pt x="9150" y="12310"/>
                  </a:cubicBezTo>
                  <a:cubicBezTo>
                    <a:pt x="5320" y="11855"/>
                    <a:pt x="1946" y="11034"/>
                    <a:pt x="31" y="10517"/>
                  </a:cubicBezTo>
                  <a:cubicBezTo>
                    <a:pt x="1" y="10608"/>
                    <a:pt x="1" y="10699"/>
                    <a:pt x="1" y="10791"/>
                  </a:cubicBezTo>
                  <a:cubicBezTo>
                    <a:pt x="1794" y="11307"/>
                    <a:pt x="4864" y="12037"/>
                    <a:pt x="8421" y="12523"/>
                  </a:cubicBezTo>
                  <a:cubicBezTo>
                    <a:pt x="8633" y="12554"/>
                    <a:pt x="8877" y="12584"/>
                    <a:pt x="9120" y="12614"/>
                  </a:cubicBezTo>
                  <a:cubicBezTo>
                    <a:pt x="11094" y="12837"/>
                    <a:pt x="12967" y="12983"/>
                    <a:pt x="14761" y="12983"/>
                  </a:cubicBezTo>
                  <a:cubicBezTo>
                    <a:pt x="14928" y="12983"/>
                    <a:pt x="15094" y="12982"/>
                    <a:pt x="15260" y="12979"/>
                  </a:cubicBezTo>
                  <a:lnTo>
                    <a:pt x="15260" y="12979"/>
                  </a:lnTo>
                  <a:cubicBezTo>
                    <a:pt x="15108" y="14864"/>
                    <a:pt x="14864" y="16566"/>
                    <a:pt x="14530" y="18055"/>
                  </a:cubicBezTo>
                  <a:cubicBezTo>
                    <a:pt x="13914" y="17959"/>
                    <a:pt x="13287" y="17912"/>
                    <a:pt x="12654" y="17912"/>
                  </a:cubicBezTo>
                  <a:cubicBezTo>
                    <a:pt x="9480" y="17912"/>
                    <a:pt x="6168" y="19103"/>
                    <a:pt x="3405" y="21308"/>
                  </a:cubicBezTo>
                  <a:cubicBezTo>
                    <a:pt x="3466" y="21368"/>
                    <a:pt x="3527" y="21429"/>
                    <a:pt x="3588" y="21490"/>
                  </a:cubicBezTo>
                  <a:cubicBezTo>
                    <a:pt x="6335" y="19353"/>
                    <a:pt x="9572" y="18196"/>
                    <a:pt x="12675" y="18196"/>
                  </a:cubicBezTo>
                  <a:cubicBezTo>
                    <a:pt x="13280" y="18196"/>
                    <a:pt x="13879" y="18240"/>
                    <a:pt x="14469" y="18329"/>
                  </a:cubicBezTo>
                  <a:cubicBezTo>
                    <a:pt x="13770" y="21338"/>
                    <a:pt x="12798" y="23557"/>
                    <a:pt x="11794" y="25198"/>
                  </a:cubicBezTo>
                  <a:lnTo>
                    <a:pt x="12129" y="25198"/>
                  </a:lnTo>
                  <a:cubicBezTo>
                    <a:pt x="13375" y="23162"/>
                    <a:pt x="14196" y="20791"/>
                    <a:pt x="14743" y="18390"/>
                  </a:cubicBezTo>
                  <a:cubicBezTo>
                    <a:pt x="14925" y="18420"/>
                    <a:pt x="15138" y="18450"/>
                    <a:pt x="15320" y="18511"/>
                  </a:cubicBezTo>
                  <a:cubicBezTo>
                    <a:pt x="17813" y="19058"/>
                    <a:pt x="19697" y="20426"/>
                    <a:pt x="20640" y="22341"/>
                  </a:cubicBezTo>
                  <a:cubicBezTo>
                    <a:pt x="20731" y="22280"/>
                    <a:pt x="20792" y="22189"/>
                    <a:pt x="20883" y="22128"/>
                  </a:cubicBezTo>
                  <a:cubicBezTo>
                    <a:pt x="19880" y="20183"/>
                    <a:pt x="17934" y="18815"/>
                    <a:pt x="15381" y="18207"/>
                  </a:cubicBezTo>
                  <a:cubicBezTo>
                    <a:pt x="15168" y="18177"/>
                    <a:pt x="14986" y="18146"/>
                    <a:pt x="14804" y="18116"/>
                  </a:cubicBezTo>
                  <a:cubicBezTo>
                    <a:pt x="15168" y="16383"/>
                    <a:pt x="15412" y="14651"/>
                    <a:pt x="15533" y="12979"/>
                  </a:cubicBezTo>
                  <a:cubicBezTo>
                    <a:pt x="16658" y="12949"/>
                    <a:pt x="17722" y="12888"/>
                    <a:pt x="18725" y="12797"/>
                  </a:cubicBezTo>
                  <a:cubicBezTo>
                    <a:pt x="21187" y="12523"/>
                    <a:pt x="23345" y="11976"/>
                    <a:pt x="25199" y="11186"/>
                  </a:cubicBezTo>
                  <a:cubicBezTo>
                    <a:pt x="25199" y="11064"/>
                    <a:pt x="25199" y="10973"/>
                    <a:pt x="25169" y="10882"/>
                  </a:cubicBezTo>
                  <a:cubicBezTo>
                    <a:pt x="22220" y="12158"/>
                    <a:pt x="18816" y="12614"/>
                    <a:pt x="15564" y="12675"/>
                  </a:cubicBezTo>
                  <a:cubicBezTo>
                    <a:pt x="15655" y="11429"/>
                    <a:pt x="15685" y="10183"/>
                    <a:pt x="15685" y="9058"/>
                  </a:cubicBezTo>
                  <a:cubicBezTo>
                    <a:pt x="15685" y="8450"/>
                    <a:pt x="15655" y="7842"/>
                    <a:pt x="15655" y="7234"/>
                  </a:cubicBezTo>
                  <a:cubicBezTo>
                    <a:pt x="15868" y="7234"/>
                    <a:pt x="16080" y="7204"/>
                    <a:pt x="16293" y="7174"/>
                  </a:cubicBezTo>
                  <a:cubicBezTo>
                    <a:pt x="18816" y="6870"/>
                    <a:pt x="20822" y="5745"/>
                    <a:pt x="22038" y="4012"/>
                  </a:cubicBezTo>
                  <a:cubicBezTo>
                    <a:pt x="21947" y="3952"/>
                    <a:pt x="21886" y="3891"/>
                    <a:pt x="21825" y="3800"/>
                  </a:cubicBezTo>
                  <a:cubicBezTo>
                    <a:pt x="20670" y="5502"/>
                    <a:pt x="18725" y="6596"/>
                    <a:pt x="16263" y="6900"/>
                  </a:cubicBezTo>
                  <a:cubicBezTo>
                    <a:pt x="16050" y="6930"/>
                    <a:pt x="15837" y="6961"/>
                    <a:pt x="15624" y="6961"/>
                  </a:cubicBezTo>
                  <a:cubicBezTo>
                    <a:pt x="15533" y="4134"/>
                    <a:pt x="15229" y="1672"/>
                    <a:pt x="15016" y="31"/>
                  </a:cubicBezTo>
                  <a:cubicBezTo>
                    <a:pt x="14925" y="31"/>
                    <a:pt x="14804" y="0"/>
                    <a:pt x="1471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949" name="Google Shape;949;p27"/>
          <p:cNvGrpSpPr/>
          <p:nvPr/>
        </p:nvGrpSpPr>
        <p:grpSpPr>
          <a:xfrm rot="-764294">
            <a:off x="730115" y="5182016"/>
            <a:ext cx="823777" cy="594808"/>
            <a:chOff x="4937025" y="1719913"/>
            <a:chExt cx="617825" cy="446100"/>
          </a:xfrm>
        </p:grpSpPr>
        <p:sp>
          <p:nvSpPr>
            <p:cNvPr id="950" name="Google Shape;950;p27"/>
            <p:cNvSpPr/>
            <p:nvPr/>
          </p:nvSpPr>
          <p:spPr>
            <a:xfrm>
              <a:off x="4937025" y="1719913"/>
              <a:ext cx="455950" cy="446100"/>
            </a:xfrm>
            <a:custGeom>
              <a:avLst/>
              <a:gdLst/>
              <a:ahLst/>
              <a:cxnLst/>
              <a:rect l="l" t="t" r="r" b="b"/>
              <a:pathLst>
                <a:path w="18238" h="17844" extrusionOk="0">
                  <a:moveTo>
                    <a:pt x="0" y="1"/>
                  </a:moveTo>
                  <a:lnTo>
                    <a:pt x="18238" y="17843"/>
                  </a:lnTo>
                  <a:lnTo>
                    <a:pt x="18238" y="9484"/>
                  </a:lnTo>
                  <a:lnTo>
                    <a:pt x="0"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51" name="Google Shape;951;p27"/>
            <p:cNvSpPr/>
            <p:nvPr/>
          </p:nvSpPr>
          <p:spPr>
            <a:xfrm>
              <a:off x="4937025" y="1719913"/>
              <a:ext cx="617825" cy="266000"/>
            </a:xfrm>
            <a:custGeom>
              <a:avLst/>
              <a:gdLst/>
              <a:ahLst/>
              <a:cxnLst/>
              <a:rect l="l" t="t" r="r" b="b"/>
              <a:pathLst>
                <a:path w="24713" h="10640" extrusionOk="0">
                  <a:moveTo>
                    <a:pt x="0" y="1"/>
                  </a:moveTo>
                  <a:lnTo>
                    <a:pt x="17873" y="10639"/>
                  </a:lnTo>
                  <a:lnTo>
                    <a:pt x="24712" y="7600"/>
                  </a:lnTo>
                  <a:lnTo>
                    <a:pt x="0"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52" name="Google Shape;952;p27"/>
            <p:cNvSpPr/>
            <p:nvPr/>
          </p:nvSpPr>
          <p:spPr>
            <a:xfrm>
              <a:off x="4937025" y="1719913"/>
              <a:ext cx="389850" cy="427100"/>
            </a:xfrm>
            <a:custGeom>
              <a:avLst/>
              <a:gdLst/>
              <a:ahLst/>
              <a:cxnLst/>
              <a:rect l="l" t="t" r="r" b="b"/>
              <a:pathLst>
                <a:path w="15594" h="17084" extrusionOk="0">
                  <a:moveTo>
                    <a:pt x="0" y="1"/>
                  </a:moveTo>
                  <a:lnTo>
                    <a:pt x="7995" y="17083"/>
                  </a:lnTo>
                  <a:lnTo>
                    <a:pt x="15593" y="12524"/>
                  </a:lnTo>
                  <a:lnTo>
                    <a:pt x="0"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953" name="Google Shape;953;p27"/>
          <p:cNvGrpSpPr/>
          <p:nvPr/>
        </p:nvGrpSpPr>
        <p:grpSpPr>
          <a:xfrm rot="760007" flipH="1">
            <a:off x="940760" y="81739"/>
            <a:ext cx="935877" cy="1716620"/>
            <a:chOff x="6879850" y="8750975"/>
            <a:chExt cx="620875" cy="1139050"/>
          </a:xfrm>
        </p:grpSpPr>
        <p:sp>
          <p:nvSpPr>
            <p:cNvPr id="954" name="Google Shape;954;p27"/>
            <p:cNvSpPr/>
            <p:nvPr/>
          </p:nvSpPr>
          <p:spPr>
            <a:xfrm>
              <a:off x="6915575" y="8946225"/>
              <a:ext cx="424800" cy="709000"/>
            </a:xfrm>
            <a:custGeom>
              <a:avLst/>
              <a:gdLst/>
              <a:ahLst/>
              <a:cxnLst/>
              <a:rect l="l" t="t" r="r" b="b"/>
              <a:pathLst>
                <a:path w="16992" h="28360" extrusionOk="0">
                  <a:moveTo>
                    <a:pt x="15381" y="1"/>
                  </a:moveTo>
                  <a:lnTo>
                    <a:pt x="0" y="27478"/>
                  </a:lnTo>
                  <a:lnTo>
                    <a:pt x="1611" y="28360"/>
                  </a:lnTo>
                  <a:lnTo>
                    <a:pt x="16992" y="882"/>
                  </a:lnTo>
                  <a:lnTo>
                    <a:pt x="15381"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55" name="Google Shape;955;p27"/>
            <p:cNvSpPr/>
            <p:nvPr/>
          </p:nvSpPr>
          <p:spPr>
            <a:xfrm>
              <a:off x="6879850" y="9633175"/>
              <a:ext cx="76025" cy="110200"/>
            </a:xfrm>
            <a:custGeom>
              <a:avLst/>
              <a:gdLst/>
              <a:ahLst/>
              <a:cxnLst/>
              <a:rect l="l" t="t" r="r" b="b"/>
              <a:pathLst>
                <a:path w="3041" h="4408" extrusionOk="0">
                  <a:moveTo>
                    <a:pt x="1429" y="0"/>
                  </a:moveTo>
                  <a:lnTo>
                    <a:pt x="1" y="4408"/>
                  </a:lnTo>
                  <a:lnTo>
                    <a:pt x="3040" y="882"/>
                  </a:lnTo>
                  <a:lnTo>
                    <a:pt x="2220" y="456"/>
                  </a:lnTo>
                  <a:lnTo>
                    <a:pt x="1429" y="0"/>
                  </a:lnTo>
                  <a:close/>
                </a:path>
              </a:pathLst>
            </a:custGeom>
            <a:solidFill>
              <a:srgbClr val="FF646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56" name="Google Shape;956;p27"/>
            <p:cNvSpPr/>
            <p:nvPr/>
          </p:nvSpPr>
          <p:spPr>
            <a:xfrm>
              <a:off x="7422425" y="8988025"/>
              <a:ext cx="59300" cy="788025"/>
            </a:xfrm>
            <a:custGeom>
              <a:avLst/>
              <a:gdLst/>
              <a:ahLst/>
              <a:cxnLst/>
              <a:rect l="l" t="t" r="r" b="b"/>
              <a:pathLst>
                <a:path w="2372" h="31521" extrusionOk="0">
                  <a:moveTo>
                    <a:pt x="1824" y="0"/>
                  </a:moveTo>
                  <a:lnTo>
                    <a:pt x="0" y="31"/>
                  </a:lnTo>
                  <a:lnTo>
                    <a:pt x="548" y="31521"/>
                  </a:lnTo>
                  <a:lnTo>
                    <a:pt x="2371" y="31490"/>
                  </a:lnTo>
                  <a:lnTo>
                    <a:pt x="1824" y="0"/>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57" name="Google Shape;957;p27"/>
            <p:cNvSpPr/>
            <p:nvPr/>
          </p:nvSpPr>
          <p:spPr>
            <a:xfrm>
              <a:off x="7436850" y="9776025"/>
              <a:ext cx="45625" cy="114000"/>
            </a:xfrm>
            <a:custGeom>
              <a:avLst/>
              <a:gdLst/>
              <a:ahLst/>
              <a:cxnLst/>
              <a:rect l="l" t="t" r="r" b="b"/>
              <a:pathLst>
                <a:path w="1825" h="4560" extrusionOk="0">
                  <a:moveTo>
                    <a:pt x="913" y="1"/>
                  </a:moveTo>
                  <a:lnTo>
                    <a:pt x="1" y="31"/>
                  </a:lnTo>
                  <a:lnTo>
                    <a:pt x="1004" y="4560"/>
                  </a:lnTo>
                  <a:lnTo>
                    <a:pt x="1825" y="1"/>
                  </a:lnTo>
                  <a:close/>
                </a:path>
              </a:pathLst>
            </a:custGeom>
            <a:solidFill>
              <a:srgbClr val="FF646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58" name="Google Shape;958;p27"/>
            <p:cNvSpPr/>
            <p:nvPr/>
          </p:nvSpPr>
          <p:spPr>
            <a:xfrm>
              <a:off x="7321350" y="8805032"/>
              <a:ext cx="179375" cy="119325"/>
            </a:xfrm>
            <a:custGeom>
              <a:avLst/>
              <a:gdLst/>
              <a:ahLst/>
              <a:cxnLst/>
              <a:rect l="l" t="t" r="r" b="b"/>
              <a:pathLst>
                <a:path w="7175" h="4773" extrusionOk="0">
                  <a:moveTo>
                    <a:pt x="821" y="1"/>
                  </a:moveTo>
                  <a:lnTo>
                    <a:pt x="1" y="3162"/>
                  </a:lnTo>
                  <a:lnTo>
                    <a:pt x="6354" y="4773"/>
                  </a:lnTo>
                  <a:lnTo>
                    <a:pt x="7174" y="1612"/>
                  </a:lnTo>
                  <a:lnTo>
                    <a:pt x="821"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59" name="Google Shape;959;p27"/>
            <p:cNvSpPr/>
            <p:nvPr/>
          </p:nvSpPr>
          <p:spPr>
            <a:xfrm>
              <a:off x="7291725" y="8883150"/>
              <a:ext cx="188475" cy="122375"/>
            </a:xfrm>
            <a:custGeom>
              <a:avLst/>
              <a:gdLst/>
              <a:ahLst/>
              <a:cxnLst/>
              <a:rect l="l" t="t" r="r" b="b"/>
              <a:pathLst>
                <a:path w="7539" h="4895" extrusionOk="0">
                  <a:moveTo>
                    <a:pt x="1186" y="1"/>
                  </a:moveTo>
                  <a:lnTo>
                    <a:pt x="0" y="3101"/>
                  </a:lnTo>
                  <a:lnTo>
                    <a:pt x="7113" y="4894"/>
                  </a:lnTo>
                  <a:lnTo>
                    <a:pt x="7539" y="1612"/>
                  </a:lnTo>
                  <a:lnTo>
                    <a:pt x="1186"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60" name="Google Shape;960;p27"/>
            <p:cNvSpPr/>
            <p:nvPr/>
          </p:nvSpPr>
          <p:spPr>
            <a:xfrm>
              <a:off x="7193700" y="9127425"/>
              <a:ext cx="245475" cy="222750"/>
            </a:xfrm>
            <a:custGeom>
              <a:avLst/>
              <a:gdLst/>
              <a:ahLst/>
              <a:cxnLst/>
              <a:rect l="l" t="t" r="r" b="b"/>
              <a:pathLst>
                <a:path w="9819" h="8910" extrusionOk="0">
                  <a:moveTo>
                    <a:pt x="4898" y="1"/>
                  </a:moveTo>
                  <a:cubicBezTo>
                    <a:pt x="2913" y="1"/>
                    <a:pt x="1092" y="1354"/>
                    <a:pt x="578" y="3361"/>
                  </a:cubicBezTo>
                  <a:cubicBezTo>
                    <a:pt x="0" y="5762"/>
                    <a:pt x="1429" y="8163"/>
                    <a:pt x="3830" y="8771"/>
                  </a:cubicBezTo>
                  <a:cubicBezTo>
                    <a:pt x="4194" y="8864"/>
                    <a:pt x="4559" y="8909"/>
                    <a:pt x="4919" y="8909"/>
                  </a:cubicBezTo>
                  <a:cubicBezTo>
                    <a:pt x="6897" y="8909"/>
                    <a:pt x="8696" y="7556"/>
                    <a:pt x="9210" y="5549"/>
                  </a:cubicBezTo>
                  <a:cubicBezTo>
                    <a:pt x="9818" y="3148"/>
                    <a:pt x="8359" y="747"/>
                    <a:pt x="5988" y="139"/>
                  </a:cubicBezTo>
                  <a:cubicBezTo>
                    <a:pt x="5624" y="45"/>
                    <a:pt x="5258" y="1"/>
                    <a:pt x="489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61" name="Google Shape;961;p27"/>
            <p:cNvSpPr/>
            <p:nvPr/>
          </p:nvSpPr>
          <p:spPr>
            <a:xfrm>
              <a:off x="7224100" y="9155125"/>
              <a:ext cx="184675" cy="167325"/>
            </a:xfrm>
            <a:custGeom>
              <a:avLst/>
              <a:gdLst/>
              <a:ahLst/>
              <a:cxnLst/>
              <a:rect l="l" t="t" r="r" b="b"/>
              <a:pathLst>
                <a:path w="7387" h="6693" extrusionOk="0">
                  <a:moveTo>
                    <a:pt x="3703" y="1"/>
                  </a:moveTo>
                  <a:cubicBezTo>
                    <a:pt x="2195" y="1"/>
                    <a:pt x="818" y="999"/>
                    <a:pt x="456" y="2526"/>
                  </a:cubicBezTo>
                  <a:cubicBezTo>
                    <a:pt x="0" y="4320"/>
                    <a:pt x="1094" y="6143"/>
                    <a:pt x="2857" y="6599"/>
                  </a:cubicBezTo>
                  <a:cubicBezTo>
                    <a:pt x="3124" y="6662"/>
                    <a:pt x="3391" y="6693"/>
                    <a:pt x="3654" y="6693"/>
                  </a:cubicBezTo>
                  <a:cubicBezTo>
                    <a:pt x="5162" y="6693"/>
                    <a:pt x="6542" y="5695"/>
                    <a:pt x="6930" y="4168"/>
                  </a:cubicBezTo>
                  <a:cubicBezTo>
                    <a:pt x="7386" y="2374"/>
                    <a:pt x="6292" y="550"/>
                    <a:pt x="4499" y="95"/>
                  </a:cubicBezTo>
                  <a:cubicBezTo>
                    <a:pt x="4232" y="31"/>
                    <a:pt x="3965" y="1"/>
                    <a:pt x="370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62" name="Google Shape;962;p27"/>
            <p:cNvSpPr/>
            <p:nvPr/>
          </p:nvSpPr>
          <p:spPr>
            <a:xfrm>
              <a:off x="7287150" y="9212325"/>
              <a:ext cx="58550" cy="53175"/>
            </a:xfrm>
            <a:custGeom>
              <a:avLst/>
              <a:gdLst/>
              <a:ahLst/>
              <a:cxnLst/>
              <a:rect l="l" t="t" r="r" b="b"/>
              <a:pathLst>
                <a:path w="2342" h="2127" extrusionOk="0">
                  <a:moveTo>
                    <a:pt x="1192" y="1"/>
                  </a:moveTo>
                  <a:cubicBezTo>
                    <a:pt x="701" y="1"/>
                    <a:pt x="254" y="318"/>
                    <a:pt x="123" y="816"/>
                  </a:cubicBezTo>
                  <a:cubicBezTo>
                    <a:pt x="1" y="1363"/>
                    <a:pt x="335" y="1940"/>
                    <a:pt x="913" y="2092"/>
                  </a:cubicBezTo>
                  <a:cubicBezTo>
                    <a:pt x="998" y="2116"/>
                    <a:pt x="1083" y="2127"/>
                    <a:pt x="1167" y="2127"/>
                  </a:cubicBezTo>
                  <a:cubicBezTo>
                    <a:pt x="1629" y="2127"/>
                    <a:pt x="2061" y="1795"/>
                    <a:pt x="2189" y="1332"/>
                  </a:cubicBezTo>
                  <a:cubicBezTo>
                    <a:pt x="2341" y="755"/>
                    <a:pt x="1977" y="177"/>
                    <a:pt x="1430" y="25"/>
                  </a:cubicBezTo>
                  <a:cubicBezTo>
                    <a:pt x="1350" y="9"/>
                    <a:pt x="1270" y="1"/>
                    <a:pt x="1192" y="1"/>
                  </a:cubicBezTo>
                  <a:close/>
                </a:path>
              </a:pathLst>
            </a:custGeom>
            <a:solidFill>
              <a:srgbClr val="FFFBE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63" name="Google Shape;963;p27"/>
            <p:cNvSpPr/>
            <p:nvPr/>
          </p:nvSpPr>
          <p:spPr>
            <a:xfrm>
              <a:off x="7392025" y="8750975"/>
              <a:ext cx="63100" cy="117000"/>
            </a:xfrm>
            <a:custGeom>
              <a:avLst/>
              <a:gdLst/>
              <a:ahLst/>
              <a:cxnLst/>
              <a:rect l="l" t="t" r="r" b="b"/>
              <a:pathLst>
                <a:path w="2524" h="4680" extrusionOk="0">
                  <a:moveTo>
                    <a:pt x="1678" y="0"/>
                  </a:moveTo>
                  <a:cubicBezTo>
                    <a:pt x="1330" y="0"/>
                    <a:pt x="1019" y="246"/>
                    <a:pt x="943" y="576"/>
                  </a:cubicBezTo>
                  <a:lnTo>
                    <a:pt x="1" y="4315"/>
                  </a:lnTo>
                  <a:lnTo>
                    <a:pt x="1490" y="4680"/>
                  </a:lnTo>
                  <a:lnTo>
                    <a:pt x="2432" y="941"/>
                  </a:lnTo>
                  <a:cubicBezTo>
                    <a:pt x="2523" y="546"/>
                    <a:pt x="2280" y="120"/>
                    <a:pt x="1885" y="29"/>
                  </a:cubicBezTo>
                  <a:cubicBezTo>
                    <a:pt x="1816" y="9"/>
                    <a:pt x="1746" y="0"/>
                    <a:pt x="1678"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9854"/>
        <p:cNvGrpSpPr/>
        <p:nvPr/>
      </p:nvGrpSpPr>
      <p:grpSpPr>
        <a:xfrm>
          <a:off x="0" y="0"/>
          <a:ext cx="0" cy="0"/>
          <a:chOff x="0" y="0"/>
          <a:chExt cx="0" cy="0"/>
        </a:xfrm>
      </p:grpSpPr>
      <p:grpSp>
        <p:nvGrpSpPr>
          <p:cNvPr id="9855" name="Google Shape;9855;p29"/>
          <p:cNvGrpSpPr/>
          <p:nvPr/>
        </p:nvGrpSpPr>
        <p:grpSpPr>
          <a:xfrm>
            <a:off x="0" y="-785581"/>
            <a:ext cx="12395199" cy="8276196"/>
            <a:chOff x="0" y="-589188"/>
            <a:chExt cx="9296399" cy="6207147"/>
          </a:xfrm>
        </p:grpSpPr>
        <p:grpSp>
          <p:nvGrpSpPr>
            <p:cNvPr id="9856" name="Google Shape;9856;p29"/>
            <p:cNvGrpSpPr/>
            <p:nvPr/>
          </p:nvGrpSpPr>
          <p:grpSpPr>
            <a:xfrm flipH="1">
              <a:off x="8440168" y="1501506"/>
              <a:ext cx="241941" cy="218741"/>
              <a:chOff x="2097025" y="4644575"/>
              <a:chExt cx="122800" cy="111025"/>
            </a:xfrm>
          </p:grpSpPr>
          <p:sp>
            <p:nvSpPr>
              <p:cNvPr id="9857" name="Google Shape;9857;p29"/>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58" name="Google Shape;9858;p29"/>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9859" name="Google Shape;9859;p29"/>
            <p:cNvGrpSpPr/>
            <p:nvPr/>
          </p:nvGrpSpPr>
          <p:grpSpPr>
            <a:xfrm flipH="1">
              <a:off x="8531700" y="-467389"/>
              <a:ext cx="476050" cy="2908409"/>
              <a:chOff x="2022900" y="563450"/>
              <a:chExt cx="241625" cy="1476200"/>
            </a:xfrm>
          </p:grpSpPr>
          <p:sp>
            <p:nvSpPr>
              <p:cNvPr id="9860" name="Google Shape;9860;p29"/>
              <p:cNvSpPr/>
              <p:nvPr/>
            </p:nvSpPr>
            <p:spPr>
              <a:xfrm>
                <a:off x="2022900" y="574200"/>
                <a:ext cx="241625" cy="1465450"/>
              </a:xfrm>
              <a:custGeom>
                <a:avLst/>
                <a:gdLst/>
                <a:ahLst/>
                <a:cxnLst/>
                <a:rect l="l" t="t" r="r" b="b"/>
                <a:pathLst>
                  <a:path w="9665" h="58618" fill="none" extrusionOk="0">
                    <a:moveTo>
                      <a:pt x="3689" y="58617"/>
                    </a:moveTo>
                    <a:cubicBezTo>
                      <a:pt x="2512" y="58527"/>
                      <a:pt x="1494" y="57576"/>
                      <a:pt x="1154" y="56399"/>
                    </a:cubicBezTo>
                    <a:cubicBezTo>
                      <a:pt x="815" y="55268"/>
                      <a:pt x="1087" y="54000"/>
                      <a:pt x="1720" y="52982"/>
                    </a:cubicBezTo>
                    <a:cubicBezTo>
                      <a:pt x="1879" y="52710"/>
                      <a:pt x="2105" y="52416"/>
                      <a:pt x="2422" y="52303"/>
                    </a:cubicBezTo>
                    <a:cubicBezTo>
                      <a:pt x="3033" y="52077"/>
                      <a:pt x="3735" y="52733"/>
                      <a:pt x="3644" y="53389"/>
                    </a:cubicBezTo>
                    <a:cubicBezTo>
                      <a:pt x="3553" y="54023"/>
                      <a:pt x="2875" y="54476"/>
                      <a:pt x="2218" y="54408"/>
                    </a:cubicBezTo>
                    <a:cubicBezTo>
                      <a:pt x="1585" y="54340"/>
                      <a:pt x="1041" y="53842"/>
                      <a:pt x="792" y="53231"/>
                    </a:cubicBezTo>
                    <a:cubicBezTo>
                      <a:pt x="340" y="52167"/>
                      <a:pt x="747" y="50877"/>
                      <a:pt x="1381" y="49904"/>
                    </a:cubicBezTo>
                    <a:cubicBezTo>
                      <a:pt x="1992" y="48908"/>
                      <a:pt x="2829" y="48003"/>
                      <a:pt x="3282" y="46917"/>
                    </a:cubicBezTo>
                    <a:cubicBezTo>
                      <a:pt x="3780" y="45672"/>
                      <a:pt x="3757" y="44223"/>
                      <a:pt x="3191" y="42956"/>
                    </a:cubicBezTo>
                    <a:cubicBezTo>
                      <a:pt x="2603" y="41711"/>
                      <a:pt x="1494" y="40738"/>
                      <a:pt x="1041" y="39403"/>
                    </a:cubicBezTo>
                    <a:cubicBezTo>
                      <a:pt x="0" y="36370"/>
                      <a:pt x="3214" y="34175"/>
                      <a:pt x="4685" y="31957"/>
                    </a:cubicBezTo>
                    <a:cubicBezTo>
                      <a:pt x="6292" y="29580"/>
                      <a:pt x="6812" y="26503"/>
                      <a:pt x="6066" y="23696"/>
                    </a:cubicBezTo>
                    <a:cubicBezTo>
                      <a:pt x="5364" y="21048"/>
                      <a:pt x="3553" y="18581"/>
                      <a:pt x="3802" y="15843"/>
                    </a:cubicBezTo>
                    <a:cubicBezTo>
                      <a:pt x="4097" y="12629"/>
                      <a:pt x="7039" y="10366"/>
                      <a:pt x="8442" y="7492"/>
                    </a:cubicBezTo>
                    <a:cubicBezTo>
                      <a:pt x="9574" y="5161"/>
                      <a:pt x="9664" y="2377"/>
                      <a:pt x="8714" y="0"/>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61" name="Google Shape;9861;p29"/>
              <p:cNvSpPr/>
              <p:nvPr/>
            </p:nvSpPr>
            <p:spPr>
              <a:xfrm>
                <a:off x="2033650" y="563450"/>
                <a:ext cx="220125" cy="1324575"/>
              </a:xfrm>
              <a:custGeom>
                <a:avLst/>
                <a:gdLst/>
                <a:ahLst/>
                <a:cxnLst/>
                <a:rect l="l" t="t" r="r" b="b"/>
                <a:pathLst>
                  <a:path w="8805" h="52983" fill="none" extrusionOk="0">
                    <a:moveTo>
                      <a:pt x="498" y="52982"/>
                    </a:moveTo>
                    <a:cubicBezTo>
                      <a:pt x="0" y="51330"/>
                      <a:pt x="227" y="49451"/>
                      <a:pt x="1109" y="47935"/>
                    </a:cubicBezTo>
                    <a:cubicBezTo>
                      <a:pt x="2082" y="46260"/>
                      <a:pt x="3870" y="44767"/>
                      <a:pt x="3576" y="42865"/>
                    </a:cubicBezTo>
                    <a:cubicBezTo>
                      <a:pt x="3305" y="40987"/>
                      <a:pt x="1132" y="39946"/>
                      <a:pt x="566" y="38158"/>
                    </a:cubicBezTo>
                    <a:cubicBezTo>
                      <a:pt x="181" y="36913"/>
                      <a:pt x="657" y="35533"/>
                      <a:pt x="1358" y="34424"/>
                    </a:cubicBezTo>
                    <a:cubicBezTo>
                      <a:pt x="2105" y="33337"/>
                      <a:pt x="3078" y="32432"/>
                      <a:pt x="3825" y="31346"/>
                    </a:cubicBezTo>
                    <a:cubicBezTo>
                      <a:pt x="5274" y="29309"/>
                      <a:pt x="5930" y="26729"/>
                      <a:pt x="5636" y="24285"/>
                    </a:cubicBezTo>
                    <a:cubicBezTo>
                      <a:pt x="5500" y="23062"/>
                      <a:pt x="5138" y="21908"/>
                      <a:pt x="4934" y="20686"/>
                    </a:cubicBezTo>
                    <a:cubicBezTo>
                      <a:pt x="4617" y="18694"/>
                      <a:pt x="4798" y="16635"/>
                      <a:pt x="5455" y="14711"/>
                    </a:cubicBezTo>
                    <a:cubicBezTo>
                      <a:pt x="5975" y="13127"/>
                      <a:pt x="6835" y="11679"/>
                      <a:pt x="7446" y="10162"/>
                    </a:cubicBezTo>
                    <a:cubicBezTo>
                      <a:pt x="8170" y="8465"/>
                      <a:pt x="8193" y="6745"/>
                      <a:pt x="8465" y="4979"/>
                    </a:cubicBezTo>
                    <a:cubicBezTo>
                      <a:pt x="8736" y="3395"/>
                      <a:pt x="8804" y="1585"/>
                      <a:pt x="8397" y="0"/>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62" name="Google Shape;9862;p29"/>
              <p:cNvSpPr/>
              <p:nvPr/>
            </p:nvSpPr>
            <p:spPr>
              <a:xfrm>
                <a:off x="2171125" y="1261025"/>
                <a:ext cx="73600" cy="57800"/>
              </a:xfrm>
              <a:custGeom>
                <a:avLst/>
                <a:gdLst/>
                <a:ahLst/>
                <a:cxnLst/>
                <a:rect l="l" t="t" r="r" b="b"/>
                <a:pathLst>
                  <a:path w="2944" h="2312" extrusionOk="0">
                    <a:moveTo>
                      <a:pt x="2445" y="501"/>
                    </a:moveTo>
                    <a:cubicBezTo>
                      <a:pt x="2468" y="501"/>
                      <a:pt x="2490" y="523"/>
                      <a:pt x="2490" y="591"/>
                    </a:cubicBezTo>
                    <a:cubicBezTo>
                      <a:pt x="2490" y="636"/>
                      <a:pt x="2468" y="727"/>
                      <a:pt x="2445" y="817"/>
                    </a:cubicBezTo>
                    <a:cubicBezTo>
                      <a:pt x="2241" y="1270"/>
                      <a:pt x="1925" y="1496"/>
                      <a:pt x="1449" y="1519"/>
                    </a:cubicBezTo>
                    <a:cubicBezTo>
                      <a:pt x="1155" y="1542"/>
                      <a:pt x="861" y="1587"/>
                      <a:pt x="521" y="1632"/>
                    </a:cubicBezTo>
                    <a:cubicBezTo>
                      <a:pt x="635" y="1044"/>
                      <a:pt x="1087" y="591"/>
                      <a:pt x="1381" y="546"/>
                    </a:cubicBezTo>
                    <a:cubicBezTo>
                      <a:pt x="1434" y="538"/>
                      <a:pt x="1489" y="535"/>
                      <a:pt x="1544" y="535"/>
                    </a:cubicBezTo>
                    <a:cubicBezTo>
                      <a:pt x="1704" y="535"/>
                      <a:pt x="1873" y="560"/>
                      <a:pt x="2045" y="560"/>
                    </a:cubicBezTo>
                    <a:cubicBezTo>
                      <a:pt x="2148" y="560"/>
                      <a:pt x="2251" y="551"/>
                      <a:pt x="2355" y="523"/>
                    </a:cubicBezTo>
                    <a:cubicBezTo>
                      <a:pt x="2355" y="501"/>
                      <a:pt x="2400" y="501"/>
                      <a:pt x="2445" y="501"/>
                    </a:cubicBezTo>
                    <a:close/>
                    <a:moveTo>
                      <a:pt x="1430" y="1"/>
                    </a:moveTo>
                    <a:cubicBezTo>
                      <a:pt x="1334" y="1"/>
                      <a:pt x="1242" y="13"/>
                      <a:pt x="1155" y="48"/>
                    </a:cubicBezTo>
                    <a:cubicBezTo>
                      <a:pt x="680" y="139"/>
                      <a:pt x="114" y="1270"/>
                      <a:pt x="23" y="2153"/>
                    </a:cubicBezTo>
                    <a:cubicBezTo>
                      <a:pt x="1" y="2198"/>
                      <a:pt x="1" y="2266"/>
                      <a:pt x="1" y="2311"/>
                    </a:cubicBezTo>
                    <a:cubicBezTo>
                      <a:pt x="69" y="2289"/>
                      <a:pt x="114" y="2221"/>
                      <a:pt x="182" y="2198"/>
                    </a:cubicBezTo>
                    <a:cubicBezTo>
                      <a:pt x="318" y="2107"/>
                      <a:pt x="431" y="2085"/>
                      <a:pt x="544" y="2062"/>
                    </a:cubicBezTo>
                    <a:cubicBezTo>
                      <a:pt x="684" y="2042"/>
                      <a:pt x="819" y="2036"/>
                      <a:pt x="946" y="2036"/>
                    </a:cubicBezTo>
                    <a:cubicBezTo>
                      <a:pt x="1156" y="2036"/>
                      <a:pt x="1346" y="2053"/>
                      <a:pt x="1513" y="2053"/>
                    </a:cubicBezTo>
                    <a:cubicBezTo>
                      <a:pt x="1587" y="2053"/>
                      <a:pt x="1657" y="2049"/>
                      <a:pt x="1721" y="2040"/>
                    </a:cubicBezTo>
                    <a:cubicBezTo>
                      <a:pt x="2241" y="1994"/>
                      <a:pt x="2604" y="1519"/>
                      <a:pt x="2830" y="817"/>
                    </a:cubicBezTo>
                    <a:cubicBezTo>
                      <a:pt x="2898" y="614"/>
                      <a:pt x="2943" y="410"/>
                      <a:pt x="2943" y="252"/>
                    </a:cubicBezTo>
                    <a:cubicBezTo>
                      <a:pt x="2943" y="79"/>
                      <a:pt x="2862" y="20"/>
                      <a:pt x="2712" y="20"/>
                    </a:cubicBezTo>
                    <a:cubicBezTo>
                      <a:pt x="2686" y="20"/>
                      <a:pt x="2657" y="22"/>
                      <a:pt x="2626" y="25"/>
                    </a:cubicBezTo>
                    <a:cubicBezTo>
                      <a:pt x="2513" y="48"/>
                      <a:pt x="2400" y="71"/>
                      <a:pt x="2309" y="71"/>
                    </a:cubicBezTo>
                    <a:cubicBezTo>
                      <a:pt x="2267" y="75"/>
                      <a:pt x="2225" y="77"/>
                      <a:pt x="2183" y="77"/>
                    </a:cubicBezTo>
                    <a:cubicBezTo>
                      <a:pt x="1923" y="77"/>
                      <a:pt x="1666" y="1"/>
                      <a:pt x="143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63" name="Google Shape;9863;p29"/>
              <p:cNvSpPr/>
              <p:nvPr/>
            </p:nvSpPr>
            <p:spPr>
              <a:xfrm>
                <a:off x="2178500" y="1263900"/>
                <a:ext cx="59425" cy="45875"/>
              </a:xfrm>
              <a:custGeom>
                <a:avLst/>
                <a:gdLst/>
                <a:ahLst/>
                <a:cxnLst/>
                <a:rect l="l" t="t" r="r" b="b"/>
                <a:pathLst>
                  <a:path w="2377" h="1835" extrusionOk="0">
                    <a:moveTo>
                      <a:pt x="1291" y="872"/>
                    </a:moveTo>
                    <a:cubicBezTo>
                      <a:pt x="1270" y="890"/>
                      <a:pt x="1258" y="913"/>
                      <a:pt x="1245" y="951"/>
                    </a:cubicBezTo>
                    <a:lnTo>
                      <a:pt x="1200" y="974"/>
                    </a:lnTo>
                    <a:cubicBezTo>
                      <a:pt x="1064" y="1132"/>
                      <a:pt x="905" y="1268"/>
                      <a:pt x="679" y="1314"/>
                    </a:cubicBezTo>
                    <a:cubicBezTo>
                      <a:pt x="842" y="1109"/>
                      <a:pt x="1080" y="979"/>
                      <a:pt x="1291" y="872"/>
                    </a:cubicBezTo>
                    <a:close/>
                    <a:moveTo>
                      <a:pt x="1743" y="1"/>
                    </a:moveTo>
                    <a:cubicBezTo>
                      <a:pt x="1267" y="295"/>
                      <a:pt x="588" y="340"/>
                      <a:pt x="113" y="1314"/>
                    </a:cubicBezTo>
                    <a:cubicBezTo>
                      <a:pt x="0" y="1540"/>
                      <a:pt x="23" y="1744"/>
                      <a:pt x="158" y="1766"/>
                    </a:cubicBezTo>
                    <a:cubicBezTo>
                      <a:pt x="249" y="1811"/>
                      <a:pt x="294" y="1811"/>
                      <a:pt x="362" y="1811"/>
                    </a:cubicBezTo>
                    <a:cubicBezTo>
                      <a:pt x="375" y="1811"/>
                      <a:pt x="388" y="1797"/>
                      <a:pt x="393" y="1797"/>
                    </a:cubicBezTo>
                    <a:cubicBezTo>
                      <a:pt x="396" y="1797"/>
                      <a:pt x="395" y="1805"/>
                      <a:pt x="385" y="1834"/>
                    </a:cubicBezTo>
                    <a:cubicBezTo>
                      <a:pt x="951" y="1834"/>
                      <a:pt x="1267" y="1721"/>
                      <a:pt x="1516" y="1427"/>
                    </a:cubicBezTo>
                    <a:lnTo>
                      <a:pt x="1539" y="1404"/>
                    </a:lnTo>
                    <a:cubicBezTo>
                      <a:pt x="1833" y="1087"/>
                      <a:pt x="2105" y="793"/>
                      <a:pt x="2376" y="295"/>
                    </a:cubicBezTo>
                    <a:cubicBezTo>
                      <a:pt x="2263" y="272"/>
                      <a:pt x="2173" y="227"/>
                      <a:pt x="2060" y="137"/>
                    </a:cubicBezTo>
                    <a:cubicBezTo>
                      <a:pt x="2037" y="182"/>
                      <a:pt x="1969" y="227"/>
                      <a:pt x="1946" y="272"/>
                    </a:cubicBezTo>
                    <a:cubicBezTo>
                      <a:pt x="1879" y="182"/>
                      <a:pt x="1811" y="69"/>
                      <a:pt x="174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64" name="Google Shape;9864;p29"/>
              <p:cNvSpPr/>
              <p:nvPr/>
            </p:nvSpPr>
            <p:spPr>
              <a:xfrm>
                <a:off x="2094750" y="1580725"/>
                <a:ext cx="60575" cy="75300"/>
              </a:xfrm>
              <a:custGeom>
                <a:avLst/>
                <a:gdLst/>
                <a:ahLst/>
                <a:cxnLst/>
                <a:rect l="l" t="t" r="r" b="b"/>
                <a:pathLst>
                  <a:path w="2423" h="3012" extrusionOk="0">
                    <a:moveTo>
                      <a:pt x="2032" y="514"/>
                    </a:moveTo>
                    <a:cubicBezTo>
                      <a:pt x="2050" y="514"/>
                      <a:pt x="2071" y="539"/>
                      <a:pt x="2105" y="590"/>
                    </a:cubicBezTo>
                    <a:cubicBezTo>
                      <a:pt x="2128" y="681"/>
                      <a:pt x="2105" y="726"/>
                      <a:pt x="2105" y="839"/>
                    </a:cubicBezTo>
                    <a:cubicBezTo>
                      <a:pt x="2037" y="1314"/>
                      <a:pt x="1811" y="1654"/>
                      <a:pt x="1358" y="1835"/>
                    </a:cubicBezTo>
                    <a:cubicBezTo>
                      <a:pt x="1087" y="1948"/>
                      <a:pt x="793" y="2061"/>
                      <a:pt x="476" y="2220"/>
                    </a:cubicBezTo>
                    <a:cubicBezTo>
                      <a:pt x="431" y="1609"/>
                      <a:pt x="702" y="1043"/>
                      <a:pt x="1019" y="884"/>
                    </a:cubicBezTo>
                    <a:cubicBezTo>
                      <a:pt x="1268" y="726"/>
                      <a:pt x="1607" y="726"/>
                      <a:pt x="1924" y="568"/>
                    </a:cubicBezTo>
                    <a:cubicBezTo>
                      <a:pt x="1947" y="568"/>
                      <a:pt x="1992" y="522"/>
                      <a:pt x="2015" y="522"/>
                    </a:cubicBezTo>
                    <a:cubicBezTo>
                      <a:pt x="2020" y="517"/>
                      <a:pt x="2026" y="514"/>
                      <a:pt x="2032" y="514"/>
                    </a:cubicBezTo>
                    <a:close/>
                    <a:moveTo>
                      <a:pt x="2193" y="1"/>
                    </a:moveTo>
                    <a:cubicBezTo>
                      <a:pt x="2144" y="1"/>
                      <a:pt x="2085" y="16"/>
                      <a:pt x="2015" y="47"/>
                    </a:cubicBezTo>
                    <a:cubicBezTo>
                      <a:pt x="1902" y="115"/>
                      <a:pt x="1811" y="160"/>
                      <a:pt x="1721" y="183"/>
                    </a:cubicBezTo>
                    <a:cubicBezTo>
                      <a:pt x="1358" y="364"/>
                      <a:pt x="906" y="296"/>
                      <a:pt x="634" y="522"/>
                    </a:cubicBezTo>
                    <a:cubicBezTo>
                      <a:pt x="204" y="726"/>
                      <a:pt x="1" y="1993"/>
                      <a:pt x="204" y="2853"/>
                    </a:cubicBezTo>
                    <a:cubicBezTo>
                      <a:pt x="204" y="2899"/>
                      <a:pt x="227" y="2967"/>
                      <a:pt x="227" y="3012"/>
                    </a:cubicBezTo>
                    <a:cubicBezTo>
                      <a:pt x="249" y="2967"/>
                      <a:pt x="317" y="2899"/>
                      <a:pt x="340" y="2853"/>
                    </a:cubicBezTo>
                    <a:cubicBezTo>
                      <a:pt x="453" y="2763"/>
                      <a:pt x="544" y="2672"/>
                      <a:pt x="657" y="2627"/>
                    </a:cubicBezTo>
                    <a:cubicBezTo>
                      <a:pt x="1087" y="2401"/>
                      <a:pt x="1494" y="2378"/>
                      <a:pt x="1743" y="2220"/>
                    </a:cubicBezTo>
                    <a:cubicBezTo>
                      <a:pt x="2241" y="2039"/>
                      <a:pt x="2422" y="1473"/>
                      <a:pt x="2422" y="726"/>
                    </a:cubicBezTo>
                    <a:cubicBezTo>
                      <a:pt x="2422" y="522"/>
                      <a:pt x="2422" y="296"/>
                      <a:pt x="2377" y="160"/>
                    </a:cubicBezTo>
                    <a:cubicBezTo>
                      <a:pt x="2347" y="56"/>
                      <a:pt x="2288" y="1"/>
                      <a:pt x="219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65" name="Google Shape;9865;p29"/>
              <p:cNvSpPr/>
              <p:nvPr/>
            </p:nvSpPr>
            <p:spPr>
              <a:xfrm>
                <a:off x="2102675" y="1587550"/>
                <a:ext cx="48125" cy="55475"/>
              </a:xfrm>
              <a:custGeom>
                <a:avLst/>
                <a:gdLst/>
                <a:ahLst/>
                <a:cxnLst/>
                <a:rect l="l" t="t" r="r" b="b"/>
                <a:pathLst>
                  <a:path w="1925" h="2219" extrusionOk="0">
                    <a:moveTo>
                      <a:pt x="1041" y="974"/>
                    </a:moveTo>
                    <a:cubicBezTo>
                      <a:pt x="1019" y="996"/>
                      <a:pt x="996" y="1041"/>
                      <a:pt x="974" y="1087"/>
                    </a:cubicBezTo>
                    <a:cubicBezTo>
                      <a:pt x="951" y="1087"/>
                      <a:pt x="951" y="1109"/>
                      <a:pt x="951" y="1109"/>
                    </a:cubicBezTo>
                    <a:cubicBezTo>
                      <a:pt x="838" y="1313"/>
                      <a:pt x="725" y="1471"/>
                      <a:pt x="544" y="1607"/>
                    </a:cubicBezTo>
                    <a:cubicBezTo>
                      <a:pt x="679" y="1336"/>
                      <a:pt x="838" y="1132"/>
                      <a:pt x="1041" y="974"/>
                    </a:cubicBezTo>
                    <a:close/>
                    <a:moveTo>
                      <a:pt x="1223" y="0"/>
                    </a:moveTo>
                    <a:cubicBezTo>
                      <a:pt x="838" y="453"/>
                      <a:pt x="227" y="679"/>
                      <a:pt x="46" y="1788"/>
                    </a:cubicBezTo>
                    <a:cubicBezTo>
                      <a:pt x="0" y="2060"/>
                      <a:pt x="91" y="2218"/>
                      <a:pt x="227" y="2218"/>
                    </a:cubicBezTo>
                    <a:cubicBezTo>
                      <a:pt x="272" y="2218"/>
                      <a:pt x="340" y="2218"/>
                      <a:pt x="385" y="2173"/>
                    </a:cubicBezTo>
                    <a:cubicBezTo>
                      <a:pt x="430" y="2150"/>
                      <a:pt x="453" y="2150"/>
                      <a:pt x="476" y="2128"/>
                    </a:cubicBezTo>
                    <a:cubicBezTo>
                      <a:pt x="1019" y="1992"/>
                      <a:pt x="1268" y="1788"/>
                      <a:pt x="1449" y="1426"/>
                    </a:cubicBezTo>
                    <a:cubicBezTo>
                      <a:pt x="1471" y="1426"/>
                      <a:pt x="1471" y="1381"/>
                      <a:pt x="1471" y="1381"/>
                    </a:cubicBezTo>
                    <a:cubicBezTo>
                      <a:pt x="1675" y="1041"/>
                      <a:pt x="1811" y="657"/>
                      <a:pt x="1924" y="114"/>
                    </a:cubicBezTo>
                    <a:cubicBezTo>
                      <a:pt x="1811" y="114"/>
                      <a:pt x="1675" y="91"/>
                      <a:pt x="1562" y="23"/>
                    </a:cubicBezTo>
                    <a:cubicBezTo>
                      <a:pt x="1562" y="91"/>
                      <a:pt x="1517" y="136"/>
                      <a:pt x="1494" y="204"/>
                    </a:cubicBezTo>
                    <a:cubicBezTo>
                      <a:pt x="1404" y="136"/>
                      <a:pt x="1290" y="91"/>
                      <a:pt x="122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66" name="Google Shape;9866;p29"/>
              <p:cNvSpPr/>
              <p:nvPr/>
            </p:nvSpPr>
            <p:spPr>
              <a:xfrm>
                <a:off x="2031950" y="1737475"/>
                <a:ext cx="40750" cy="84900"/>
              </a:xfrm>
              <a:custGeom>
                <a:avLst/>
                <a:gdLst/>
                <a:ahLst/>
                <a:cxnLst/>
                <a:rect l="l" t="t" r="r" b="b"/>
                <a:pathLst>
                  <a:path w="1630" h="3396" fill="none" extrusionOk="0">
                    <a:moveTo>
                      <a:pt x="362" y="227"/>
                    </a:moveTo>
                    <a:cubicBezTo>
                      <a:pt x="430" y="182"/>
                      <a:pt x="453" y="91"/>
                      <a:pt x="521" y="69"/>
                    </a:cubicBezTo>
                    <a:cubicBezTo>
                      <a:pt x="679" y="1"/>
                      <a:pt x="838" y="24"/>
                      <a:pt x="996" y="91"/>
                    </a:cubicBezTo>
                    <a:cubicBezTo>
                      <a:pt x="1132" y="137"/>
                      <a:pt x="1177" y="250"/>
                      <a:pt x="1245" y="363"/>
                    </a:cubicBezTo>
                    <a:cubicBezTo>
                      <a:pt x="1517" y="884"/>
                      <a:pt x="1630" y="1449"/>
                      <a:pt x="1607" y="2015"/>
                    </a:cubicBezTo>
                    <a:cubicBezTo>
                      <a:pt x="1607" y="2490"/>
                      <a:pt x="1607" y="3056"/>
                      <a:pt x="1019" y="3396"/>
                    </a:cubicBezTo>
                    <a:cubicBezTo>
                      <a:pt x="362" y="2943"/>
                      <a:pt x="68" y="2128"/>
                      <a:pt x="23" y="1472"/>
                    </a:cubicBezTo>
                    <a:cubicBezTo>
                      <a:pt x="0" y="1087"/>
                      <a:pt x="114" y="635"/>
                      <a:pt x="362" y="227"/>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67" name="Google Shape;9867;p29"/>
              <p:cNvSpPr/>
              <p:nvPr/>
            </p:nvSpPr>
            <p:spPr>
              <a:xfrm>
                <a:off x="2090225" y="1282575"/>
                <a:ext cx="73575" cy="78100"/>
              </a:xfrm>
              <a:custGeom>
                <a:avLst/>
                <a:gdLst/>
                <a:ahLst/>
                <a:cxnLst/>
                <a:rect l="l" t="t" r="r" b="b"/>
                <a:pathLst>
                  <a:path w="2943" h="3124" fill="none" extrusionOk="0">
                    <a:moveTo>
                      <a:pt x="136" y="385"/>
                    </a:moveTo>
                    <a:cubicBezTo>
                      <a:pt x="272" y="114"/>
                      <a:pt x="770" y="1"/>
                      <a:pt x="1336" y="114"/>
                    </a:cubicBezTo>
                    <a:cubicBezTo>
                      <a:pt x="1992" y="227"/>
                      <a:pt x="2377" y="589"/>
                      <a:pt x="2558" y="906"/>
                    </a:cubicBezTo>
                    <a:cubicBezTo>
                      <a:pt x="2943" y="1540"/>
                      <a:pt x="2694" y="2422"/>
                      <a:pt x="2422" y="3033"/>
                    </a:cubicBezTo>
                    <a:cubicBezTo>
                      <a:pt x="2445" y="3124"/>
                      <a:pt x="2037" y="2717"/>
                      <a:pt x="1902" y="2671"/>
                    </a:cubicBezTo>
                    <a:cubicBezTo>
                      <a:pt x="1562" y="2400"/>
                      <a:pt x="1177" y="2106"/>
                      <a:pt x="657" y="1562"/>
                    </a:cubicBezTo>
                    <a:cubicBezTo>
                      <a:pt x="317" y="1223"/>
                      <a:pt x="0" y="838"/>
                      <a:pt x="91" y="521"/>
                    </a:cubicBezTo>
                    <a:cubicBezTo>
                      <a:pt x="68" y="431"/>
                      <a:pt x="91" y="408"/>
                      <a:pt x="136" y="385"/>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68" name="Google Shape;9868;p29"/>
              <p:cNvSpPr/>
              <p:nvPr/>
            </p:nvSpPr>
            <p:spPr>
              <a:xfrm>
                <a:off x="2172825" y="722450"/>
                <a:ext cx="49825" cy="60550"/>
              </a:xfrm>
              <a:custGeom>
                <a:avLst/>
                <a:gdLst/>
                <a:ahLst/>
                <a:cxnLst/>
                <a:rect l="l" t="t" r="r" b="b"/>
                <a:pathLst>
                  <a:path w="1993" h="2422" fill="none" extrusionOk="0">
                    <a:moveTo>
                      <a:pt x="69" y="634"/>
                    </a:moveTo>
                    <a:cubicBezTo>
                      <a:pt x="182" y="430"/>
                      <a:pt x="476" y="272"/>
                      <a:pt x="793" y="158"/>
                    </a:cubicBezTo>
                    <a:cubicBezTo>
                      <a:pt x="1155" y="0"/>
                      <a:pt x="1404" y="158"/>
                      <a:pt x="1585" y="385"/>
                    </a:cubicBezTo>
                    <a:cubicBezTo>
                      <a:pt x="1879" y="815"/>
                      <a:pt x="1992" y="1856"/>
                      <a:pt x="1766" y="2422"/>
                    </a:cubicBezTo>
                    <a:cubicBezTo>
                      <a:pt x="1743" y="2422"/>
                      <a:pt x="1178" y="2150"/>
                      <a:pt x="1087" y="2195"/>
                    </a:cubicBezTo>
                    <a:cubicBezTo>
                      <a:pt x="748" y="2105"/>
                      <a:pt x="499" y="1924"/>
                      <a:pt x="272" y="1539"/>
                    </a:cubicBezTo>
                    <a:cubicBezTo>
                      <a:pt x="114" y="1245"/>
                      <a:pt x="1" y="951"/>
                      <a:pt x="69" y="724"/>
                    </a:cubicBezTo>
                    <a:cubicBezTo>
                      <a:pt x="46" y="679"/>
                      <a:pt x="46" y="656"/>
                      <a:pt x="69" y="634"/>
                    </a:cubicBezTo>
                    <a:close/>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69" name="Google Shape;9869;p29"/>
              <p:cNvSpPr/>
              <p:nvPr/>
            </p:nvSpPr>
            <p:spPr>
              <a:xfrm>
                <a:off x="2173400" y="735450"/>
                <a:ext cx="45850" cy="39075"/>
              </a:xfrm>
              <a:custGeom>
                <a:avLst/>
                <a:gdLst/>
                <a:ahLst/>
                <a:cxnLst/>
                <a:rect l="l" t="t" r="r" b="b"/>
                <a:pathLst>
                  <a:path w="1834" h="1563" fill="none" extrusionOk="0">
                    <a:moveTo>
                      <a:pt x="0" y="566"/>
                    </a:moveTo>
                    <a:cubicBezTo>
                      <a:pt x="498" y="1132"/>
                      <a:pt x="1041" y="1291"/>
                      <a:pt x="1494" y="1517"/>
                    </a:cubicBezTo>
                    <a:cubicBezTo>
                      <a:pt x="1517" y="1562"/>
                      <a:pt x="1607" y="1562"/>
                      <a:pt x="1675" y="1494"/>
                    </a:cubicBezTo>
                    <a:cubicBezTo>
                      <a:pt x="1698" y="1472"/>
                      <a:pt x="1698" y="1449"/>
                      <a:pt x="1698" y="1404"/>
                    </a:cubicBezTo>
                    <a:cubicBezTo>
                      <a:pt x="1834" y="793"/>
                      <a:pt x="317" y="317"/>
                      <a:pt x="249" y="23"/>
                    </a:cubicBezTo>
                    <a:cubicBezTo>
                      <a:pt x="906" y="1"/>
                      <a:pt x="1245" y="23"/>
                      <a:pt x="1743" y="589"/>
                    </a:cubicBezTo>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9870" name="Google Shape;9870;p29"/>
            <p:cNvGrpSpPr/>
            <p:nvPr/>
          </p:nvGrpSpPr>
          <p:grpSpPr>
            <a:xfrm>
              <a:off x="7508779" y="309105"/>
              <a:ext cx="237508" cy="247359"/>
              <a:chOff x="2650925" y="4637475"/>
              <a:chExt cx="120550" cy="125550"/>
            </a:xfrm>
          </p:grpSpPr>
          <p:sp>
            <p:nvSpPr>
              <p:cNvPr id="9871" name="Google Shape;9871;p29"/>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72" name="Google Shape;9872;p29"/>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9873" name="Google Shape;9873;p29"/>
            <p:cNvGrpSpPr/>
            <p:nvPr/>
          </p:nvGrpSpPr>
          <p:grpSpPr>
            <a:xfrm flipH="1">
              <a:off x="6664918" y="51031"/>
              <a:ext cx="241941" cy="218741"/>
              <a:chOff x="2097025" y="4644575"/>
              <a:chExt cx="122800" cy="111025"/>
            </a:xfrm>
          </p:grpSpPr>
          <p:sp>
            <p:nvSpPr>
              <p:cNvPr id="9874" name="Google Shape;9874;p29"/>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75" name="Google Shape;9875;p29"/>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9876" name="Google Shape;9876;p29"/>
            <p:cNvGrpSpPr/>
            <p:nvPr/>
          </p:nvGrpSpPr>
          <p:grpSpPr>
            <a:xfrm>
              <a:off x="5025794" y="-88574"/>
              <a:ext cx="4270606" cy="1104740"/>
              <a:chOff x="2637925" y="3469400"/>
              <a:chExt cx="2167600" cy="560725"/>
            </a:xfrm>
          </p:grpSpPr>
          <p:sp>
            <p:nvSpPr>
              <p:cNvPr id="9877" name="Google Shape;9877;p29"/>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78" name="Google Shape;9878;p29"/>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79" name="Google Shape;9879;p29"/>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80" name="Google Shape;9880;p29"/>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81" name="Google Shape;9881;p29"/>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9882" name="Google Shape;9882;p29"/>
            <p:cNvGrpSpPr/>
            <p:nvPr/>
          </p:nvGrpSpPr>
          <p:grpSpPr>
            <a:xfrm flipH="1">
              <a:off x="16156" y="0"/>
              <a:ext cx="1239650" cy="1639847"/>
              <a:chOff x="4119175" y="4625900"/>
              <a:chExt cx="629200" cy="832325"/>
            </a:xfrm>
          </p:grpSpPr>
          <p:sp>
            <p:nvSpPr>
              <p:cNvPr id="9883" name="Google Shape;9883;p29"/>
              <p:cNvSpPr/>
              <p:nvPr/>
            </p:nvSpPr>
            <p:spPr>
              <a:xfrm>
                <a:off x="4522600" y="4958400"/>
                <a:ext cx="140350" cy="239425"/>
              </a:xfrm>
              <a:custGeom>
                <a:avLst/>
                <a:gdLst/>
                <a:ahLst/>
                <a:cxnLst/>
                <a:rect l="l" t="t" r="r" b="b"/>
                <a:pathLst>
                  <a:path w="5614" h="9577" extrusionOk="0">
                    <a:moveTo>
                      <a:pt x="4315" y="1"/>
                    </a:moveTo>
                    <a:cubicBezTo>
                      <a:pt x="4176" y="1"/>
                      <a:pt x="4030" y="53"/>
                      <a:pt x="3893" y="121"/>
                    </a:cubicBezTo>
                    <a:cubicBezTo>
                      <a:pt x="3441" y="348"/>
                      <a:pt x="3146" y="823"/>
                      <a:pt x="2920" y="1275"/>
                    </a:cubicBezTo>
                    <a:cubicBezTo>
                      <a:pt x="2151" y="2611"/>
                      <a:pt x="1426" y="3991"/>
                      <a:pt x="861" y="5440"/>
                    </a:cubicBezTo>
                    <a:cubicBezTo>
                      <a:pt x="634" y="6028"/>
                      <a:pt x="431" y="6639"/>
                      <a:pt x="295" y="7273"/>
                    </a:cubicBezTo>
                    <a:cubicBezTo>
                      <a:pt x="159" y="7952"/>
                      <a:pt x="1" y="8608"/>
                      <a:pt x="498" y="9129"/>
                    </a:cubicBezTo>
                    <a:cubicBezTo>
                      <a:pt x="771" y="9444"/>
                      <a:pt x="1032" y="9577"/>
                      <a:pt x="1280" y="9577"/>
                    </a:cubicBezTo>
                    <a:cubicBezTo>
                      <a:pt x="1691" y="9577"/>
                      <a:pt x="2070" y="9215"/>
                      <a:pt x="2422" y="8721"/>
                    </a:cubicBezTo>
                    <a:cubicBezTo>
                      <a:pt x="3350" y="7386"/>
                      <a:pt x="4052" y="5892"/>
                      <a:pt x="4482" y="4331"/>
                    </a:cubicBezTo>
                    <a:cubicBezTo>
                      <a:pt x="4753" y="3358"/>
                      <a:pt x="5613" y="823"/>
                      <a:pt x="4572" y="76"/>
                    </a:cubicBezTo>
                    <a:cubicBezTo>
                      <a:pt x="4492" y="23"/>
                      <a:pt x="4405" y="1"/>
                      <a:pt x="4315"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84" name="Google Shape;9884;p29"/>
              <p:cNvSpPr/>
              <p:nvPr/>
            </p:nvSpPr>
            <p:spPr>
              <a:xfrm>
                <a:off x="4516375" y="4960275"/>
                <a:ext cx="140350" cy="250675"/>
              </a:xfrm>
              <a:custGeom>
                <a:avLst/>
                <a:gdLst/>
                <a:ahLst/>
                <a:cxnLst/>
                <a:rect l="l" t="t" r="r" b="b"/>
                <a:pathLst>
                  <a:path w="5614" h="10027" fill="none" extrusionOk="0">
                    <a:moveTo>
                      <a:pt x="861" y="5501"/>
                    </a:moveTo>
                    <a:cubicBezTo>
                      <a:pt x="634" y="6089"/>
                      <a:pt x="431" y="6723"/>
                      <a:pt x="295" y="7334"/>
                    </a:cubicBezTo>
                    <a:cubicBezTo>
                      <a:pt x="136" y="8013"/>
                      <a:pt x="1" y="8669"/>
                      <a:pt x="476" y="9212"/>
                    </a:cubicBezTo>
                    <a:cubicBezTo>
                      <a:pt x="1223" y="10027"/>
                      <a:pt x="1834" y="9574"/>
                      <a:pt x="2400" y="8782"/>
                    </a:cubicBezTo>
                    <a:cubicBezTo>
                      <a:pt x="3350" y="7447"/>
                      <a:pt x="4052" y="5953"/>
                      <a:pt x="4482" y="4392"/>
                    </a:cubicBezTo>
                    <a:cubicBezTo>
                      <a:pt x="4753" y="3441"/>
                      <a:pt x="5613" y="884"/>
                      <a:pt x="4550" y="159"/>
                    </a:cubicBezTo>
                    <a:cubicBezTo>
                      <a:pt x="4369" y="1"/>
                      <a:pt x="4097" y="69"/>
                      <a:pt x="3871" y="182"/>
                    </a:cubicBezTo>
                    <a:cubicBezTo>
                      <a:pt x="3418" y="408"/>
                      <a:pt x="3146" y="884"/>
                      <a:pt x="2920" y="1336"/>
                    </a:cubicBezTo>
                    <a:cubicBezTo>
                      <a:pt x="2151" y="2672"/>
                      <a:pt x="1381" y="4029"/>
                      <a:pt x="861" y="550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85" name="Google Shape;9885;p29"/>
              <p:cNvSpPr/>
              <p:nvPr/>
            </p:nvSpPr>
            <p:spPr>
              <a:xfrm>
                <a:off x="4495450" y="5381800"/>
                <a:ext cx="86025" cy="76425"/>
              </a:xfrm>
              <a:custGeom>
                <a:avLst/>
                <a:gdLst/>
                <a:ahLst/>
                <a:cxnLst/>
                <a:rect l="l" t="t" r="r" b="b"/>
                <a:pathLst>
                  <a:path w="3441" h="3057" fill="none" extrusionOk="0">
                    <a:moveTo>
                      <a:pt x="1154" y="2830"/>
                    </a:moveTo>
                    <a:cubicBezTo>
                      <a:pt x="1494" y="3011"/>
                      <a:pt x="1924" y="3056"/>
                      <a:pt x="2309" y="2920"/>
                    </a:cubicBezTo>
                    <a:cubicBezTo>
                      <a:pt x="3237" y="2626"/>
                      <a:pt x="3440" y="1698"/>
                      <a:pt x="3327" y="793"/>
                    </a:cubicBezTo>
                    <a:cubicBezTo>
                      <a:pt x="3078" y="1"/>
                      <a:pt x="1268" y="69"/>
                      <a:pt x="679" y="363"/>
                    </a:cubicBezTo>
                    <a:cubicBezTo>
                      <a:pt x="0" y="748"/>
                      <a:pt x="181" y="1608"/>
                      <a:pt x="498" y="2151"/>
                    </a:cubicBezTo>
                    <a:cubicBezTo>
                      <a:pt x="611" y="2468"/>
                      <a:pt x="860" y="2694"/>
                      <a:pt x="115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86" name="Google Shape;9886;p29"/>
              <p:cNvSpPr/>
              <p:nvPr/>
            </p:nvSpPr>
            <p:spPr>
              <a:xfrm>
                <a:off x="4399825" y="5117575"/>
                <a:ext cx="269900" cy="297650"/>
              </a:xfrm>
              <a:custGeom>
                <a:avLst/>
                <a:gdLst/>
                <a:ahLst/>
                <a:cxnLst/>
                <a:rect l="l" t="t" r="r" b="b"/>
                <a:pathLst>
                  <a:path w="10796" h="11906" fill="none" extrusionOk="0">
                    <a:moveTo>
                      <a:pt x="6247" y="11113"/>
                    </a:moveTo>
                    <a:cubicBezTo>
                      <a:pt x="3984" y="10977"/>
                      <a:pt x="4391" y="11905"/>
                      <a:pt x="2648" y="11249"/>
                    </a:cubicBezTo>
                    <a:cubicBezTo>
                      <a:pt x="1223" y="10728"/>
                      <a:pt x="385" y="8623"/>
                      <a:pt x="136" y="7062"/>
                    </a:cubicBezTo>
                    <a:cubicBezTo>
                      <a:pt x="46" y="6496"/>
                      <a:pt x="23" y="5908"/>
                      <a:pt x="23" y="5319"/>
                    </a:cubicBezTo>
                    <a:cubicBezTo>
                      <a:pt x="0" y="4685"/>
                      <a:pt x="0" y="4074"/>
                      <a:pt x="114" y="3441"/>
                    </a:cubicBezTo>
                    <a:cubicBezTo>
                      <a:pt x="385" y="2128"/>
                      <a:pt x="1268" y="1404"/>
                      <a:pt x="2490" y="1019"/>
                    </a:cubicBezTo>
                    <a:cubicBezTo>
                      <a:pt x="5568" y="1"/>
                      <a:pt x="9053" y="1585"/>
                      <a:pt x="10207" y="4346"/>
                    </a:cubicBezTo>
                    <a:cubicBezTo>
                      <a:pt x="10796" y="5772"/>
                      <a:pt x="10796" y="6564"/>
                      <a:pt x="10388" y="8239"/>
                    </a:cubicBezTo>
                    <a:cubicBezTo>
                      <a:pt x="9936" y="10072"/>
                      <a:pt x="7582" y="11204"/>
                      <a:pt x="6247" y="11113"/>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87" name="Google Shape;9887;p29"/>
              <p:cNvSpPr/>
              <p:nvPr/>
            </p:nvSpPr>
            <p:spPr>
              <a:xfrm>
                <a:off x="4606900" y="4632550"/>
                <a:ext cx="130550" cy="590375"/>
              </a:xfrm>
              <a:custGeom>
                <a:avLst/>
                <a:gdLst/>
                <a:ahLst/>
                <a:cxnLst/>
                <a:rect l="l" t="t" r="r" b="b"/>
                <a:pathLst>
                  <a:path w="5222" h="23615" extrusionOk="0">
                    <a:moveTo>
                      <a:pt x="2994" y="0"/>
                    </a:moveTo>
                    <a:cubicBezTo>
                      <a:pt x="2643" y="0"/>
                      <a:pt x="2291" y="98"/>
                      <a:pt x="1970" y="323"/>
                    </a:cubicBezTo>
                    <a:cubicBezTo>
                      <a:pt x="567" y="1341"/>
                      <a:pt x="883" y="3514"/>
                      <a:pt x="1223" y="5008"/>
                    </a:cubicBezTo>
                    <a:cubicBezTo>
                      <a:pt x="1811" y="7769"/>
                      <a:pt x="2490" y="10281"/>
                      <a:pt x="2309" y="13155"/>
                    </a:cubicBezTo>
                    <a:cubicBezTo>
                      <a:pt x="2151" y="15916"/>
                      <a:pt x="1472" y="18655"/>
                      <a:pt x="250" y="21190"/>
                    </a:cubicBezTo>
                    <a:cubicBezTo>
                      <a:pt x="1" y="21710"/>
                      <a:pt x="815" y="22932"/>
                      <a:pt x="1042" y="23453"/>
                    </a:cubicBezTo>
                    <a:cubicBezTo>
                      <a:pt x="1062" y="23515"/>
                      <a:pt x="1139" y="23614"/>
                      <a:pt x="1239" y="23614"/>
                    </a:cubicBezTo>
                    <a:cubicBezTo>
                      <a:pt x="1248" y="23614"/>
                      <a:pt x="1258" y="23613"/>
                      <a:pt x="1268" y="23611"/>
                    </a:cubicBezTo>
                    <a:cubicBezTo>
                      <a:pt x="1336" y="23589"/>
                      <a:pt x="1359" y="23521"/>
                      <a:pt x="1381" y="23475"/>
                    </a:cubicBezTo>
                    <a:cubicBezTo>
                      <a:pt x="2626" y="20850"/>
                      <a:pt x="3418" y="18021"/>
                      <a:pt x="3735" y="15124"/>
                    </a:cubicBezTo>
                    <a:cubicBezTo>
                      <a:pt x="3984" y="12997"/>
                      <a:pt x="3893" y="10847"/>
                      <a:pt x="3667" y="8719"/>
                    </a:cubicBezTo>
                    <a:cubicBezTo>
                      <a:pt x="3441" y="6818"/>
                      <a:pt x="2309" y="4962"/>
                      <a:pt x="2603" y="3016"/>
                    </a:cubicBezTo>
                    <a:cubicBezTo>
                      <a:pt x="2649" y="2677"/>
                      <a:pt x="2739" y="2337"/>
                      <a:pt x="2966" y="2088"/>
                    </a:cubicBezTo>
                    <a:cubicBezTo>
                      <a:pt x="3205" y="1798"/>
                      <a:pt x="3465" y="1677"/>
                      <a:pt x="3735" y="1677"/>
                    </a:cubicBezTo>
                    <a:cubicBezTo>
                      <a:pt x="3950" y="1677"/>
                      <a:pt x="4171" y="1754"/>
                      <a:pt x="4391" y="1884"/>
                    </a:cubicBezTo>
                    <a:cubicBezTo>
                      <a:pt x="4561" y="1990"/>
                      <a:pt x="4702" y="2035"/>
                      <a:pt x="4814" y="2035"/>
                    </a:cubicBezTo>
                    <a:cubicBezTo>
                      <a:pt x="5136" y="2035"/>
                      <a:pt x="5221" y="1665"/>
                      <a:pt x="5070" y="1296"/>
                    </a:cubicBezTo>
                    <a:cubicBezTo>
                      <a:pt x="5025" y="1183"/>
                      <a:pt x="4957" y="1092"/>
                      <a:pt x="4889" y="979"/>
                    </a:cubicBezTo>
                    <a:cubicBezTo>
                      <a:pt x="4420" y="403"/>
                      <a:pt x="3706" y="0"/>
                      <a:pt x="2994"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88" name="Google Shape;9888;p29"/>
              <p:cNvSpPr/>
              <p:nvPr/>
            </p:nvSpPr>
            <p:spPr>
              <a:xfrm>
                <a:off x="4617100" y="4625900"/>
                <a:ext cx="131275" cy="594125"/>
              </a:xfrm>
              <a:custGeom>
                <a:avLst/>
                <a:gdLst/>
                <a:ahLst/>
                <a:cxnLst/>
                <a:rect l="l" t="t" r="r" b="b"/>
                <a:pathLst>
                  <a:path w="5251" h="23765" fill="none" extrusionOk="0">
                    <a:moveTo>
                      <a:pt x="5047" y="1653"/>
                    </a:moveTo>
                    <a:cubicBezTo>
                      <a:pt x="5024" y="1539"/>
                      <a:pt x="4934" y="1449"/>
                      <a:pt x="4889" y="1336"/>
                    </a:cubicBezTo>
                    <a:cubicBezTo>
                      <a:pt x="4187" y="476"/>
                      <a:pt x="2942" y="0"/>
                      <a:pt x="1969" y="679"/>
                    </a:cubicBezTo>
                    <a:cubicBezTo>
                      <a:pt x="566" y="1698"/>
                      <a:pt x="521" y="3916"/>
                      <a:pt x="837" y="5387"/>
                    </a:cubicBezTo>
                    <a:cubicBezTo>
                      <a:pt x="1426" y="8148"/>
                      <a:pt x="1788" y="11565"/>
                      <a:pt x="1630" y="14440"/>
                    </a:cubicBezTo>
                    <a:cubicBezTo>
                      <a:pt x="1471" y="17201"/>
                      <a:pt x="1426" y="19011"/>
                      <a:pt x="249" y="21523"/>
                    </a:cubicBezTo>
                    <a:cubicBezTo>
                      <a:pt x="0" y="22067"/>
                      <a:pt x="272" y="23085"/>
                      <a:pt x="498" y="23560"/>
                    </a:cubicBezTo>
                    <a:cubicBezTo>
                      <a:pt x="521" y="23651"/>
                      <a:pt x="611" y="23764"/>
                      <a:pt x="724" y="23741"/>
                    </a:cubicBezTo>
                    <a:cubicBezTo>
                      <a:pt x="792" y="23719"/>
                      <a:pt x="815" y="23651"/>
                      <a:pt x="837" y="23606"/>
                    </a:cubicBezTo>
                    <a:cubicBezTo>
                      <a:pt x="2082" y="20958"/>
                      <a:pt x="2852" y="18921"/>
                      <a:pt x="3191" y="16047"/>
                    </a:cubicBezTo>
                    <a:cubicBezTo>
                      <a:pt x="3440" y="13919"/>
                      <a:pt x="3915" y="11973"/>
                      <a:pt x="3553" y="9166"/>
                    </a:cubicBezTo>
                    <a:cubicBezTo>
                      <a:pt x="3304" y="7265"/>
                      <a:pt x="2309" y="5296"/>
                      <a:pt x="2603" y="3373"/>
                    </a:cubicBezTo>
                    <a:cubicBezTo>
                      <a:pt x="2648" y="3033"/>
                      <a:pt x="2739" y="2694"/>
                      <a:pt x="2965" y="2445"/>
                    </a:cubicBezTo>
                    <a:cubicBezTo>
                      <a:pt x="3395" y="1924"/>
                      <a:pt x="3893" y="1947"/>
                      <a:pt x="4368" y="2241"/>
                    </a:cubicBezTo>
                    <a:cubicBezTo>
                      <a:pt x="5002" y="2603"/>
                      <a:pt x="5251" y="2128"/>
                      <a:pt x="5047" y="1653"/>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89" name="Google Shape;9889;p29"/>
              <p:cNvSpPr/>
              <p:nvPr/>
            </p:nvSpPr>
            <p:spPr>
              <a:xfrm>
                <a:off x="4398125" y="5127350"/>
                <a:ext cx="273875" cy="279025"/>
              </a:xfrm>
              <a:custGeom>
                <a:avLst/>
                <a:gdLst/>
                <a:ahLst/>
                <a:cxnLst/>
                <a:rect l="l" t="t" r="r" b="b"/>
                <a:pathLst>
                  <a:path w="10955" h="11161" extrusionOk="0">
                    <a:moveTo>
                      <a:pt x="4443" y="1"/>
                    </a:moveTo>
                    <a:cubicBezTo>
                      <a:pt x="3792" y="1"/>
                      <a:pt x="3133" y="100"/>
                      <a:pt x="2490" y="311"/>
                    </a:cubicBezTo>
                    <a:cubicBezTo>
                      <a:pt x="1291" y="696"/>
                      <a:pt x="408" y="1420"/>
                      <a:pt x="114" y="2733"/>
                    </a:cubicBezTo>
                    <a:cubicBezTo>
                      <a:pt x="0" y="3367"/>
                      <a:pt x="0" y="3978"/>
                      <a:pt x="46" y="4611"/>
                    </a:cubicBezTo>
                    <a:cubicBezTo>
                      <a:pt x="46" y="5200"/>
                      <a:pt x="68" y="5811"/>
                      <a:pt x="159" y="6377"/>
                    </a:cubicBezTo>
                    <a:cubicBezTo>
                      <a:pt x="408" y="7916"/>
                      <a:pt x="1132" y="9477"/>
                      <a:pt x="2354" y="10405"/>
                    </a:cubicBezTo>
                    <a:cubicBezTo>
                      <a:pt x="3063" y="10934"/>
                      <a:pt x="3900" y="11161"/>
                      <a:pt x="4774" y="11161"/>
                    </a:cubicBezTo>
                    <a:cubicBezTo>
                      <a:pt x="5659" y="11161"/>
                      <a:pt x="6581" y="10928"/>
                      <a:pt x="7446" y="10541"/>
                    </a:cubicBezTo>
                    <a:cubicBezTo>
                      <a:pt x="7990" y="10292"/>
                      <a:pt x="8488" y="9975"/>
                      <a:pt x="8940" y="9613"/>
                    </a:cubicBezTo>
                    <a:cubicBezTo>
                      <a:pt x="9370" y="9274"/>
                      <a:pt x="9732" y="8889"/>
                      <a:pt x="10004" y="8436"/>
                    </a:cubicBezTo>
                    <a:cubicBezTo>
                      <a:pt x="10954" y="6965"/>
                      <a:pt x="10819" y="5064"/>
                      <a:pt x="10230" y="3638"/>
                    </a:cubicBezTo>
                    <a:cubicBezTo>
                      <a:pt x="9297" y="1450"/>
                      <a:pt x="6929" y="1"/>
                      <a:pt x="4443"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90" name="Google Shape;9890;p29"/>
              <p:cNvSpPr/>
              <p:nvPr/>
            </p:nvSpPr>
            <p:spPr>
              <a:xfrm>
                <a:off x="4445075" y="5178575"/>
                <a:ext cx="170900" cy="174250"/>
              </a:xfrm>
              <a:custGeom>
                <a:avLst/>
                <a:gdLst/>
                <a:ahLst/>
                <a:cxnLst/>
                <a:rect l="l" t="t" r="r" b="b"/>
                <a:pathLst>
                  <a:path w="6836" h="6970" extrusionOk="0">
                    <a:moveTo>
                      <a:pt x="2789" y="1"/>
                    </a:moveTo>
                    <a:cubicBezTo>
                      <a:pt x="2387" y="1"/>
                      <a:pt x="1981" y="60"/>
                      <a:pt x="1585" y="186"/>
                    </a:cubicBezTo>
                    <a:cubicBezTo>
                      <a:pt x="816" y="435"/>
                      <a:pt x="250" y="888"/>
                      <a:pt x="91" y="1725"/>
                    </a:cubicBezTo>
                    <a:cubicBezTo>
                      <a:pt x="1" y="2110"/>
                      <a:pt x="24" y="2472"/>
                      <a:pt x="24" y="2879"/>
                    </a:cubicBezTo>
                    <a:cubicBezTo>
                      <a:pt x="46" y="3241"/>
                      <a:pt x="46" y="3603"/>
                      <a:pt x="114" y="3988"/>
                    </a:cubicBezTo>
                    <a:cubicBezTo>
                      <a:pt x="250" y="4939"/>
                      <a:pt x="703" y="5935"/>
                      <a:pt x="1472" y="6500"/>
                    </a:cubicBezTo>
                    <a:cubicBezTo>
                      <a:pt x="1913" y="6828"/>
                      <a:pt x="2434" y="6970"/>
                      <a:pt x="2980" y="6970"/>
                    </a:cubicBezTo>
                    <a:cubicBezTo>
                      <a:pt x="3526" y="6970"/>
                      <a:pt x="4097" y="6828"/>
                      <a:pt x="4641" y="6591"/>
                    </a:cubicBezTo>
                    <a:cubicBezTo>
                      <a:pt x="4980" y="6432"/>
                      <a:pt x="5297" y="6229"/>
                      <a:pt x="5568" y="6025"/>
                    </a:cubicBezTo>
                    <a:cubicBezTo>
                      <a:pt x="5817" y="5821"/>
                      <a:pt x="6044" y="5572"/>
                      <a:pt x="6247" y="5278"/>
                    </a:cubicBezTo>
                    <a:cubicBezTo>
                      <a:pt x="6836" y="4350"/>
                      <a:pt x="6768" y="3151"/>
                      <a:pt x="6383" y="2291"/>
                    </a:cubicBezTo>
                    <a:cubicBezTo>
                      <a:pt x="5826" y="889"/>
                      <a:pt x="4341" y="1"/>
                      <a:pt x="2789"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91" name="Google Shape;9891;p29"/>
              <p:cNvSpPr/>
              <p:nvPr/>
            </p:nvSpPr>
            <p:spPr>
              <a:xfrm>
                <a:off x="4162175" y="5248275"/>
                <a:ext cx="296525" cy="81150"/>
              </a:xfrm>
              <a:custGeom>
                <a:avLst/>
                <a:gdLst/>
                <a:ahLst/>
                <a:cxnLst/>
                <a:rect l="l" t="t" r="r" b="b"/>
                <a:pathLst>
                  <a:path w="11861" h="3246" extrusionOk="0">
                    <a:moveTo>
                      <a:pt x="4594" y="63"/>
                    </a:moveTo>
                    <a:cubicBezTo>
                      <a:pt x="4459" y="63"/>
                      <a:pt x="4323" y="65"/>
                      <a:pt x="4188" y="69"/>
                    </a:cubicBezTo>
                    <a:cubicBezTo>
                      <a:pt x="3192" y="91"/>
                      <a:pt x="476" y="1"/>
                      <a:pt x="69" y="1223"/>
                    </a:cubicBezTo>
                    <a:cubicBezTo>
                      <a:pt x="1" y="1449"/>
                      <a:pt x="137" y="1698"/>
                      <a:pt x="273" y="1879"/>
                    </a:cubicBezTo>
                    <a:cubicBezTo>
                      <a:pt x="612" y="2241"/>
                      <a:pt x="1155" y="2354"/>
                      <a:pt x="1653" y="2468"/>
                    </a:cubicBezTo>
                    <a:cubicBezTo>
                      <a:pt x="3192" y="2739"/>
                      <a:pt x="4731" y="3079"/>
                      <a:pt x="6270" y="3192"/>
                    </a:cubicBezTo>
                    <a:cubicBezTo>
                      <a:pt x="6495" y="3216"/>
                      <a:pt x="7144" y="3246"/>
                      <a:pt x="7904" y="3246"/>
                    </a:cubicBezTo>
                    <a:cubicBezTo>
                      <a:pt x="9284" y="3246"/>
                      <a:pt x="11032" y="3148"/>
                      <a:pt x="11294" y="2739"/>
                    </a:cubicBezTo>
                    <a:cubicBezTo>
                      <a:pt x="11860" y="1811"/>
                      <a:pt x="9869" y="1042"/>
                      <a:pt x="8986" y="770"/>
                    </a:cubicBezTo>
                    <a:cubicBezTo>
                      <a:pt x="7595" y="293"/>
                      <a:pt x="6091" y="63"/>
                      <a:pt x="4594" y="63"/>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92" name="Google Shape;9892;p29"/>
              <p:cNvSpPr/>
              <p:nvPr/>
            </p:nvSpPr>
            <p:spPr>
              <a:xfrm>
                <a:off x="4182550" y="5255075"/>
                <a:ext cx="262550" cy="82625"/>
              </a:xfrm>
              <a:custGeom>
                <a:avLst/>
                <a:gdLst/>
                <a:ahLst/>
                <a:cxnLst/>
                <a:rect l="l" t="t" r="r" b="b"/>
                <a:pathLst>
                  <a:path w="10502" h="3305" fill="none" extrusionOk="0">
                    <a:moveTo>
                      <a:pt x="6292" y="3237"/>
                    </a:moveTo>
                    <a:cubicBezTo>
                      <a:pt x="6903" y="3305"/>
                      <a:pt x="7560" y="3305"/>
                      <a:pt x="8216" y="3237"/>
                    </a:cubicBezTo>
                    <a:cubicBezTo>
                      <a:pt x="8895" y="3169"/>
                      <a:pt x="9574" y="3123"/>
                      <a:pt x="9936" y="2512"/>
                    </a:cubicBezTo>
                    <a:cubicBezTo>
                      <a:pt x="10502" y="1562"/>
                      <a:pt x="9868" y="1087"/>
                      <a:pt x="9008" y="770"/>
                    </a:cubicBezTo>
                    <a:cubicBezTo>
                      <a:pt x="7469" y="272"/>
                      <a:pt x="5840" y="46"/>
                      <a:pt x="4188" y="68"/>
                    </a:cubicBezTo>
                    <a:cubicBezTo>
                      <a:pt x="3192" y="91"/>
                      <a:pt x="476" y="0"/>
                      <a:pt x="91" y="1222"/>
                    </a:cubicBezTo>
                    <a:cubicBezTo>
                      <a:pt x="1" y="1449"/>
                      <a:pt x="136" y="1720"/>
                      <a:pt x="295" y="1879"/>
                    </a:cubicBezTo>
                    <a:cubicBezTo>
                      <a:pt x="634" y="2241"/>
                      <a:pt x="1155" y="2354"/>
                      <a:pt x="1675" y="2467"/>
                    </a:cubicBezTo>
                    <a:cubicBezTo>
                      <a:pt x="3192" y="2784"/>
                      <a:pt x="4731" y="3123"/>
                      <a:pt x="6292" y="3237"/>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93" name="Google Shape;9893;p29"/>
              <p:cNvSpPr/>
              <p:nvPr/>
            </p:nvSpPr>
            <p:spPr>
              <a:xfrm>
                <a:off x="4211400" y="4885600"/>
                <a:ext cx="353650" cy="388175"/>
              </a:xfrm>
              <a:custGeom>
                <a:avLst/>
                <a:gdLst/>
                <a:ahLst/>
                <a:cxnLst/>
                <a:rect l="l" t="t" r="r" b="b"/>
                <a:pathLst>
                  <a:path w="14146" h="15527" fill="none" extrusionOk="0">
                    <a:moveTo>
                      <a:pt x="10231" y="1811"/>
                    </a:moveTo>
                    <a:cubicBezTo>
                      <a:pt x="10638" y="2037"/>
                      <a:pt x="11045" y="2309"/>
                      <a:pt x="11407" y="2626"/>
                    </a:cubicBezTo>
                    <a:cubicBezTo>
                      <a:pt x="11837" y="2965"/>
                      <a:pt x="12222" y="3373"/>
                      <a:pt x="12562" y="3780"/>
                    </a:cubicBezTo>
                    <a:cubicBezTo>
                      <a:pt x="13422" y="4866"/>
                      <a:pt x="13761" y="6156"/>
                      <a:pt x="13965" y="7514"/>
                    </a:cubicBezTo>
                    <a:cubicBezTo>
                      <a:pt x="14146" y="8963"/>
                      <a:pt x="13965" y="10321"/>
                      <a:pt x="13173" y="11475"/>
                    </a:cubicBezTo>
                    <a:cubicBezTo>
                      <a:pt x="12765" y="12041"/>
                      <a:pt x="12313" y="12561"/>
                      <a:pt x="11837" y="13014"/>
                    </a:cubicBezTo>
                    <a:cubicBezTo>
                      <a:pt x="11317" y="13489"/>
                      <a:pt x="10751" y="13897"/>
                      <a:pt x="10140" y="14236"/>
                    </a:cubicBezTo>
                    <a:cubicBezTo>
                      <a:pt x="9438" y="14621"/>
                      <a:pt x="8646" y="14938"/>
                      <a:pt x="7832" y="15141"/>
                    </a:cubicBezTo>
                    <a:cubicBezTo>
                      <a:pt x="6474" y="15481"/>
                      <a:pt x="5003" y="15526"/>
                      <a:pt x="3758" y="14757"/>
                    </a:cubicBezTo>
                    <a:cubicBezTo>
                      <a:pt x="2694" y="14078"/>
                      <a:pt x="1789" y="13331"/>
                      <a:pt x="1178" y="12222"/>
                    </a:cubicBezTo>
                    <a:cubicBezTo>
                      <a:pt x="567" y="11181"/>
                      <a:pt x="227" y="9959"/>
                      <a:pt x="137" y="8759"/>
                    </a:cubicBezTo>
                    <a:cubicBezTo>
                      <a:pt x="1" y="6768"/>
                      <a:pt x="567" y="4640"/>
                      <a:pt x="1993" y="3169"/>
                    </a:cubicBezTo>
                    <a:cubicBezTo>
                      <a:pt x="2128" y="3033"/>
                      <a:pt x="2128" y="2852"/>
                      <a:pt x="1902" y="2830"/>
                    </a:cubicBezTo>
                    <a:cubicBezTo>
                      <a:pt x="1608" y="2807"/>
                      <a:pt x="1314" y="2830"/>
                      <a:pt x="1019" y="2920"/>
                    </a:cubicBezTo>
                    <a:cubicBezTo>
                      <a:pt x="1381" y="2581"/>
                      <a:pt x="1879" y="2377"/>
                      <a:pt x="2377" y="2400"/>
                    </a:cubicBezTo>
                    <a:cubicBezTo>
                      <a:pt x="2128" y="2196"/>
                      <a:pt x="2174" y="1585"/>
                      <a:pt x="2264" y="1291"/>
                    </a:cubicBezTo>
                    <a:cubicBezTo>
                      <a:pt x="2332" y="1064"/>
                      <a:pt x="2468" y="906"/>
                      <a:pt x="2604" y="725"/>
                    </a:cubicBezTo>
                    <a:cubicBezTo>
                      <a:pt x="2898" y="431"/>
                      <a:pt x="3260" y="136"/>
                      <a:pt x="3645" y="1"/>
                    </a:cubicBezTo>
                    <a:cubicBezTo>
                      <a:pt x="3464" y="317"/>
                      <a:pt x="3237" y="657"/>
                      <a:pt x="3079" y="1019"/>
                    </a:cubicBezTo>
                    <a:cubicBezTo>
                      <a:pt x="2966" y="1336"/>
                      <a:pt x="2898" y="1630"/>
                      <a:pt x="2920" y="1970"/>
                    </a:cubicBezTo>
                    <a:cubicBezTo>
                      <a:pt x="2920" y="2173"/>
                      <a:pt x="3011" y="2173"/>
                      <a:pt x="3169" y="2128"/>
                    </a:cubicBezTo>
                    <a:cubicBezTo>
                      <a:pt x="3305" y="2060"/>
                      <a:pt x="3464" y="1947"/>
                      <a:pt x="3599" y="1856"/>
                    </a:cubicBezTo>
                    <a:cubicBezTo>
                      <a:pt x="4052" y="1607"/>
                      <a:pt x="4527" y="1404"/>
                      <a:pt x="5048" y="1268"/>
                    </a:cubicBezTo>
                    <a:cubicBezTo>
                      <a:pt x="6768" y="770"/>
                      <a:pt x="8669" y="951"/>
                      <a:pt x="10231" y="181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94" name="Google Shape;9894;p29"/>
              <p:cNvSpPr/>
              <p:nvPr/>
            </p:nvSpPr>
            <p:spPr>
              <a:xfrm>
                <a:off x="4425850" y="4880275"/>
                <a:ext cx="155050" cy="175100"/>
              </a:xfrm>
              <a:custGeom>
                <a:avLst/>
                <a:gdLst/>
                <a:ahLst/>
                <a:cxnLst/>
                <a:rect l="l" t="t" r="r" b="b"/>
                <a:pathLst>
                  <a:path w="6202" h="7004" extrusionOk="0">
                    <a:moveTo>
                      <a:pt x="3308" y="1"/>
                    </a:moveTo>
                    <a:cubicBezTo>
                      <a:pt x="3212" y="1"/>
                      <a:pt x="3113" y="4"/>
                      <a:pt x="3011" y="10"/>
                    </a:cubicBezTo>
                    <a:cubicBezTo>
                      <a:pt x="2151" y="100"/>
                      <a:pt x="1358" y="462"/>
                      <a:pt x="770" y="1051"/>
                    </a:cubicBezTo>
                    <a:cubicBezTo>
                      <a:pt x="182" y="1617"/>
                      <a:pt x="0" y="2409"/>
                      <a:pt x="68" y="3246"/>
                    </a:cubicBezTo>
                    <a:cubicBezTo>
                      <a:pt x="182" y="4717"/>
                      <a:pt x="1268" y="6143"/>
                      <a:pt x="2603" y="6777"/>
                    </a:cubicBezTo>
                    <a:cubicBezTo>
                      <a:pt x="2912" y="6909"/>
                      <a:pt x="3250" y="7003"/>
                      <a:pt x="3591" y="7003"/>
                    </a:cubicBezTo>
                    <a:cubicBezTo>
                      <a:pt x="3775" y="7003"/>
                      <a:pt x="3960" y="6976"/>
                      <a:pt x="4142" y="6913"/>
                    </a:cubicBezTo>
                    <a:cubicBezTo>
                      <a:pt x="4957" y="6641"/>
                      <a:pt x="5658" y="5849"/>
                      <a:pt x="5953" y="5012"/>
                    </a:cubicBezTo>
                    <a:cubicBezTo>
                      <a:pt x="6134" y="4378"/>
                      <a:pt x="6202" y="3608"/>
                      <a:pt x="6111" y="2839"/>
                    </a:cubicBezTo>
                    <a:cubicBezTo>
                      <a:pt x="5998" y="1956"/>
                      <a:pt x="5545" y="1141"/>
                      <a:pt x="4934" y="598"/>
                    </a:cubicBezTo>
                    <a:cubicBezTo>
                      <a:pt x="4442" y="145"/>
                      <a:pt x="3949" y="1"/>
                      <a:pt x="330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95" name="Google Shape;9895;p29"/>
              <p:cNvSpPr/>
              <p:nvPr/>
            </p:nvSpPr>
            <p:spPr>
              <a:xfrm>
                <a:off x="4427550" y="4873725"/>
                <a:ext cx="154475" cy="178250"/>
              </a:xfrm>
              <a:custGeom>
                <a:avLst/>
                <a:gdLst/>
                <a:ahLst/>
                <a:cxnLst/>
                <a:rect l="l" t="t" r="r" b="b"/>
                <a:pathLst>
                  <a:path w="6179" h="7130" fill="none" extrusionOk="0">
                    <a:moveTo>
                      <a:pt x="6111" y="2875"/>
                    </a:moveTo>
                    <a:cubicBezTo>
                      <a:pt x="6179" y="3644"/>
                      <a:pt x="6134" y="4414"/>
                      <a:pt x="5930" y="5047"/>
                    </a:cubicBezTo>
                    <a:cubicBezTo>
                      <a:pt x="5658" y="5885"/>
                      <a:pt x="4934" y="6677"/>
                      <a:pt x="4119" y="6948"/>
                    </a:cubicBezTo>
                    <a:cubicBezTo>
                      <a:pt x="3621" y="7129"/>
                      <a:pt x="3078" y="7016"/>
                      <a:pt x="2603" y="6813"/>
                    </a:cubicBezTo>
                    <a:cubicBezTo>
                      <a:pt x="1268" y="6179"/>
                      <a:pt x="159" y="4753"/>
                      <a:pt x="46" y="3282"/>
                    </a:cubicBezTo>
                    <a:cubicBezTo>
                      <a:pt x="0" y="2445"/>
                      <a:pt x="159" y="1652"/>
                      <a:pt x="747" y="1087"/>
                    </a:cubicBezTo>
                    <a:cubicBezTo>
                      <a:pt x="1358" y="498"/>
                      <a:pt x="2150" y="136"/>
                      <a:pt x="2988" y="46"/>
                    </a:cubicBezTo>
                    <a:cubicBezTo>
                      <a:pt x="3780" y="0"/>
                      <a:pt x="4346" y="113"/>
                      <a:pt x="4912" y="634"/>
                    </a:cubicBezTo>
                    <a:cubicBezTo>
                      <a:pt x="5568" y="1177"/>
                      <a:pt x="5998" y="1992"/>
                      <a:pt x="6111" y="287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96" name="Google Shape;9896;p29"/>
              <p:cNvSpPr/>
              <p:nvPr/>
            </p:nvSpPr>
            <p:spPr>
              <a:xfrm>
                <a:off x="4440550" y="4912625"/>
                <a:ext cx="108675" cy="127175"/>
              </a:xfrm>
              <a:custGeom>
                <a:avLst/>
                <a:gdLst/>
                <a:ahLst/>
                <a:cxnLst/>
                <a:rect l="l" t="t" r="r" b="b"/>
                <a:pathLst>
                  <a:path w="4347" h="5087" extrusionOk="0">
                    <a:moveTo>
                      <a:pt x="2298" y="1"/>
                    </a:moveTo>
                    <a:cubicBezTo>
                      <a:pt x="1985" y="1"/>
                      <a:pt x="1679" y="58"/>
                      <a:pt x="1449" y="164"/>
                    </a:cubicBezTo>
                    <a:cubicBezTo>
                      <a:pt x="612" y="526"/>
                      <a:pt x="1" y="1545"/>
                      <a:pt x="69" y="2473"/>
                    </a:cubicBezTo>
                    <a:cubicBezTo>
                      <a:pt x="114" y="3491"/>
                      <a:pt x="906" y="4487"/>
                      <a:pt x="1811" y="4917"/>
                    </a:cubicBezTo>
                    <a:cubicBezTo>
                      <a:pt x="2035" y="5021"/>
                      <a:pt x="2288" y="5086"/>
                      <a:pt x="2531" y="5086"/>
                    </a:cubicBezTo>
                    <a:cubicBezTo>
                      <a:pt x="2658" y="5086"/>
                      <a:pt x="2782" y="5069"/>
                      <a:pt x="2898" y="5030"/>
                    </a:cubicBezTo>
                    <a:cubicBezTo>
                      <a:pt x="3486" y="4849"/>
                      <a:pt x="3962" y="4283"/>
                      <a:pt x="4165" y="3718"/>
                    </a:cubicBezTo>
                    <a:cubicBezTo>
                      <a:pt x="4301" y="3265"/>
                      <a:pt x="4346" y="2722"/>
                      <a:pt x="4278" y="2224"/>
                    </a:cubicBezTo>
                    <a:cubicBezTo>
                      <a:pt x="4188" y="1567"/>
                      <a:pt x="3939" y="934"/>
                      <a:pt x="3554" y="459"/>
                    </a:cubicBezTo>
                    <a:cubicBezTo>
                      <a:pt x="3292" y="141"/>
                      <a:pt x="2786" y="1"/>
                      <a:pt x="2298"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97" name="Google Shape;9897;p29"/>
              <p:cNvSpPr/>
              <p:nvPr/>
            </p:nvSpPr>
            <p:spPr>
              <a:xfrm>
                <a:off x="4126550" y="5075000"/>
                <a:ext cx="191250" cy="152375"/>
              </a:xfrm>
              <a:custGeom>
                <a:avLst/>
                <a:gdLst/>
                <a:ahLst/>
                <a:cxnLst/>
                <a:rect l="l" t="t" r="r" b="b"/>
                <a:pathLst>
                  <a:path w="7650" h="6095" extrusionOk="0">
                    <a:moveTo>
                      <a:pt x="3572" y="0"/>
                    </a:moveTo>
                    <a:cubicBezTo>
                      <a:pt x="3505" y="0"/>
                      <a:pt x="3439" y="2"/>
                      <a:pt x="3372" y="6"/>
                    </a:cubicBezTo>
                    <a:cubicBezTo>
                      <a:pt x="2014" y="97"/>
                      <a:pt x="679" y="1115"/>
                      <a:pt x="294" y="2405"/>
                    </a:cubicBezTo>
                    <a:cubicBezTo>
                      <a:pt x="0" y="3311"/>
                      <a:pt x="272" y="4850"/>
                      <a:pt x="1109" y="5370"/>
                    </a:cubicBezTo>
                    <a:cubicBezTo>
                      <a:pt x="1811" y="5868"/>
                      <a:pt x="2784" y="6094"/>
                      <a:pt x="3712" y="6094"/>
                    </a:cubicBezTo>
                    <a:cubicBezTo>
                      <a:pt x="4481" y="6094"/>
                      <a:pt x="5228" y="5936"/>
                      <a:pt x="5862" y="5642"/>
                    </a:cubicBezTo>
                    <a:cubicBezTo>
                      <a:pt x="6654" y="5257"/>
                      <a:pt x="7356" y="4465"/>
                      <a:pt x="7537" y="3582"/>
                    </a:cubicBezTo>
                    <a:cubicBezTo>
                      <a:pt x="7650" y="3084"/>
                      <a:pt x="7469" y="2541"/>
                      <a:pt x="7197" y="2088"/>
                    </a:cubicBezTo>
                    <a:cubicBezTo>
                      <a:pt x="6462" y="900"/>
                      <a:pt x="4985" y="0"/>
                      <a:pt x="3572"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98" name="Google Shape;9898;p29"/>
              <p:cNvSpPr/>
              <p:nvPr/>
            </p:nvSpPr>
            <p:spPr>
              <a:xfrm>
                <a:off x="4119175" y="5074575"/>
                <a:ext cx="190700" cy="153925"/>
              </a:xfrm>
              <a:custGeom>
                <a:avLst/>
                <a:gdLst/>
                <a:ahLst/>
                <a:cxnLst/>
                <a:rect l="l" t="t" r="r" b="b"/>
                <a:pathLst>
                  <a:path w="7628" h="6157" fill="none" extrusionOk="0">
                    <a:moveTo>
                      <a:pt x="3690" y="6157"/>
                    </a:moveTo>
                    <a:cubicBezTo>
                      <a:pt x="4459" y="6157"/>
                      <a:pt x="5229" y="6021"/>
                      <a:pt x="5840" y="5704"/>
                    </a:cubicBezTo>
                    <a:cubicBezTo>
                      <a:pt x="6632" y="5342"/>
                      <a:pt x="7356" y="4550"/>
                      <a:pt x="7515" y="3667"/>
                    </a:cubicBezTo>
                    <a:cubicBezTo>
                      <a:pt x="7628" y="3169"/>
                      <a:pt x="7469" y="2626"/>
                      <a:pt x="7175" y="2173"/>
                    </a:cubicBezTo>
                    <a:cubicBezTo>
                      <a:pt x="6406" y="929"/>
                      <a:pt x="4822" y="1"/>
                      <a:pt x="3350" y="69"/>
                    </a:cubicBezTo>
                    <a:cubicBezTo>
                      <a:pt x="1993" y="159"/>
                      <a:pt x="680" y="1177"/>
                      <a:pt x="272" y="2490"/>
                    </a:cubicBezTo>
                    <a:cubicBezTo>
                      <a:pt x="1" y="3395"/>
                      <a:pt x="250" y="4912"/>
                      <a:pt x="1087" y="5455"/>
                    </a:cubicBezTo>
                    <a:cubicBezTo>
                      <a:pt x="1789" y="5930"/>
                      <a:pt x="2739" y="6157"/>
                      <a:pt x="3690" y="6157"/>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99" name="Google Shape;9899;p29"/>
              <p:cNvSpPr/>
              <p:nvPr/>
            </p:nvSpPr>
            <p:spPr>
              <a:xfrm>
                <a:off x="4167850" y="5089175"/>
                <a:ext cx="151075" cy="120100"/>
              </a:xfrm>
              <a:custGeom>
                <a:avLst/>
                <a:gdLst/>
                <a:ahLst/>
                <a:cxnLst/>
                <a:rect l="l" t="t" r="r" b="b"/>
                <a:pathLst>
                  <a:path w="6043" h="4804" extrusionOk="0">
                    <a:moveTo>
                      <a:pt x="2841" y="1"/>
                    </a:moveTo>
                    <a:cubicBezTo>
                      <a:pt x="2791" y="1"/>
                      <a:pt x="2742" y="2"/>
                      <a:pt x="2693" y="5"/>
                    </a:cubicBezTo>
                    <a:cubicBezTo>
                      <a:pt x="1607" y="50"/>
                      <a:pt x="566" y="865"/>
                      <a:pt x="227" y="1884"/>
                    </a:cubicBezTo>
                    <a:cubicBezTo>
                      <a:pt x="0" y="2608"/>
                      <a:pt x="204" y="3807"/>
                      <a:pt x="883" y="4237"/>
                    </a:cubicBezTo>
                    <a:cubicBezTo>
                      <a:pt x="1471" y="4622"/>
                      <a:pt x="2241" y="4780"/>
                      <a:pt x="2965" y="4803"/>
                    </a:cubicBezTo>
                    <a:cubicBezTo>
                      <a:pt x="3553" y="4803"/>
                      <a:pt x="4142" y="4690"/>
                      <a:pt x="4662" y="4464"/>
                    </a:cubicBezTo>
                    <a:cubicBezTo>
                      <a:pt x="5274" y="4192"/>
                      <a:pt x="5839" y="3536"/>
                      <a:pt x="5975" y="2857"/>
                    </a:cubicBezTo>
                    <a:cubicBezTo>
                      <a:pt x="6043" y="2449"/>
                      <a:pt x="5907" y="1997"/>
                      <a:pt x="5704" y="1657"/>
                    </a:cubicBezTo>
                    <a:cubicBezTo>
                      <a:pt x="5140" y="725"/>
                      <a:pt x="3954" y="1"/>
                      <a:pt x="284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00" name="Google Shape;9900;p29"/>
              <p:cNvSpPr/>
              <p:nvPr/>
            </p:nvSpPr>
            <p:spPr>
              <a:xfrm>
                <a:off x="4205750" y="4891250"/>
                <a:ext cx="361575" cy="384400"/>
              </a:xfrm>
              <a:custGeom>
                <a:avLst/>
                <a:gdLst/>
                <a:ahLst/>
                <a:cxnLst/>
                <a:rect l="l" t="t" r="r" b="b"/>
                <a:pathLst>
                  <a:path w="14463" h="15376" extrusionOk="0">
                    <a:moveTo>
                      <a:pt x="3667" y="1"/>
                    </a:moveTo>
                    <a:cubicBezTo>
                      <a:pt x="3260" y="137"/>
                      <a:pt x="2898" y="431"/>
                      <a:pt x="2603" y="725"/>
                    </a:cubicBezTo>
                    <a:cubicBezTo>
                      <a:pt x="2467" y="906"/>
                      <a:pt x="2332" y="1065"/>
                      <a:pt x="2264" y="1291"/>
                    </a:cubicBezTo>
                    <a:cubicBezTo>
                      <a:pt x="2196" y="1585"/>
                      <a:pt x="2128" y="2196"/>
                      <a:pt x="2377" y="2400"/>
                    </a:cubicBezTo>
                    <a:cubicBezTo>
                      <a:pt x="2349" y="2399"/>
                      <a:pt x="2322" y="2398"/>
                      <a:pt x="2294" y="2398"/>
                    </a:cubicBezTo>
                    <a:cubicBezTo>
                      <a:pt x="1826" y="2398"/>
                      <a:pt x="1382" y="2578"/>
                      <a:pt x="1019" y="2920"/>
                    </a:cubicBezTo>
                    <a:cubicBezTo>
                      <a:pt x="1244" y="2851"/>
                      <a:pt x="1482" y="2822"/>
                      <a:pt x="1703" y="2822"/>
                    </a:cubicBezTo>
                    <a:cubicBezTo>
                      <a:pt x="1771" y="2822"/>
                      <a:pt x="1838" y="2825"/>
                      <a:pt x="1902" y="2830"/>
                    </a:cubicBezTo>
                    <a:cubicBezTo>
                      <a:pt x="2128" y="2852"/>
                      <a:pt x="2128" y="3034"/>
                      <a:pt x="1992" y="3169"/>
                    </a:cubicBezTo>
                    <a:cubicBezTo>
                      <a:pt x="566" y="4640"/>
                      <a:pt x="1" y="6768"/>
                      <a:pt x="159" y="8759"/>
                    </a:cubicBezTo>
                    <a:cubicBezTo>
                      <a:pt x="227" y="9959"/>
                      <a:pt x="566" y="11181"/>
                      <a:pt x="1177" y="12222"/>
                    </a:cubicBezTo>
                    <a:cubicBezTo>
                      <a:pt x="1789" y="13331"/>
                      <a:pt x="2694" y="14078"/>
                      <a:pt x="3780" y="14757"/>
                    </a:cubicBezTo>
                    <a:cubicBezTo>
                      <a:pt x="4501" y="15203"/>
                      <a:pt x="5299" y="15375"/>
                      <a:pt x="6106" y="15375"/>
                    </a:cubicBezTo>
                    <a:cubicBezTo>
                      <a:pt x="6692" y="15375"/>
                      <a:pt x="7283" y="15284"/>
                      <a:pt x="7854" y="15142"/>
                    </a:cubicBezTo>
                    <a:cubicBezTo>
                      <a:pt x="8646" y="14938"/>
                      <a:pt x="9438" y="14621"/>
                      <a:pt x="10140" y="14236"/>
                    </a:cubicBezTo>
                    <a:cubicBezTo>
                      <a:pt x="10751" y="13897"/>
                      <a:pt x="11317" y="13490"/>
                      <a:pt x="11837" y="13014"/>
                    </a:cubicBezTo>
                    <a:cubicBezTo>
                      <a:pt x="12312" y="12562"/>
                      <a:pt x="12765" y="12041"/>
                      <a:pt x="13172" y="11475"/>
                    </a:cubicBezTo>
                    <a:cubicBezTo>
                      <a:pt x="13965" y="10321"/>
                      <a:pt x="14462" y="8963"/>
                      <a:pt x="14259" y="7515"/>
                    </a:cubicBezTo>
                    <a:cubicBezTo>
                      <a:pt x="14100" y="6134"/>
                      <a:pt x="13444" y="4867"/>
                      <a:pt x="12607" y="3780"/>
                    </a:cubicBezTo>
                    <a:cubicBezTo>
                      <a:pt x="12267" y="3373"/>
                      <a:pt x="11860" y="2966"/>
                      <a:pt x="11430" y="2626"/>
                    </a:cubicBezTo>
                    <a:cubicBezTo>
                      <a:pt x="11068" y="2309"/>
                      <a:pt x="10683" y="2038"/>
                      <a:pt x="10253" y="1811"/>
                    </a:cubicBezTo>
                    <a:cubicBezTo>
                      <a:pt x="9264" y="1267"/>
                      <a:pt x="8139" y="994"/>
                      <a:pt x="7004" y="994"/>
                    </a:cubicBezTo>
                    <a:cubicBezTo>
                      <a:pt x="6347" y="994"/>
                      <a:pt x="5687" y="1086"/>
                      <a:pt x="5048" y="1268"/>
                    </a:cubicBezTo>
                    <a:cubicBezTo>
                      <a:pt x="4527" y="1404"/>
                      <a:pt x="4052" y="1608"/>
                      <a:pt x="3599" y="1857"/>
                    </a:cubicBezTo>
                    <a:cubicBezTo>
                      <a:pt x="3463" y="1947"/>
                      <a:pt x="3305" y="2060"/>
                      <a:pt x="3169" y="2128"/>
                    </a:cubicBezTo>
                    <a:cubicBezTo>
                      <a:pt x="3118" y="2143"/>
                      <a:pt x="3075" y="2153"/>
                      <a:pt x="3038" y="2153"/>
                    </a:cubicBezTo>
                    <a:cubicBezTo>
                      <a:pt x="2962" y="2153"/>
                      <a:pt x="2920" y="2108"/>
                      <a:pt x="2920" y="1970"/>
                    </a:cubicBezTo>
                    <a:cubicBezTo>
                      <a:pt x="2898" y="1630"/>
                      <a:pt x="2988" y="1336"/>
                      <a:pt x="3101" y="1019"/>
                    </a:cubicBezTo>
                    <a:cubicBezTo>
                      <a:pt x="3237" y="657"/>
                      <a:pt x="3463" y="318"/>
                      <a:pt x="3667"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01" name="Google Shape;9901;p29"/>
              <p:cNvSpPr/>
              <p:nvPr/>
            </p:nvSpPr>
            <p:spPr>
              <a:xfrm>
                <a:off x="4360225" y="5079100"/>
                <a:ext cx="209350" cy="197475"/>
              </a:xfrm>
              <a:custGeom>
                <a:avLst/>
                <a:gdLst/>
                <a:ahLst/>
                <a:cxnLst/>
                <a:rect l="l" t="t" r="r" b="b"/>
                <a:pathLst>
                  <a:path w="8374" h="7899" extrusionOk="0">
                    <a:moveTo>
                      <a:pt x="8125" y="1"/>
                    </a:moveTo>
                    <a:lnTo>
                      <a:pt x="8125" y="1"/>
                    </a:lnTo>
                    <a:cubicBezTo>
                      <a:pt x="8148" y="1064"/>
                      <a:pt x="7831" y="2083"/>
                      <a:pt x="7356" y="2943"/>
                    </a:cubicBezTo>
                    <a:cubicBezTo>
                      <a:pt x="6880" y="3848"/>
                      <a:pt x="6201" y="4640"/>
                      <a:pt x="5454" y="5319"/>
                    </a:cubicBezTo>
                    <a:cubicBezTo>
                      <a:pt x="4753" y="6043"/>
                      <a:pt x="3870" y="6564"/>
                      <a:pt x="2942" y="6994"/>
                    </a:cubicBezTo>
                    <a:cubicBezTo>
                      <a:pt x="2037" y="7424"/>
                      <a:pt x="1041" y="7741"/>
                      <a:pt x="0" y="7877"/>
                    </a:cubicBezTo>
                    <a:cubicBezTo>
                      <a:pt x="166" y="7891"/>
                      <a:pt x="334" y="7898"/>
                      <a:pt x="502" y="7898"/>
                    </a:cubicBezTo>
                    <a:cubicBezTo>
                      <a:pt x="1385" y="7898"/>
                      <a:pt x="2283" y="7706"/>
                      <a:pt x="3101" y="7401"/>
                    </a:cubicBezTo>
                    <a:cubicBezTo>
                      <a:pt x="4097" y="6994"/>
                      <a:pt x="5070" y="6451"/>
                      <a:pt x="5862" y="5727"/>
                    </a:cubicBezTo>
                    <a:cubicBezTo>
                      <a:pt x="6609" y="4980"/>
                      <a:pt x="7288" y="4142"/>
                      <a:pt x="7740" y="3147"/>
                    </a:cubicBezTo>
                    <a:cubicBezTo>
                      <a:pt x="8193" y="2151"/>
                      <a:pt x="8374" y="1019"/>
                      <a:pt x="812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02" name="Google Shape;9902;p29"/>
              <p:cNvSpPr/>
              <p:nvPr/>
            </p:nvSpPr>
            <p:spPr>
              <a:xfrm>
                <a:off x="4240825" y="4963725"/>
                <a:ext cx="297650" cy="282700"/>
              </a:xfrm>
              <a:custGeom>
                <a:avLst/>
                <a:gdLst/>
                <a:ahLst/>
                <a:cxnLst/>
                <a:rect l="l" t="t" r="r" b="b"/>
                <a:pathLst>
                  <a:path w="11906" h="11308" extrusionOk="0">
                    <a:moveTo>
                      <a:pt x="7168" y="0"/>
                    </a:moveTo>
                    <a:cubicBezTo>
                      <a:pt x="6477" y="0"/>
                      <a:pt x="5813" y="215"/>
                      <a:pt x="5274" y="723"/>
                    </a:cubicBezTo>
                    <a:cubicBezTo>
                      <a:pt x="4912" y="1040"/>
                      <a:pt x="4640" y="1447"/>
                      <a:pt x="4527" y="2081"/>
                    </a:cubicBezTo>
                    <a:cubicBezTo>
                      <a:pt x="4437" y="2466"/>
                      <a:pt x="4527" y="3099"/>
                      <a:pt x="4527" y="3099"/>
                    </a:cubicBezTo>
                    <a:cubicBezTo>
                      <a:pt x="4527" y="3099"/>
                      <a:pt x="3758" y="3009"/>
                      <a:pt x="3396" y="2986"/>
                    </a:cubicBezTo>
                    <a:cubicBezTo>
                      <a:pt x="3258" y="2975"/>
                      <a:pt x="3120" y="2969"/>
                      <a:pt x="2983" y="2969"/>
                    </a:cubicBezTo>
                    <a:cubicBezTo>
                      <a:pt x="2282" y="2969"/>
                      <a:pt x="1591" y="3132"/>
                      <a:pt x="1042" y="3643"/>
                    </a:cubicBezTo>
                    <a:cubicBezTo>
                      <a:pt x="476" y="4140"/>
                      <a:pt x="137" y="4933"/>
                      <a:pt x="69" y="5702"/>
                    </a:cubicBezTo>
                    <a:cubicBezTo>
                      <a:pt x="1" y="6720"/>
                      <a:pt x="340" y="7739"/>
                      <a:pt x="838" y="8644"/>
                    </a:cubicBezTo>
                    <a:cubicBezTo>
                      <a:pt x="1359" y="9572"/>
                      <a:pt x="2106" y="10228"/>
                      <a:pt x="3011" y="10794"/>
                    </a:cubicBezTo>
                    <a:cubicBezTo>
                      <a:pt x="3591" y="11168"/>
                      <a:pt x="4245" y="11307"/>
                      <a:pt x="4909" y="11307"/>
                    </a:cubicBezTo>
                    <a:cubicBezTo>
                      <a:pt x="5411" y="11307"/>
                      <a:pt x="5919" y="11228"/>
                      <a:pt x="6406" y="11111"/>
                    </a:cubicBezTo>
                    <a:cubicBezTo>
                      <a:pt x="7062" y="10930"/>
                      <a:pt x="7718" y="10681"/>
                      <a:pt x="8307" y="10342"/>
                    </a:cubicBezTo>
                    <a:cubicBezTo>
                      <a:pt x="8827" y="10047"/>
                      <a:pt x="9303" y="9708"/>
                      <a:pt x="9733" y="9323"/>
                    </a:cubicBezTo>
                    <a:cubicBezTo>
                      <a:pt x="10117" y="8961"/>
                      <a:pt x="10525" y="8531"/>
                      <a:pt x="10819" y="8056"/>
                    </a:cubicBezTo>
                    <a:cubicBezTo>
                      <a:pt x="11475" y="7083"/>
                      <a:pt x="11905" y="5951"/>
                      <a:pt x="11724" y="4729"/>
                    </a:cubicBezTo>
                    <a:cubicBezTo>
                      <a:pt x="11566" y="3597"/>
                      <a:pt x="11023" y="2534"/>
                      <a:pt x="10321" y="1628"/>
                    </a:cubicBezTo>
                    <a:cubicBezTo>
                      <a:pt x="9755" y="927"/>
                      <a:pt x="8940" y="361"/>
                      <a:pt x="8148" y="135"/>
                    </a:cubicBezTo>
                    <a:cubicBezTo>
                      <a:pt x="7823" y="48"/>
                      <a:pt x="7492" y="0"/>
                      <a:pt x="716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03" name="Google Shape;9903;p29"/>
              <p:cNvSpPr/>
              <p:nvPr/>
            </p:nvSpPr>
            <p:spPr>
              <a:xfrm>
                <a:off x="4297975" y="5151025"/>
                <a:ext cx="60000" cy="48000"/>
              </a:xfrm>
              <a:custGeom>
                <a:avLst/>
                <a:gdLst/>
                <a:ahLst/>
                <a:cxnLst/>
                <a:rect l="l" t="t" r="r" b="b"/>
                <a:pathLst>
                  <a:path w="2400" h="1920" extrusionOk="0">
                    <a:moveTo>
                      <a:pt x="1520" y="1"/>
                    </a:moveTo>
                    <a:cubicBezTo>
                      <a:pt x="1260" y="1"/>
                      <a:pt x="966" y="97"/>
                      <a:pt x="702" y="292"/>
                    </a:cubicBezTo>
                    <a:cubicBezTo>
                      <a:pt x="204" y="700"/>
                      <a:pt x="1" y="1288"/>
                      <a:pt x="272" y="1650"/>
                    </a:cubicBezTo>
                    <a:cubicBezTo>
                      <a:pt x="413" y="1834"/>
                      <a:pt x="625" y="1919"/>
                      <a:pt x="866" y="1919"/>
                    </a:cubicBezTo>
                    <a:cubicBezTo>
                      <a:pt x="1129" y="1919"/>
                      <a:pt x="1426" y="1817"/>
                      <a:pt x="1698" y="1627"/>
                    </a:cubicBezTo>
                    <a:cubicBezTo>
                      <a:pt x="2196" y="1243"/>
                      <a:pt x="2400" y="632"/>
                      <a:pt x="2128" y="270"/>
                    </a:cubicBezTo>
                    <a:cubicBezTo>
                      <a:pt x="1994" y="91"/>
                      <a:pt x="1773" y="1"/>
                      <a:pt x="1520"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04" name="Google Shape;9904;p29"/>
              <p:cNvSpPr/>
              <p:nvPr/>
            </p:nvSpPr>
            <p:spPr>
              <a:xfrm>
                <a:off x="4294575" y="5111900"/>
                <a:ext cx="56625" cy="54375"/>
              </a:xfrm>
              <a:custGeom>
                <a:avLst/>
                <a:gdLst/>
                <a:ahLst/>
                <a:cxnLst/>
                <a:rect l="l" t="t" r="r" b="b"/>
                <a:pathLst>
                  <a:path w="2265" h="2175" extrusionOk="0">
                    <a:moveTo>
                      <a:pt x="1110" y="1"/>
                    </a:moveTo>
                    <a:cubicBezTo>
                      <a:pt x="1095" y="1"/>
                      <a:pt x="1080" y="1"/>
                      <a:pt x="1065" y="1"/>
                    </a:cubicBezTo>
                    <a:cubicBezTo>
                      <a:pt x="453" y="24"/>
                      <a:pt x="1" y="522"/>
                      <a:pt x="23" y="1156"/>
                    </a:cubicBezTo>
                    <a:cubicBezTo>
                      <a:pt x="46" y="1676"/>
                      <a:pt x="408" y="2061"/>
                      <a:pt x="861" y="2174"/>
                    </a:cubicBezTo>
                    <a:cubicBezTo>
                      <a:pt x="1087" y="1789"/>
                      <a:pt x="1630" y="1450"/>
                      <a:pt x="2264" y="1223"/>
                    </a:cubicBezTo>
                    <a:lnTo>
                      <a:pt x="2264" y="1042"/>
                    </a:lnTo>
                    <a:cubicBezTo>
                      <a:pt x="2198" y="446"/>
                      <a:pt x="1722" y="1"/>
                      <a:pt x="111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05" name="Google Shape;9905;p29"/>
              <p:cNvSpPr/>
              <p:nvPr/>
            </p:nvSpPr>
            <p:spPr>
              <a:xfrm>
                <a:off x="4312125" y="5140775"/>
                <a:ext cx="48125" cy="33975"/>
              </a:xfrm>
              <a:custGeom>
                <a:avLst/>
                <a:gdLst/>
                <a:ahLst/>
                <a:cxnLst/>
                <a:rect l="l" t="t" r="r" b="b"/>
                <a:pathLst>
                  <a:path w="1925" h="1359" fill="none" extrusionOk="0">
                    <a:moveTo>
                      <a:pt x="0" y="1359"/>
                    </a:moveTo>
                    <a:cubicBezTo>
                      <a:pt x="0" y="1359"/>
                      <a:pt x="385" y="136"/>
                      <a:pt x="1924" y="1"/>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06" name="Google Shape;9906;p29"/>
              <p:cNvSpPr/>
              <p:nvPr/>
            </p:nvSpPr>
            <p:spPr>
              <a:xfrm>
                <a:off x="4300800" y="5131725"/>
                <a:ext cx="17575" cy="17575"/>
              </a:xfrm>
              <a:custGeom>
                <a:avLst/>
                <a:gdLst/>
                <a:ahLst/>
                <a:cxnLst/>
                <a:rect l="l" t="t" r="r" b="b"/>
                <a:pathLst>
                  <a:path w="703" h="703" extrusionOk="0">
                    <a:moveTo>
                      <a:pt x="340" y="0"/>
                    </a:moveTo>
                    <a:cubicBezTo>
                      <a:pt x="137" y="0"/>
                      <a:pt x="1" y="159"/>
                      <a:pt x="1" y="363"/>
                    </a:cubicBezTo>
                    <a:cubicBezTo>
                      <a:pt x="1" y="566"/>
                      <a:pt x="159" y="702"/>
                      <a:pt x="363" y="702"/>
                    </a:cubicBezTo>
                    <a:cubicBezTo>
                      <a:pt x="567" y="702"/>
                      <a:pt x="702" y="544"/>
                      <a:pt x="702" y="340"/>
                    </a:cubicBezTo>
                    <a:cubicBezTo>
                      <a:pt x="680"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07" name="Google Shape;9907;p29"/>
              <p:cNvSpPr/>
              <p:nvPr/>
            </p:nvSpPr>
            <p:spPr>
              <a:xfrm>
                <a:off x="4434325" y="5035175"/>
                <a:ext cx="61150" cy="46575"/>
              </a:xfrm>
              <a:custGeom>
                <a:avLst/>
                <a:gdLst/>
                <a:ahLst/>
                <a:cxnLst/>
                <a:rect l="l" t="t" r="r" b="b"/>
                <a:pathLst>
                  <a:path w="2446" h="1863" extrusionOk="0">
                    <a:moveTo>
                      <a:pt x="1546" y="0"/>
                    </a:moveTo>
                    <a:cubicBezTo>
                      <a:pt x="1303" y="0"/>
                      <a:pt x="1029" y="80"/>
                      <a:pt x="770" y="241"/>
                    </a:cubicBezTo>
                    <a:cubicBezTo>
                      <a:pt x="227" y="581"/>
                      <a:pt x="1" y="1169"/>
                      <a:pt x="250" y="1577"/>
                    </a:cubicBezTo>
                    <a:cubicBezTo>
                      <a:pt x="392" y="1766"/>
                      <a:pt x="628" y="1863"/>
                      <a:pt x="898" y="1863"/>
                    </a:cubicBezTo>
                    <a:cubicBezTo>
                      <a:pt x="1143" y="1863"/>
                      <a:pt x="1417" y="1783"/>
                      <a:pt x="1676" y="1622"/>
                    </a:cubicBezTo>
                    <a:cubicBezTo>
                      <a:pt x="2219" y="1282"/>
                      <a:pt x="2445" y="671"/>
                      <a:pt x="2174" y="287"/>
                    </a:cubicBezTo>
                    <a:cubicBezTo>
                      <a:pt x="2043" y="97"/>
                      <a:pt x="1813" y="0"/>
                      <a:pt x="1546"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08" name="Google Shape;9908;p29"/>
              <p:cNvSpPr/>
              <p:nvPr/>
            </p:nvSpPr>
            <p:spPr>
              <a:xfrm>
                <a:off x="4402075" y="5014225"/>
                <a:ext cx="60000" cy="54725"/>
              </a:xfrm>
              <a:custGeom>
                <a:avLst/>
                <a:gdLst/>
                <a:ahLst/>
                <a:cxnLst/>
                <a:rect l="l" t="t" r="r" b="b"/>
                <a:pathLst>
                  <a:path w="2400" h="2189" extrusionOk="0">
                    <a:moveTo>
                      <a:pt x="1226" y="0"/>
                    </a:moveTo>
                    <a:cubicBezTo>
                      <a:pt x="798" y="0"/>
                      <a:pt x="397" y="247"/>
                      <a:pt x="227" y="672"/>
                    </a:cubicBezTo>
                    <a:cubicBezTo>
                      <a:pt x="1" y="1215"/>
                      <a:pt x="250" y="1871"/>
                      <a:pt x="816" y="2120"/>
                    </a:cubicBezTo>
                    <a:cubicBezTo>
                      <a:pt x="861" y="2143"/>
                      <a:pt x="929" y="2143"/>
                      <a:pt x="974" y="2188"/>
                    </a:cubicBezTo>
                    <a:cubicBezTo>
                      <a:pt x="1404" y="1668"/>
                      <a:pt x="1879" y="1283"/>
                      <a:pt x="2332" y="1215"/>
                    </a:cubicBezTo>
                    <a:cubicBezTo>
                      <a:pt x="2400" y="740"/>
                      <a:pt x="2106" y="287"/>
                      <a:pt x="1653" y="84"/>
                    </a:cubicBezTo>
                    <a:cubicBezTo>
                      <a:pt x="1513" y="27"/>
                      <a:pt x="1368" y="0"/>
                      <a:pt x="122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09" name="Google Shape;9909;p29"/>
              <p:cNvSpPr/>
              <p:nvPr/>
            </p:nvSpPr>
            <p:spPr>
              <a:xfrm>
                <a:off x="4421900" y="5042325"/>
                <a:ext cx="48100" cy="35100"/>
              </a:xfrm>
              <a:custGeom>
                <a:avLst/>
                <a:gdLst/>
                <a:ahLst/>
                <a:cxnLst/>
                <a:rect l="l" t="t" r="r" b="b"/>
                <a:pathLst>
                  <a:path w="1924" h="1404" fill="none" extrusionOk="0">
                    <a:moveTo>
                      <a:pt x="1924" y="46"/>
                    </a:moveTo>
                    <a:cubicBezTo>
                      <a:pt x="1924" y="46"/>
                      <a:pt x="611" y="1"/>
                      <a:pt x="0" y="140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10" name="Google Shape;9910;p29"/>
              <p:cNvSpPr/>
              <p:nvPr/>
            </p:nvSpPr>
            <p:spPr>
              <a:xfrm>
                <a:off x="4428675" y="5019950"/>
                <a:ext cx="19825" cy="17625"/>
              </a:xfrm>
              <a:custGeom>
                <a:avLst/>
                <a:gdLst/>
                <a:ahLst/>
                <a:cxnLst/>
                <a:rect l="l" t="t" r="r" b="b"/>
                <a:pathLst>
                  <a:path w="793" h="705" extrusionOk="0">
                    <a:moveTo>
                      <a:pt x="370" y="0"/>
                    </a:moveTo>
                    <a:cubicBezTo>
                      <a:pt x="232" y="0"/>
                      <a:pt x="102" y="84"/>
                      <a:pt x="69" y="217"/>
                    </a:cubicBezTo>
                    <a:cubicBezTo>
                      <a:pt x="1" y="398"/>
                      <a:pt x="91" y="624"/>
                      <a:pt x="250" y="669"/>
                    </a:cubicBezTo>
                    <a:cubicBezTo>
                      <a:pt x="298" y="694"/>
                      <a:pt x="350" y="705"/>
                      <a:pt x="401" y="705"/>
                    </a:cubicBezTo>
                    <a:cubicBezTo>
                      <a:pt x="539" y="705"/>
                      <a:pt x="669" y="621"/>
                      <a:pt x="702" y="488"/>
                    </a:cubicBezTo>
                    <a:cubicBezTo>
                      <a:pt x="793" y="307"/>
                      <a:pt x="702" y="81"/>
                      <a:pt x="521" y="36"/>
                    </a:cubicBezTo>
                    <a:cubicBezTo>
                      <a:pt x="473" y="11"/>
                      <a:pt x="421" y="0"/>
                      <a:pt x="37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11" name="Google Shape;9911;p29"/>
              <p:cNvSpPr/>
              <p:nvPr/>
            </p:nvSpPr>
            <p:spPr>
              <a:xfrm>
                <a:off x="4394725" y="5108950"/>
                <a:ext cx="16900" cy="14450"/>
              </a:xfrm>
              <a:custGeom>
                <a:avLst/>
                <a:gdLst/>
                <a:ahLst/>
                <a:cxnLst/>
                <a:rect l="l" t="t" r="r" b="b"/>
                <a:pathLst>
                  <a:path w="676" h="578" extrusionOk="0">
                    <a:moveTo>
                      <a:pt x="620" y="0"/>
                    </a:moveTo>
                    <a:cubicBezTo>
                      <a:pt x="611" y="0"/>
                      <a:pt x="601" y="2"/>
                      <a:pt x="589" y="6"/>
                    </a:cubicBezTo>
                    <a:cubicBezTo>
                      <a:pt x="544" y="6"/>
                      <a:pt x="453" y="97"/>
                      <a:pt x="408" y="119"/>
                    </a:cubicBezTo>
                    <a:lnTo>
                      <a:pt x="204" y="323"/>
                    </a:lnTo>
                    <a:cubicBezTo>
                      <a:pt x="182" y="346"/>
                      <a:pt x="1" y="481"/>
                      <a:pt x="23" y="549"/>
                    </a:cubicBezTo>
                    <a:cubicBezTo>
                      <a:pt x="46" y="572"/>
                      <a:pt x="86" y="578"/>
                      <a:pt x="125" y="578"/>
                    </a:cubicBezTo>
                    <a:cubicBezTo>
                      <a:pt x="165" y="578"/>
                      <a:pt x="204" y="572"/>
                      <a:pt x="227" y="572"/>
                    </a:cubicBezTo>
                    <a:cubicBezTo>
                      <a:pt x="318" y="572"/>
                      <a:pt x="408" y="549"/>
                      <a:pt x="476" y="504"/>
                    </a:cubicBezTo>
                    <a:cubicBezTo>
                      <a:pt x="567" y="459"/>
                      <a:pt x="634" y="368"/>
                      <a:pt x="634" y="255"/>
                    </a:cubicBezTo>
                    <a:cubicBezTo>
                      <a:pt x="634" y="233"/>
                      <a:pt x="657" y="165"/>
                      <a:pt x="657" y="119"/>
                    </a:cubicBezTo>
                    <a:cubicBezTo>
                      <a:pt x="676" y="44"/>
                      <a:pt x="663" y="0"/>
                      <a:pt x="62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12" name="Google Shape;9912;p29"/>
              <p:cNvSpPr/>
              <p:nvPr/>
            </p:nvSpPr>
            <p:spPr>
              <a:xfrm>
                <a:off x="4440000" y="5128325"/>
                <a:ext cx="21525" cy="30025"/>
              </a:xfrm>
              <a:custGeom>
                <a:avLst/>
                <a:gdLst/>
                <a:ahLst/>
                <a:cxnLst/>
                <a:rect l="l" t="t" r="r" b="b"/>
                <a:pathLst>
                  <a:path w="861" h="1201" fill="none" extrusionOk="0">
                    <a:moveTo>
                      <a:pt x="0" y="1200"/>
                    </a:moveTo>
                    <a:cubicBezTo>
                      <a:pt x="543" y="1064"/>
                      <a:pt x="860" y="634"/>
                      <a:pt x="792" y="1"/>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13" name="Google Shape;9913;p29"/>
              <p:cNvSpPr/>
              <p:nvPr/>
            </p:nvSpPr>
            <p:spPr>
              <a:xfrm>
                <a:off x="4490350" y="5386650"/>
                <a:ext cx="86025" cy="71000"/>
              </a:xfrm>
              <a:custGeom>
                <a:avLst/>
                <a:gdLst/>
                <a:ahLst/>
                <a:cxnLst/>
                <a:rect l="l" t="t" r="r" b="b"/>
                <a:pathLst>
                  <a:path w="3441" h="2840" extrusionOk="0">
                    <a:moveTo>
                      <a:pt x="1824" y="0"/>
                    </a:moveTo>
                    <a:cubicBezTo>
                      <a:pt x="1365" y="0"/>
                      <a:pt x="920" y="85"/>
                      <a:pt x="679" y="214"/>
                    </a:cubicBezTo>
                    <a:cubicBezTo>
                      <a:pt x="1" y="576"/>
                      <a:pt x="204" y="1459"/>
                      <a:pt x="498" y="1980"/>
                    </a:cubicBezTo>
                    <a:cubicBezTo>
                      <a:pt x="612" y="2296"/>
                      <a:pt x="883" y="2523"/>
                      <a:pt x="1155" y="2681"/>
                    </a:cubicBezTo>
                    <a:cubicBezTo>
                      <a:pt x="1359" y="2777"/>
                      <a:pt x="1597" y="2839"/>
                      <a:pt x="1837" y="2839"/>
                    </a:cubicBezTo>
                    <a:cubicBezTo>
                      <a:pt x="1996" y="2839"/>
                      <a:pt x="2156" y="2812"/>
                      <a:pt x="2309" y="2749"/>
                    </a:cubicBezTo>
                    <a:cubicBezTo>
                      <a:pt x="3260" y="2477"/>
                      <a:pt x="3441" y="1549"/>
                      <a:pt x="3327" y="644"/>
                    </a:cubicBezTo>
                    <a:cubicBezTo>
                      <a:pt x="3180" y="176"/>
                      <a:pt x="2488" y="0"/>
                      <a:pt x="1824"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14" name="Google Shape;9914;p29"/>
              <p:cNvSpPr/>
              <p:nvPr/>
            </p:nvSpPr>
            <p:spPr>
              <a:xfrm>
                <a:off x="4634075" y="5276575"/>
                <a:ext cx="76400" cy="79325"/>
              </a:xfrm>
              <a:custGeom>
                <a:avLst/>
                <a:gdLst/>
                <a:ahLst/>
                <a:cxnLst/>
                <a:rect l="l" t="t" r="r" b="b"/>
                <a:pathLst>
                  <a:path w="3056" h="3173" extrusionOk="0">
                    <a:moveTo>
                      <a:pt x="1200" y="0"/>
                    </a:moveTo>
                    <a:cubicBezTo>
                      <a:pt x="362" y="68"/>
                      <a:pt x="0" y="1833"/>
                      <a:pt x="158" y="2490"/>
                    </a:cubicBezTo>
                    <a:cubicBezTo>
                      <a:pt x="298" y="3000"/>
                      <a:pt x="754" y="3172"/>
                      <a:pt x="1217" y="3172"/>
                    </a:cubicBezTo>
                    <a:cubicBezTo>
                      <a:pt x="1431" y="3172"/>
                      <a:pt x="1647" y="3136"/>
                      <a:pt x="1833" y="3078"/>
                    </a:cubicBezTo>
                    <a:cubicBezTo>
                      <a:pt x="2173" y="3010"/>
                      <a:pt x="2444" y="2829"/>
                      <a:pt x="2648" y="2580"/>
                    </a:cubicBezTo>
                    <a:cubicBezTo>
                      <a:pt x="2897" y="2286"/>
                      <a:pt x="3055" y="1901"/>
                      <a:pt x="3010" y="1471"/>
                    </a:cubicBezTo>
                    <a:cubicBezTo>
                      <a:pt x="2965" y="476"/>
                      <a:pt x="2105" y="91"/>
                      <a:pt x="1200"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15" name="Google Shape;9915;p29"/>
              <p:cNvSpPr/>
              <p:nvPr/>
            </p:nvSpPr>
            <p:spPr>
              <a:xfrm>
                <a:off x="4638025" y="5270350"/>
                <a:ext cx="76400" cy="81500"/>
              </a:xfrm>
              <a:custGeom>
                <a:avLst/>
                <a:gdLst/>
                <a:ahLst/>
                <a:cxnLst/>
                <a:rect l="l" t="t" r="r" b="b"/>
                <a:pathLst>
                  <a:path w="3056" h="3260" fill="none" extrusionOk="0">
                    <a:moveTo>
                      <a:pt x="2671" y="2580"/>
                    </a:moveTo>
                    <a:cubicBezTo>
                      <a:pt x="2920" y="2286"/>
                      <a:pt x="3056" y="1901"/>
                      <a:pt x="3033" y="1471"/>
                    </a:cubicBezTo>
                    <a:cubicBezTo>
                      <a:pt x="2965" y="476"/>
                      <a:pt x="2128" y="91"/>
                      <a:pt x="1223" y="0"/>
                    </a:cubicBezTo>
                    <a:cubicBezTo>
                      <a:pt x="363" y="46"/>
                      <a:pt x="0" y="1834"/>
                      <a:pt x="182" y="2490"/>
                    </a:cubicBezTo>
                    <a:cubicBezTo>
                      <a:pt x="363" y="3214"/>
                      <a:pt x="1245" y="3259"/>
                      <a:pt x="1834" y="3078"/>
                    </a:cubicBezTo>
                    <a:cubicBezTo>
                      <a:pt x="2173" y="2988"/>
                      <a:pt x="2467" y="2807"/>
                      <a:pt x="2671" y="258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16" name="Google Shape;9916;p29"/>
              <p:cNvSpPr/>
              <p:nvPr/>
            </p:nvSpPr>
            <p:spPr>
              <a:xfrm>
                <a:off x="4136150" y="5171325"/>
                <a:ext cx="122825" cy="191625"/>
              </a:xfrm>
              <a:custGeom>
                <a:avLst/>
                <a:gdLst/>
                <a:ahLst/>
                <a:cxnLst/>
                <a:rect l="l" t="t" r="r" b="b"/>
                <a:pathLst>
                  <a:path w="4913" h="7665" extrusionOk="0">
                    <a:moveTo>
                      <a:pt x="3215" y="1"/>
                    </a:moveTo>
                    <a:cubicBezTo>
                      <a:pt x="3192" y="1"/>
                      <a:pt x="3124" y="1"/>
                      <a:pt x="3101" y="23"/>
                    </a:cubicBezTo>
                    <a:cubicBezTo>
                      <a:pt x="3079" y="46"/>
                      <a:pt x="3056" y="114"/>
                      <a:pt x="3056" y="159"/>
                    </a:cubicBezTo>
                    <a:cubicBezTo>
                      <a:pt x="3056" y="227"/>
                      <a:pt x="3079" y="250"/>
                      <a:pt x="3101" y="318"/>
                    </a:cubicBezTo>
                    <a:cubicBezTo>
                      <a:pt x="3124" y="363"/>
                      <a:pt x="3147" y="385"/>
                      <a:pt x="3192" y="453"/>
                    </a:cubicBezTo>
                    <a:cubicBezTo>
                      <a:pt x="3215" y="499"/>
                      <a:pt x="3237" y="544"/>
                      <a:pt x="3283" y="589"/>
                    </a:cubicBezTo>
                    <a:cubicBezTo>
                      <a:pt x="3305" y="770"/>
                      <a:pt x="3056" y="838"/>
                      <a:pt x="2943" y="883"/>
                    </a:cubicBezTo>
                    <a:cubicBezTo>
                      <a:pt x="2739" y="929"/>
                      <a:pt x="2513" y="951"/>
                      <a:pt x="2309" y="1042"/>
                    </a:cubicBezTo>
                    <a:cubicBezTo>
                      <a:pt x="1970" y="1178"/>
                      <a:pt x="1653" y="1359"/>
                      <a:pt x="1381" y="1585"/>
                    </a:cubicBezTo>
                    <a:cubicBezTo>
                      <a:pt x="295" y="2468"/>
                      <a:pt x="1" y="3984"/>
                      <a:pt x="250" y="5319"/>
                    </a:cubicBezTo>
                    <a:cubicBezTo>
                      <a:pt x="363" y="5885"/>
                      <a:pt x="635" y="6496"/>
                      <a:pt x="1132" y="6881"/>
                    </a:cubicBezTo>
                    <a:cubicBezTo>
                      <a:pt x="1746" y="7354"/>
                      <a:pt x="2645" y="7665"/>
                      <a:pt x="3493" y="7665"/>
                    </a:cubicBezTo>
                    <a:cubicBezTo>
                      <a:pt x="3739" y="7665"/>
                      <a:pt x="3981" y="7639"/>
                      <a:pt x="4210" y="7582"/>
                    </a:cubicBezTo>
                    <a:cubicBezTo>
                      <a:pt x="4369" y="7560"/>
                      <a:pt x="4708" y="7401"/>
                      <a:pt x="4776" y="7220"/>
                    </a:cubicBezTo>
                    <a:cubicBezTo>
                      <a:pt x="4821" y="7062"/>
                      <a:pt x="4663" y="6881"/>
                      <a:pt x="4550" y="6768"/>
                    </a:cubicBezTo>
                    <a:cubicBezTo>
                      <a:pt x="4346" y="6496"/>
                      <a:pt x="4120" y="6270"/>
                      <a:pt x="3894" y="6043"/>
                    </a:cubicBezTo>
                    <a:cubicBezTo>
                      <a:pt x="3577" y="5749"/>
                      <a:pt x="3283" y="5432"/>
                      <a:pt x="3011" y="5070"/>
                    </a:cubicBezTo>
                    <a:cubicBezTo>
                      <a:pt x="2377" y="4007"/>
                      <a:pt x="2988" y="2649"/>
                      <a:pt x="3577" y="1698"/>
                    </a:cubicBezTo>
                    <a:cubicBezTo>
                      <a:pt x="3735" y="1494"/>
                      <a:pt x="3871" y="1291"/>
                      <a:pt x="4097" y="1155"/>
                    </a:cubicBezTo>
                    <a:cubicBezTo>
                      <a:pt x="4233" y="1110"/>
                      <a:pt x="4369" y="1110"/>
                      <a:pt x="4482" y="1042"/>
                    </a:cubicBezTo>
                    <a:cubicBezTo>
                      <a:pt x="4595" y="1019"/>
                      <a:pt x="4708" y="1019"/>
                      <a:pt x="4821" y="951"/>
                    </a:cubicBezTo>
                    <a:cubicBezTo>
                      <a:pt x="4867" y="951"/>
                      <a:pt x="4889" y="929"/>
                      <a:pt x="4889" y="906"/>
                    </a:cubicBezTo>
                    <a:cubicBezTo>
                      <a:pt x="4912" y="883"/>
                      <a:pt x="4889" y="838"/>
                      <a:pt x="4844" y="793"/>
                    </a:cubicBezTo>
                    <a:cubicBezTo>
                      <a:pt x="4821" y="725"/>
                      <a:pt x="4799" y="725"/>
                      <a:pt x="4776" y="725"/>
                    </a:cubicBezTo>
                    <a:cubicBezTo>
                      <a:pt x="4505" y="567"/>
                      <a:pt x="4233" y="385"/>
                      <a:pt x="3939" y="250"/>
                    </a:cubicBezTo>
                    <a:cubicBezTo>
                      <a:pt x="3713" y="137"/>
                      <a:pt x="3464" y="1"/>
                      <a:pt x="321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17" name="Google Shape;9917;p29"/>
              <p:cNvSpPr/>
              <p:nvPr/>
            </p:nvSpPr>
            <p:spPr>
              <a:xfrm>
                <a:off x="4139550" y="5174150"/>
                <a:ext cx="122800" cy="195800"/>
              </a:xfrm>
              <a:custGeom>
                <a:avLst/>
                <a:gdLst/>
                <a:ahLst/>
                <a:cxnLst/>
                <a:rect l="l" t="t" r="r" b="b"/>
                <a:pathLst>
                  <a:path w="4912" h="7832" fill="none" extrusionOk="0">
                    <a:moveTo>
                      <a:pt x="3599" y="1698"/>
                    </a:moveTo>
                    <a:cubicBezTo>
                      <a:pt x="3735" y="1495"/>
                      <a:pt x="3871" y="1291"/>
                      <a:pt x="4097" y="1155"/>
                    </a:cubicBezTo>
                    <a:cubicBezTo>
                      <a:pt x="4233" y="1110"/>
                      <a:pt x="4391" y="1110"/>
                      <a:pt x="4504" y="1042"/>
                    </a:cubicBezTo>
                    <a:cubicBezTo>
                      <a:pt x="4618" y="1019"/>
                      <a:pt x="4731" y="1019"/>
                      <a:pt x="4844" y="951"/>
                    </a:cubicBezTo>
                    <a:cubicBezTo>
                      <a:pt x="4867" y="951"/>
                      <a:pt x="4889" y="929"/>
                      <a:pt x="4889" y="906"/>
                    </a:cubicBezTo>
                    <a:cubicBezTo>
                      <a:pt x="4912" y="884"/>
                      <a:pt x="4889" y="838"/>
                      <a:pt x="4867" y="793"/>
                    </a:cubicBezTo>
                    <a:cubicBezTo>
                      <a:pt x="4821" y="770"/>
                      <a:pt x="4799" y="725"/>
                      <a:pt x="4776" y="725"/>
                    </a:cubicBezTo>
                    <a:cubicBezTo>
                      <a:pt x="4527" y="567"/>
                      <a:pt x="4233" y="386"/>
                      <a:pt x="3961" y="250"/>
                    </a:cubicBezTo>
                    <a:cubicBezTo>
                      <a:pt x="3735" y="137"/>
                      <a:pt x="3486" y="1"/>
                      <a:pt x="3214" y="1"/>
                    </a:cubicBezTo>
                    <a:cubicBezTo>
                      <a:pt x="3192" y="1"/>
                      <a:pt x="3124" y="1"/>
                      <a:pt x="3101" y="24"/>
                    </a:cubicBezTo>
                    <a:cubicBezTo>
                      <a:pt x="3079" y="46"/>
                      <a:pt x="3056" y="114"/>
                      <a:pt x="3056" y="159"/>
                    </a:cubicBezTo>
                    <a:cubicBezTo>
                      <a:pt x="3056" y="227"/>
                      <a:pt x="3079" y="250"/>
                      <a:pt x="3101" y="318"/>
                    </a:cubicBezTo>
                    <a:cubicBezTo>
                      <a:pt x="3147" y="363"/>
                      <a:pt x="3169" y="386"/>
                      <a:pt x="3192" y="454"/>
                    </a:cubicBezTo>
                    <a:cubicBezTo>
                      <a:pt x="3214" y="499"/>
                      <a:pt x="3237" y="544"/>
                      <a:pt x="3282" y="589"/>
                    </a:cubicBezTo>
                    <a:cubicBezTo>
                      <a:pt x="3305" y="770"/>
                      <a:pt x="3056" y="838"/>
                      <a:pt x="2943" y="884"/>
                    </a:cubicBezTo>
                    <a:cubicBezTo>
                      <a:pt x="2739" y="929"/>
                      <a:pt x="2513" y="951"/>
                      <a:pt x="2309" y="1042"/>
                    </a:cubicBezTo>
                    <a:cubicBezTo>
                      <a:pt x="1970" y="1178"/>
                      <a:pt x="1675" y="1359"/>
                      <a:pt x="1381" y="1585"/>
                    </a:cubicBezTo>
                    <a:cubicBezTo>
                      <a:pt x="318" y="2468"/>
                      <a:pt x="1" y="3984"/>
                      <a:pt x="250" y="5319"/>
                    </a:cubicBezTo>
                    <a:cubicBezTo>
                      <a:pt x="363" y="5885"/>
                      <a:pt x="657" y="6496"/>
                      <a:pt x="1132" y="6881"/>
                    </a:cubicBezTo>
                    <a:cubicBezTo>
                      <a:pt x="1924" y="7492"/>
                      <a:pt x="3192" y="7832"/>
                      <a:pt x="4210" y="7583"/>
                    </a:cubicBezTo>
                    <a:cubicBezTo>
                      <a:pt x="4391" y="7560"/>
                      <a:pt x="4731" y="7402"/>
                      <a:pt x="4776" y="7220"/>
                    </a:cubicBezTo>
                    <a:cubicBezTo>
                      <a:pt x="4844" y="7062"/>
                      <a:pt x="4663" y="6881"/>
                      <a:pt x="4550" y="6768"/>
                    </a:cubicBezTo>
                    <a:cubicBezTo>
                      <a:pt x="4346" y="6496"/>
                      <a:pt x="4120" y="6270"/>
                      <a:pt x="3893" y="6044"/>
                    </a:cubicBezTo>
                    <a:cubicBezTo>
                      <a:pt x="3577" y="5749"/>
                      <a:pt x="3282" y="5433"/>
                      <a:pt x="3011" y="5070"/>
                    </a:cubicBezTo>
                    <a:cubicBezTo>
                      <a:pt x="2377" y="4007"/>
                      <a:pt x="2988" y="2649"/>
                      <a:pt x="3599" y="1698"/>
                    </a:cubicBezTo>
                    <a:close/>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18" name="Google Shape;9918;p29"/>
              <p:cNvSpPr/>
              <p:nvPr/>
            </p:nvSpPr>
            <p:spPr>
              <a:xfrm>
                <a:off x="4121450" y="5194525"/>
                <a:ext cx="109225" cy="160150"/>
              </a:xfrm>
              <a:custGeom>
                <a:avLst/>
                <a:gdLst/>
                <a:ahLst/>
                <a:cxnLst/>
                <a:rect l="l" t="t" r="r" b="b"/>
                <a:pathLst>
                  <a:path w="4369" h="6406" fill="none" extrusionOk="0">
                    <a:moveTo>
                      <a:pt x="3689" y="227"/>
                    </a:moveTo>
                    <a:cubicBezTo>
                      <a:pt x="3463" y="1"/>
                      <a:pt x="3010" y="204"/>
                      <a:pt x="2784" y="295"/>
                    </a:cubicBezTo>
                    <a:cubicBezTo>
                      <a:pt x="2445" y="431"/>
                      <a:pt x="2128" y="589"/>
                      <a:pt x="1856" y="815"/>
                    </a:cubicBezTo>
                    <a:cubicBezTo>
                      <a:pt x="408" y="1992"/>
                      <a:pt x="0" y="4957"/>
                      <a:pt x="1811" y="5998"/>
                    </a:cubicBezTo>
                    <a:cubicBezTo>
                      <a:pt x="2354" y="6315"/>
                      <a:pt x="3010" y="6405"/>
                      <a:pt x="3622" y="6315"/>
                    </a:cubicBezTo>
                    <a:cubicBezTo>
                      <a:pt x="3780" y="6292"/>
                      <a:pt x="3916" y="6247"/>
                      <a:pt x="4029" y="6179"/>
                    </a:cubicBezTo>
                    <a:cubicBezTo>
                      <a:pt x="4255" y="5998"/>
                      <a:pt x="4368" y="5523"/>
                      <a:pt x="4278" y="5274"/>
                    </a:cubicBezTo>
                    <a:cubicBezTo>
                      <a:pt x="4233" y="5093"/>
                      <a:pt x="4006" y="4957"/>
                      <a:pt x="3893" y="4821"/>
                    </a:cubicBezTo>
                    <a:cubicBezTo>
                      <a:pt x="3735" y="4663"/>
                      <a:pt x="3599" y="4504"/>
                      <a:pt x="3486" y="4323"/>
                    </a:cubicBezTo>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19" name="Google Shape;9919;p29"/>
              <p:cNvSpPr/>
              <p:nvPr/>
            </p:nvSpPr>
            <p:spPr>
              <a:xfrm>
                <a:off x="4167850" y="5193950"/>
                <a:ext cx="87150" cy="156775"/>
              </a:xfrm>
              <a:custGeom>
                <a:avLst/>
                <a:gdLst/>
                <a:ahLst/>
                <a:cxnLst/>
                <a:rect l="l" t="t" r="r" b="b"/>
                <a:pathLst>
                  <a:path w="3486" h="6271" fill="none" extrusionOk="0">
                    <a:moveTo>
                      <a:pt x="2377" y="1"/>
                    </a:moveTo>
                    <a:cubicBezTo>
                      <a:pt x="1494" y="318"/>
                      <a:pt x="589" y="1382"/>
                      <a:pt x="249" y="2264"/>
                    </a:cubicBezTo>
                    <a:cubicBezTo>
                      <a:pt x="46" y="2807"/>
                      <a:pt x="0" y="3396"/>
                      <a:pt x="136" y="3939"/>
                    </a:cubicBezTo>
                    <a:cubicBezTo>
                      <a:pt x="657" y="5863"/>
                      <a:pt x="3056" y="6270"/>
                      <a:pt x="3486" y="6270"/>
                    </a:cubicBezTo>
                  </a:path>
                </a:pathLst>
              </a:custGeom>
              <a:solidFill>
                <a:srgbClr val="EC605F"/>
              </a:solidFill>
              <a:ln w="2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9920" name="Google Shape;9920;p29"/>
            <p:cNvGrpSpPr/>
            <p:nvPr/>
          </p:nvGrpSpPr>
          <p:grpSpPr>
            <a:xfrm>
              <a:off x="4700366" y="4374903"/>
              <a:ext cx="768082" cy="1156015"/>
              <a:chOff x="4700366" y="4156978"/>
              <a:chExt cx="768082" cy="1156015"/>
            </a:xfrm>
          </p:grpSpPr>
          <p:sp>
            <p:nvSpPr>
              <p:cNvPr id="9921" name="Google Shape;9921;p29"/>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22" name="Google Shape;9922;p29"/>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23" name="Google Shape;9923;p29"/>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24" name="Google Shape;9924;p29"/>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25" name="Google Shape;9925;p29"/>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26" name="Google Shape;9926;p29"/>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27" name="Google Shape;9927;p29"/>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28" name="Google Shape;9928;p29"/>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29" name="Google Shape;9929;p29"/>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30" name="Google Shape;9930;p29"/>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31" name="Google Shape;9931;p29"/>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32" name="Google Shape;9932;p29"/>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33" name="Google Shape;9933;p29"/>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34" name="Google Shape;9934;p29"/>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35" name="Google Shape;9935;p29"/>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36" name="Google Shape;9936;p29"/>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37" name="Google Shape;9937;p29"/>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38" name="Google Shape;9938;p29"/>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39" name="Google Shape;9939;p29"/>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9940" name="Google Shape;9940;p29"/>
            <p:cNvGrpSpPr/>
            <p:nvPr/>
          </p:nvGrpSpPr>
          <p:grpSpPr>
            <a:xfrm>
              <a:off x="1838400" y="4374903"/>
              <a:ext cx="766999" cy="1154931"/>
              <a:chOff x="1838400" y="4151553"/>
              <a:chExt cx="766999" cy="1154931"/>
            </a:xfrm>
          </p:grpSpPr>
          <p:sp>
            <p:nvSpPr>
              <p:cNvPr id="9941" name="Google Shape;9941;p29"/>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42" name="Google Shape;9942;p29"/>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43" name="Google Shape;9943;p29"/>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44" name="Google Shape;9944;p29"/>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45" name="Google Shape;9945;p29"/>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46" name="Google Shape;9946;p29"/>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47" name="Google Shape;9947;p29"/>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48" name="Google Shape;9948;p29"/>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49" name="Google Shape;9949;p29"/>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50" name="Google Shape;9950;p29"/>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51" name="Google Shape;9951;p29"/>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52" name="Google Shape;9952;p29"/>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53" name="Google Shape;9953;p29"/>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54" name="Google Shape;9954;p29"/>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55" name="Google Shape;9955;p29"/>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56" name="Google Shape;9956;p29"/>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57" name="Google Shape;9957;p29"/>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58" name="Google Shape;9958;p29"/>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59" name="Google Shape;9959;p29"/>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60" name="Google Shape;9960;p29"/>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9961" name="Google Shape;9961;p29"/>
            <p:cNvGrpSpPr/>
            <p:nvPr/>
          </p:nvGrpSpPr>
          <p:grpSpPr>
            <a:xfrm>
              <a:off x="2733806" y="4451103"/>
              <a:ext cx="769215" cy="1154931"/>
              <a:chOff x="2733806" y="4380153"/>
              <a:chExt cx="769215" cy="1154931"/>
            </a:xfrm>
          </p:grpSpPr>
          <p:sp>
            <p:nvSpPr>
              <p:cNvPr id="9962" name="Google Shape;9962;p29"/>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63" name="Google Shape;9963;p29"/>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64" name="Google Shape;9964;p29"/>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65" name="Google Shape;9965;p29"/>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66" name="Google Shape;9966;p29"/>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67" name="Google Shape;9967;p29"/>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68" name="Google Shape;9968;p29"/>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69" name="Google Shape;9969;p29"/>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70" name="Google Shape;9970;p29"/>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71" name="Google Shape;9971;p29"/>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72" name="Google Shape;9972;p29"/>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73" name="Google Shape;9973;p29"/>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74" name="Google Shape;9974;p29"/>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75" name="Google Shape;9975;p29"/>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76" name="Google Shape;9976;p29"/>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77" name="Google Shape;9977;p29"/>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78" name="Google Shape;9978;p29"/>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79" name="Google Shape;9979;p29"/>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80" name="Google Shape;9980;p29"/>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81" name="Google Shape;9981;p29"/>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9982" name="Google Shape;9982;p29"/>
            <p:cNvGrpSpPr/>
            <p:nvPr/>
          </p:nvGrpSpPr>
          <p:grpSpPr>
            <a:xfrm>
              <a:off x="3707629" y="4527303"/>
              <a:ext cx="788129" cy="1014456"/>
              <a:chOff x="3707629" y="4456362"/>
              <a:chExt cx="788129" cy="1014456"/>
            </a:xfrm>
          </p:grpSpPr>
          <p:sp>
            <p:nvSpPr>
              <p:cNvPr id="9983" name="Google Shape;9983;p29"/>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84" name="Google Shape;9984;p29"/>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85" name="Google Shape;9985;p29"/>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86" name="Google Shape;9986;p29"/>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87" name="Google Shape;9987;p29"/>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88" name="Google Shape;9988;p29"/>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89" name="Google Shape;9989;p29"/>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90" name="Google Shape;9990;p29"/>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91" name="Google Shape;9991;p29"/>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92" name="Google Shape;9992;p29"/>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93" name="Google Shape;9993;p29"/>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94" name="Google Shape;9994;p29"/>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95" name="Google Shape;9995;p29"/>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96" name="Google Shape;9996;p29"/>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97" name="Google Shape;9997;p29"/>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98" name="Google Shape;9998;p29"/>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999" name="Google Shape;9999;p29"/>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00" name="Google Shape;10000;p29"/>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01" name="Google Shape;10001;p29"/>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02" name="Google Shape;10002;p29"/>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10003" name="Google Shape;10003;p29"/>
            <p:cNvGrpSpPr/>
            <p:nvPr/>
          </p:nvGrpSpPr>
          <p:grpSpPr>
            <a:xfrm>
              <a:off x="6499806" y="4374903"/>
              <a:ext cx="768082" cy="1156015"/>
              <a:chOff x="6499806" y="4156978"/>
              <a:chExt cx="768082" cy="1156015"/>
            </a:xfrm>
          </p:grpSpPr>
          <p:sp>
            <p:nvSpPr>
              <p:cNvPr id="10004" name="Google Shape;10004;p29"/>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05" name="Google Shape;10005;p29"/>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06" name="Google Shape;10006;p29"/>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07" name="Google Shape;10007;p29"/>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08" name="Google Shape;10008;p29"/>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09" name="Google Shape;10009;p29"/>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10" name="Google Shape;10010;p29"/>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11" name="Google Shape;10011;p29"/>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12" name="Google Shape;10012;p29"/>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13" name="Google Shape;10013;p29"/>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14" name="Google Shape;10014;p29"/>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15" name="Google Shape;10015;p29"/>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16" name="Google Shape;10016;p29"/>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17" name="Google Shape;10017;p29"/>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18" name="Google Shape;10018;p29"/>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19" name="Google Shape;10019;p29"/>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20" name="Google Shape;10020;p29"/>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21" name="Google Shape;10021;p29"/>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22" name="Google Shape;10022;p29"/>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10023" name="Google Shape;10023;p29"/>
            <p:cNvGrpSpPr/>
            <p:nvPr/>
          </p:nvGrpSpPr>
          <p:grpSpPr>
            <a:xfrm>
              <a:off x="5673057" y="4451103"/>
              <a:ext cx="769215" cy="1154931"/>
              <a:chOff x="5673057" y="4303953"/>
              <a:chExt cx="769215" cy="1154931"/>
            </a:xfrm>
          </p:grpSpPr>
          <p:sp>
            <p:nvSpPr>
              <p:cNvPr id="10024" name="Google Shape;10024;p29"/>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25" name="Google Shape;10025;p29"/>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26" name="Google Shape;10026;p29"/>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27" name="Google Shape;10027;p29"/>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28" name="Google Shape;10028;p29"/>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29" name="Google Shape;10029;p29"/>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30" name="Google Shape;10030;p29"/>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31" name="Google Shape;10031;p29"/>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32" name="Google Shape;10032;p29"/>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33" name="Google Shape;10033;p29"/>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34" name="Google Shape;10034;p29"/>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35" name="Google Shape;10035;p29"/>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36" name="Google Shape;10036;p29"/>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37" name="Google Shape;10037;p29"/>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38" name="Google Shape;10038;p29"/>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39" name="Google Shape;10039;p29"/>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40" name="Google Shape;10040;p29"/>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41" name="Google Shape;10041;p29"/>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42" name="Google Shape;10042;p29"/>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43" name="Google Shape;10043;p29"/>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10044" name="Google Shape;10044;p29"/>
            <p:cNvGrpSpPr/>
            <p:nvPr/>
          </p:nvGrpSpPr>
          <p:grpSpPr>
            <a:xfrm>
              <a:off x="7396296" y="4603503"/>
              <a:ext cx="788129" cy="1014456"/>
              <a:chOff x="7396296" y="4303962"/>
              <a:chExt cx="788129" cy="1014456"/>
            </a:xfrm>
          </p:grpSpPr>
          <p:sp>
            <p:nvSpPr>
              <p:cNvPr id="10045" name="Google Shape;10045;p29"/>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46" name="Google Shape;10046;p29"/>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47" name="Google Shape;10047;p29"/>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48" name="Google Shape;10048;p29"/>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49" name="Google Shape;10049;p29"/>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50" name="Google Shape;10050;p29"/>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51" name="Google Shape;10051;p29"/>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52" name="Google Shape;10052;p29"/>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53" name="Google Shape;10053;p29"/>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54" name="Google Shape;10054;p29"/>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55" name="Google Shape;10055;p29"/>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56" name="Google Shape;10056;p29"/>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57" name="Google Shape;10057;p29"/>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58" name="Google Shape;10058;p29"/>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59" name="Google Shape;10059;p29"/>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60" name="Google Shape;10060;p29"/>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61" name="Google Shape;10061;p29"/>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62" name="Google Shape;10062;p29"/>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63" name="Google Shape;10063;p29"/>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64" name="Google Shape;10064;p29"/>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10065" name="Google Shape;10065;p29"/>
            <p:cNvGrpSpPr/>
            <p:nvPr/>
          </p:nvGrpSpPr>
          <p:grpSpPr>
            <a:xfrm>
              <a:off x="992737" y="4603503"/>
              <a:ext cx="788129" cy="1014456"/>
              <a:chOff x="992737" y="4303962"/>
              <a:chExt cx="788129" cy="1014456"/>
            </a:xfrm>
          </p:grpSpPr>
          <p:sp>
            <p:nvSpPr>
              <p:cNvPr id="10066" name="Google Shape;10066;p29"/>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67" name="Google Shape;10067;p29"/>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68" name="Google Shape;10068;p29"/>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69" name="Google Shape;10069;p29"/>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70" name="Google Shape;10070;p29"/>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71" name="Google Shape;10071;p29"/>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72" name="Google Shape;10072;p29"/>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73" name="Google Shape;10073;p29"/>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74" name="Google Shape;10074;p29"/>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75" name="Google Shape;10075;p29"/>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76" name="Google Shape;10076;p29"/>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77" name="Google Shape;10077;p29"/>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78" name="Google Shape;10078;p29"/>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79" name="Google Shape;10079;p29"/>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80" name="Google Shape;10080;p29"/>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81" name="Google Shape;10081;p29"/>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82" name="Google Shape;10082;p29"/>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83" name="Google Shape;10083;p29"/>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84" name="Google Shape;10084;p29"/>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85" name="Google Shape;10085;p29"/>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10086" name="Google Shape;10086;p29"/>
            <p:cNvGrpSpPr/>
            <p:nvPr/>
          </p:nvGrpSpPr>
          <p:grpSpPr>
            <a:xfrm>
              <a:off x="0" y="4374903"/>
              <a:ext cx="788129" cy="1014456"/>
              <a:chOff x="0" y="4380162"/>
              <a:chExt cx="788129" cy="1014456"/>
            </a:xfrm>
          </p:grpSpPr>
          <p:sp>
            <p:nvSpPr>
              <p:cNvPr id="10087" name="Google Shape;10087;p29"/>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88" name="Google Shape;10088;p29"/>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89" name="Google Shape;10089;p29"/>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90" name="Google Shape;10090;p29"/>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91" name="Google Shape;10091;p29"/>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92" name="Google Shape;10092;p29"/>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93" name="Google Shape;10093;p29"/>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94" name="Google Shape;10094;p29"/>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95" name="Google Shape;10095;p29"/>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96" name="Google Shape;10096;p29"/>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97" name="Google Shape;10097;p29"/>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98" name="Google Shape;10098;p29"/>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099" name="Google Shape;10099;p29"/>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00" name="Google Shape;10100;p29"/>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01" name="Google Shape;10101;p29"/>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02" name="Google Shape;10102;p29"/>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03" name="Google Shape;10103;p29"/>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04" name="Google Shape;10104;p29"/>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05" name="Google Shape;10105;p29"/>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06" name="Google Shape;10106;p29"/>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10107" name="Google Shape;10107;p29"/>
            <p:cNvGrpSpPr/>
            <p:nvPr/>
          </p:nvGrpSpPr>
          <p:grpSpPr>
            <a:xfrm>
              <a:off x="8396815" y="4374903"/>
              <a:ext cx="769215" cy="1154931"/>
              <a:chOff x="8396815" y="4456353"/>
              <a:chExt cx="769215" cy="1154931"/>
            </a:xfrm>
          </p:grpSpPr>
          <p:sp>
            <p:nvSpPr>
              <p:cNvPr id="10108" name="Google Shape;10108;p29"/>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09" name="Google Shape;10109;p29"/>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10" name="Google Shape;10110;p29"/>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11" name="Google Shape;10111;p29"/>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12" name="Google Shape;10112;p29"/>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13" name="Google Shape;10113;p29"/>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14" name="Google Shape;10114;p29"/>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15" name="Google Shape;10115;p29"/>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16" name="Google Shape;10116;p29"/>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17" name="Google Shape;10117;p29"/>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18" name="Google Shape;10118;p29"/>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19" name="Google Shape;10119;p29"/>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20" name="Google Shape;10120;p29"/>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21" name="Google Shape;10121;p29"/>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22" name="Google Shape;10122;p29"/>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23" name="Google Shape;10123;p29"/>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24" name="Google Shape;10124;p29"/>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25" name="Google Shape;10125;p29"/>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26" name="Google Shape;10126;p29"/>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27" name="Google Shape;10127;p29"/>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10128" name="Google Shape;10128;p29"/>
            <p:cNvGrpSpPr/>
            <p:nvPr/>
          </p:nvGrpSpPr>
          <p:grpSpPr>
            <a:xfrm flipH="1">
              <a:off x="5708633" y="-314431"/>
              <a:ext cx="949833" cy="732422"/>
              <a:chOff x="4866600" y="2956225"/>
              <a:chExt cx="482100" cy="371750"/>
            </a:xfrm>
          </p:grpSpPr>
          <p:sp>
            <p:nvSpPr>
              <p:cNvPr id="10129" name="Google Shape;10129;p29"/>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30" name="Google Shape;10130;p29"/>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31" name="Google Shape;10131;p29"/>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32" name="Google Shape;10132;p29"/>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33" name="Google Shape;10133;p29"/>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34" name="Google Shape;10134;p29"/>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35" name="Google Shape;10135;p29"/>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36" name="Google Shape;10136;p29"/>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10137" name="Google Shape;10137;p29"/>
            <p:cNvGrpSpPr/>
            <p:nvPr/>
          </p:nvGrpSpPr>
          <p:grpSpPr>
            <a:xfrm flipH="1">
              <a:off x="143530" y="-589188"/>
              <a:ext cx="520625" cy="3756728"/>
              <a:chOff x="9510963" y="-893988"/>
              <a:chExt cx="520625" cy="3756728"/>
            </a:xfrm>
          </p:grpSpPr>
          <p:sp>
            <p:nvSpPr>
              <p:cNvPr id="10138" name="Google Shape;10138;p29"/>
              <p:cNvSpPr/>
              <p:nvPr/>
            </p:nvSpPr>
            <p:spPr>
              <a:xfrm flipH="1">
                <a:off x="9856536" y="-308740"/>
                <a:ext cx="138259" cy="190666"/>
              </a:xfrm>
              <a:custGeom>
                <a:avLst/>
                <a:gdLst/>
                <a:ahLst/>
                <a:cxnLst/>
                <a:rect l="l" t="t" r="r" b="b"/>
                <a:pathLst>
                  <a:path w="2807" h="3871" fill="none" extrusionOk="0">
                    <a:moveTo>
                      <a:pt x="0" y="453"/>
                    </a:moveTo>
                    <a:cubicBezTo>
                      <a:pt x="0" y="363"/>
                      <a:pt x="0" y="250"/>
                      <a:pt x="68" y="159"/>
                    </a:cubicBezTo>
                    <a:cubicBezTo>
                      <a:pt x="158" y="23"/>
                      <a:pt x="317" y="1"/>
                      <a:pt x="453" y="23"/>
                    </a:cubicBezTo>
                    <a:cubicBezTo>
                      <a:pt x="611" y="46"/>
                      <a:pt x="747" y="159"/>
                      <a:pt x="860" y="250"/>
                    </a:cubicBezTo>
                    <a:cubicBezTo>
                      <a:pt x="1426" y="725"/>
                      <a:pt x="1856" y="1359"/>
                      <a:pt x="2150" y="2015"/>
                    </a:cubicBezTo>
                    <a:cubicBezTo>
                      <a:pt x="2444" y="2581"/>
                      <a:pt x="2806" y="3260"/>
                      <a:pt x="2490" y="3871"/>
                    </a:cubicBezTo>
                    <a:cubicBezTo>
                      <a:pt x="1675" y="3622"/>
                      <a:pt x="905" y="2739"/>
                      <a:pt x="498" y="2038"/>
                    </a:cubicBezTo>
                    <a:cubicBezTo>
                      <a:pt x="181" y="1585"/>
                      <a:pt x="0" y="1019"/>
                      <a:pt x="0"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39" name="Google Shape;10139;p29"/>
              <p:cNvSpPr/>
              <p:nvPr/>
            </p:nvSpPr>
            <p:spPr>
              <a:xfrm flipH="1">
                <a:off x="9874367" y="-298692"/>
                <a:ext cx="121561" cy="162788"/>
              </a:xfrm>
              <a:custGeom>
                <a:avLst/>
                <a:gdLst/>
                <a:ahLst/>
                <a:cxnLst/>
                <a:rect l="l" t="t" r="r" b="b"/>
                <a:pathLst>
                  <a:path w="2468" h="3305" fill="none" extrusionOk="0">
                    <a:moveTo>
                      <a:pt x="0" y="453"/>
                    </a:moveTo>
                    <a:cubicBezTo>
                      <a:pt x="589" y="1358"/>
                      <a:pt x="1381" y="2399"/>
                      <a:pt x="2173" y="3169"/>
                    </a:cubicBezTo>
                    <a:cubicBezTo>
                      <a:pt x="2241" y="3214"/>
                      <a:pt x="2354" y="3305"/>
                      <a:pt x="2445" y="3214"/>
                    </a:cubicBezTo>
                    <a:cubicBezTo>
                      <a:pt x="2467" y="3191"/>
                      <a:pt x="2467" y="3124"/>
                      <a:pt x="2467" y="3078"/>
                    </a:cubicBezTo>
                    <a:cubicBezTo>
                      <a:pt x="2445" y="2422"/>
                      <a:pt x="1947" y="1947"/>
                      <a:pt x="1472" y="1494"/>
                    </a:cubicBezTo>
                    <a:cubicBezTo>
                      <a:pt x="1019" y="1041"/>
                      <a:pt x="544" y="498"/>
                      <a:pt x="136"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40" name="Google Shape;10140;p29"/>
              <p:cNvSpPr/>
              <p:nvPr/>
            </p:nvSpPr>
            <p:spPr>
              <a:xfrm flipH="1">
                <a:off x="9707146" y="-559547"/>
                <a:ext cx="126044" cy="117079"/>
              </a:xfrm>
              <a:custGeom>
                <a:avLst/>
                <a:gdLst/>
                <a:ahLst/>
                <a:cxnLst/>
                <a:rect l="l" t="t" r="r" b="b"/>
                <a:pathLst>
                  <a:path w="2559" h="2377" fill="none" extrusionOk="0">
                    <a:moveTo>
                      <a:pt x="2196" y="23"/>
                    </a:moveTo>
                    <a:cubicBezTo>
                      <a:pt x="2241" y="23"/>
                      <a:pt x="2332" y="0"/>
                      <a:pt x="2377" y="23"/>
                    </a:cubicBezTo>
                    <a:cubicBezTo>
                      <a:pt x="2490" y="46"/>
                      <a:pt x="2558" y="204"/>
                      <a:pt x="2535" y="272"/>
                    </a:cubicBezTo>
                    <a:cubicBezTo>
                      <a:pt x="2535" y="385"/>
                      <a:pt x="2468" y="476"/>
                      <a:pt x="2422" y="589"/>
                    </a:cubicBezTo>
                    <a:cubicBezTo>
                      <a:pt x="2128" y="1042"/>
                      <a:pt x="1766" y="1449"/>
                      <a:pt x="1313" y="1743"/>
                    </a:cubicBezTo>
                    <a:cubicBezTo>
                      <a:pt x="951" y="2037"/>
                      <a:pt x="521" y="2377"/>
                      <a:pt x="1" y="2241"/>
                    </a:cubicBezTo>
                    <a:cubicBezTo>
                      <a:pt x="91" y="1607"/>
                      <a:pt x="612" y="951"/>
                      <a:pt x="1064" y="566"/>
                    </a:cubicBezTo>
                    <a:cubicBezTo>
                      <a:pt x="1404" y="317"/>
                      <a:pt x="1766" y="114"/>
                      <a:pt x="2196"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41" name="Google Shape;10141;p29"/>
              <p:cNvSpPr/>
              <p:nvPr/>
            </p:nvSpPr>
            <p:spPr>
              <a:xfrm flipH="1">
                <a:off x="9717194" y="-557330"/>
                <a:ext cx="101515" cy="103731"/>
              </a:xfrm>
              <a:custGeom>
                <a:avLst/>
                <a:gdLst/>
                <a:ahLst/>
                <a:cxnLst/>
                <a:rect l="l" t="t" r="r" b="b"/>
                <a:pathLst>
                  <a:path w="2061" h="2106" fill="none" extrusionOk="0">
                    <a:moveTo>
                      <a:pt x="1721" y="1"/>
                    </a:moveTo>
                    <a:cubicBezTo>
                      <a:pt x="1155" y="544"/>
                      <a:pt x="499" y="1246"/>
                      <a:pt x="46" y="1902"/>
                    </a:cubicBezTo>
                    <a:cubicBezTo>
                      <a:pt x="24" y="1970"/>
                      <a:pt x="1" y="2038"/>
                      <a:pt x="46" y="2083"/>
                    </a:cubicBezTo>
                    <a:cubicBezTo>
                      <a:pt x="69" y="2106"/>
                      <a:pt x="114" y="2083"/>
                      <a:pt x="137" y="2083"/>
                    </a:cubicBezTo>
                    <a:cubicBezTo>
                      <a:pt x="589" y="1947"/>
                      <a:pt x="884" y="1562"/>
                      <a:pt x="1155" y="1178"/>
                    </a:cubicBezTo>
                    <a:cubicBezTo>
                      <a:pt x="1449" y="770"/>
                      <a:pt x="1744" y="385"/>
                      <a:pt x="2060" y="46"/>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42" name="Google Shape;10142;p29"/>
              <p:cNvSpPr/>
              <p:nvPr/>
            </p:nvSpPr>
            <p:spPr>
              <a:xfrm>
                <a:off x="9760637" y="2256266"/>
                <a:ext cx="113730" cy="110430"/>
              </a:xfrm>
              <a:custGeom>
                <a:avLst/>
                <a:gdLst/>
                <a:ahLst/>
                <a:cxnLst/>
                <a:rect l="l" t="t" r="r" b="b"/>
                <a:pathLst>
                  <a:path w="2309" h="2242" fill="none" extrusionOk="0">
                    <a:moveTo>
                      <a:pt x="1947" y="23"/>
                    </a:moveTo>
                    <a:cubicBezTo>
                      <a:pt x="1992" y="23"/>
                      <a:pt x="2082" y="1"/>
                      <a:pt x="2128" y="23"/>
                    </a:cubicBezTo>
                    <a:cubicBezTo>
                      <a:pt x="2241" y="91"/>
                      <a:pt x="2309" y="204"/>
                      <a:pt x="2309" y="317"/>
                    </a:cubicBezTo>
                    <a:cubicBezTo>
                      <a:pt x="2309" y="431"/>
                      <a:pt x="2241" y="499"/>
                      <a:pt x="2218" y="589"/>
                    </a:cubicBezTo>
                    <a:cubicBezTo>
                      <a:pt x="1992" y="1019"/>
                      <a:pt x="1630" y="1381"/>
                      <a:pt x="1222" y="1675"/>
                    </a:cubicBezTo>
                    <a:cubicBezTo>
                      <a:pt x="883" y="1924"/>
                      <a:pt x="498" y="2241"/>
                      <a:pt x="0" y="2060"/>
                    </a:cubicBezTo>
                    <a:cubicBezTo>
                      <a:pt x="45" y="1449"/>
                      <a:pt x="521" y="838"/>
                      <a:pt x="951" y="476"/>
                    </a:cubicBezTo>
                    <a:cubicBezTo>
                      <a:pt x="1200" y="250"/>
                      <a:pt x="1539" y="91"/>
                      <a:pt x="1947"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43" name="Google Shape;10143;p29"/>
              <p:cNvSpPr/>
              <p:nvPr/>
            </p:nvSpPr>
            <p:spPr>
              <a:xfrm flipH="1">
                <a:off x="9819743" y="-604122"/>
                <a:ext cx="85901" cy="123778"/>
              </a:xfrm>
              <a:custGeom>
                <a:avLst/>
                <a:gdLst/>
                <a:ahLst/>
                <a:cxnLst/>
                <a:rect l="l" t="t" r="r" b="b"/>
                <a:pathLst>
                  <a:path w="1744" h="2513" fill="none" extrusionOk="0">
                    <a:moveTo>
                      <a:pt x="182" y="317"/>
                    </a:moveTo>
                    <a:cubicBezTo>
                      <a:pt x="317" y="113"/>
                      <a:pt x="544" y="0"/>
                      <a:pt x="770" y="45"/>
                    </a:cubicBezTo>
                    <a:cubicBezTo>
                      <a:pt x="1064" y="113"/>
                      <a:pt x="1223" y="362"/>
                      <a:pt x="1336" y="611"/>
                    </a:cubicBezTo>
                    <a:cubicBezTo>
                      <a:pt x="1562" y="1132"/>
                      <a:pt x="1743" y="1924"/>
                      <a:pt x="1472" y="2467"/>
                    </a:cubicBezTo>
                    <a:cubicBezTo>
                      <a:pt x="1449" y="2512"/>
                      <a:pt x="838" y="2128"/>
                      <a:pt x="770" y="2060"/>
                    </a:cubicBezTo>
                    <a:cubicBezTo>
                      <a:pt x="453" y="1833"/>
                      <a:pt x="227" y="1584"/>
                      <a:pt x="91" y="1177"/>
                    </a:cubicBezTo>
                    <a:cubicBezTo>
                      <a:pt x="1" y="928"/>
                      <a:pt x="1" y="634"/>
                      <a:pt x="114" y="385"/>
                    </a:cubicBezTo>
                    <a:cubicBezTo>
                      <a:pt x="159" y="362"/>
                      <a:pt x="182" y="340"/>
                      <a:pt x="182" y="317"/>
                    </a:cubicBezTo>
                    <a:close/>
                  </a:path>
                </a:pathLst>
              </a:custGeom>
              <a:noFill/>
              <a:ln w="1132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44" name="Google Shape;10144;p29"/>
              <p:cNvSpPr/>
              <p:nvPr/>
            </p:nvSpPr>
            <p:spPr>
              <a:xfrm>
                <a:off x="9695296" y="1901136"/>
                <a:ext cx="104815" cy="156138"/>
              </a:xfrm>
              <a:custGeom>
                <a:avLst/>
                <a:gdLst/>
                <a:ahLst/>
                <a:cxnLst/>
                <a:rect l="l" t="t" r="r" b="b"/>
                <a:pathLst>
                  <a:path w="2128" h="3170" fill="none" extrusionOk="0">
                    <a:moveTo>
                      <a:pt x="181" y="408"/>
                    </a:moveTo>
                    <a:cubicBezTo>
                      <a:pt x="362" y="182"/>
                      <a:pt x="679" y="1"/>
                      <a:pt x="951" y="68"/>
                    </a:cubicBezTo>
                    <a:cubicBezTo>
                      <a:pt x="1290" y="159"/>
                      <a:pt x="1516" y="453"/>
                      <a:pt x="1652" y="770"/>
                    </a:cubicBezTo>
                    <a:cubicBezTo>
                      <a:pt x="1946" y="1404"/>
                      <a:pt x="2127" y="2422"/>
                      <a:pt x="1856" y="3101"/>
                    </a:cubicBezTo>
                    <a:cubicBezTo>
                      <a:pt x="1833" y="3169"/>
                      <a:pt x="996" y="2648"/>
                      <a:pt x="951" y="2603"/>
                    </a:cubicBezTo>
                    <a:cubicBezTo>
                      <a:pt x="566" y="2309"/>
                      <a:pt x="272" y="1992"/>
                      <a:pt x="113" y="1517"/>
                    </a:cubicBezTo>
                    <a:cubicBezTo>
                      <a:pt x="0" y="1200"/>
                      <a:pt x="0" y="838"/>
                      <a:pt x="136" y="521"/>
                    </a:cubicBezTo>
                    <a:cubicBezTo>
                      <a:pt x="136" y="453"/>
                      <a:pt x="158" y="431"/>
                      <a:pt x="181" y="40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45" name="Google Shape;10145;p29"/>
              <p:cNvSpPr/>
              <p:nvPr/>
            </p:nvSpPr>
            <p:spPr>
              <a:xfrm>
                <a:off x="9696379" y="1914534"/>
                <a:ext cx="91467" cy="118212"/>
              </a:xfrm>
              <a:custGeom>
                <a:avLst/>
                <a:gdLst/>
                <a:ahLst/>
                <a:cxnLst/>
                <a:rect l="l" t="t" r="r" b="b"/>
                <a:pathLst>
                  <a:path w="1857" h="2400" fill="none" extrusionOk="0">
                    <a:moveTo>
                      <a:pt x="1" y="679"/>
                    </a:moveTo>
                    <a:cubicBezTo>
                      <a:pt x="431" y="1200"/>
                      <a:pt x="929" y="1946"/>
                      <a:pt x="1517" y="2331"/>
                    </a:cubicBezTo>
                    <a:cubicBezTo>
                      <a:pt x="1585" y="2376"/>
                      <a:pt x="1675" y="2399"/>
                      <a:pt x="1721" y="2331"/>
                    </a:cubicBezTo>
                    <a:cubicBezTo>
                      <a:pt x="1743" y="2309"/>
                      <a:pt x="1743" y="2286"/>
                      <a:pt x="1789" y="2263"/>
                    </a:cubicBezTo>
                    <a:cubicBezTo>
                      <a:pt x="1834" y="1811"/>
                      <a:pt x="317" y="249"/>
                      <a:pt x="408" y="0"/>
                    </a:cubicBezTo>
                    <a:cubicBezTo>
                      <a:pt x="1042" y="136"/>
                      <a:pt x="1268" y="611"/>
                      <a:pt x="1856" y="131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46" name="Google Shape;10146;p29"/>
              <p:cNvSpPr/>
              <p:nvPr/>
            </p:nvSpPr>
            <p:spPr>
              <a:xfrm flipH="1">
                <a:off x="9833146" y="1657523"/>
                <a:ext cx="104815" cy="121512"/>
              </a:xfrm>
              <a:custGeom>
                <a:avLst/>
                <a:gdLst/>
                <a:ahLst/>
                <a:cxnLst/>
                <a:rect l="l" t="t" r="r" b="b"/>
                <a:pathLst>
                  <a:path w="2128" h="2467" fill="none" extrusionOk="0">
                    <a:moveTo>
                      <a:pt x="91" y="430"/>
                    </a:moveTo>
                    <a:cubicBezTo>
                      <a:pt x="204" y="204"/>
                      <a:pt x="430" y="0"/>
                      <a:pt x="679" y="0"/>
                    </a:cubicBezTo>
                    <a:cubicBezTo>
                      <a:pt x="996" y="0"/>
                      <a:pt x="1222" y="226"/>
                      <a:pt x="1426" y="453"/>
                    </a:cubicBezTo>
                    <a:cubicBezTo>
                      <a:pt x="1765" y="928"/>
                      <a:pt x="2128" y="1743"/>
                      <a:pt x="1992" y="2376"/>
                    </a:cubicBezTo>
                    <a:cubicBezTo>
                      <a:pt x="1969" y="2467"/>
                      <a:pt x="1200" y="2173"/>
                      <a:pt x="1132" y="2150"/>
                    </a:cubicBezTo>
                    <a:cubicBezTo>
                      <a:pt x="747" y="1969"/>
                      <a:pt x="453" y="1788"/>
                      <a:pt x="227" y="1381"/>
                    </a:cubicBezTo>
                    <a:cubicBezTo>
                      <a:pt x="91" y="1132"/>
                      <a:pt x="0" y="815"/>
                      <a:pt x="91" y="543"/>
                    </a:cubicBezTo>
                    <a:cubicBezTo>
                      <a:pt x="68" y="498"/>
                      <a:pt x="68" y="453"/>
                      <a:pt x="91" y="430"/>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47" name="Google Shape;10147;p29"/>
              <p:cNvSpPr/>
              <p:nvPr/>
            </p:nvSpPr>
            <p:spPr>
              <a:xfrm flipH="1">
                <a:off x="9853192" y="1670871"/>
                <a:ext cx="71420" cy="42409"/>
              </a:xfrm>
              <a:custGeom>
                <a:avLst/>
                <a:gdLst/>
                <a:ahLst/>
                <a:cxnLst/>
                <a:rect l="l" t="t" r="r" b="b"/>
                <a:pathLst>
                  <a:path w="1450" h="861" fill="none" extrusionOk="0">
                    <a:moveTo>
                      <a:pt x="567" y="612"/>
                    </a:moveTo>
                    <a:cubicBezTo>
                      <a:pt x="250" y="340"/>
                      <a:pt x="1" y="114"/>
                      <a:pt x="1" y="1"/>
                    </a:cubicBezTo>
                    <a:cubicBezTo>
                      <a:pt x="521" y="1"/>
                      <a:pt x="838" y="385"/>
                      <a:pt x="1449" y="86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48" name="Google Shape;10148;p29"/>
              <p:cNvSpPr/>
              <p:nvPr/>
            </p:nvSpPr>
            <p:spPr>
              <a:xfrm flipH="1">
                <a:off x="9846543" y="1700966"/>
                <a:ext cx="89201" cy="58022"/>
              </a:xfrm>
              <a:custGeom>
                <a:avLst/>
                <a:gdLst/>
                <a:ahLst/>
                <a:cxnLst/>
                <a:rect l="l" t="t" r="r" b="b"/>
                <a:pathLst>
                  <a:path w="1811" h="1178" fill="none" extrusionOk="0">
                    <a:moveTo>
                      <a:pt x="0" y="46"/>
                    </a:moveTo>
                    <a:cubicBezTo>
                      <a:pt x="453" y="408"/>
                      <a:pt x="1019" y="929"/>
                      <a:pt x="1607" y="1155"/>
                    </a:cubicBezTo>
                    <a:cubicBezTo>
                      <a:pt x="1653" y="1178"/>
                      <a:pt x="1743" y="1178"/>
                      <a:pt x="1766" y="1132"/>
                    </a:cubicBezTo>
                    <a:cubicBezTo>
                      <a:pt x="1811" y="1087"/>
                      <a:pt x="1811" y="1064"/>
                      <a:pt x="1811" y="1042"/>
                    </a:cubicBezTo>
                    <a:cubicBezTo>
                      <a:pt x="1766" y="816"/>
                      <a:pt x="1245" y="363"/>
                      <a:pt x="793" y="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49" name="Google Shape;10149;p29"/>
              <p:cNvSpPr/>
              <p:nvPr/>
            </p:nvSpPr>
            <p:spPr>
              <a:xfrm flipH="1">
                <a:off x="9718327" y="-50102"/>
                <a:ext cx="156089" cy="105948"/>
              </a:xfrm>
              <a:custGeom>
                <a:avLst/>
                <a:gdLst/>
                <a:ahLst/>
                <a:cxnLst/>
                <a:rect l="l" t="t" r="r" b="b"/>
                <a:pathLst>
                  <a:path w="3169" h="2151" fill="none" extrusionOk="0">
                    <a:moveTo>
                      <a:pt x="2761" y="204"/>
                    </a:moveTo>
                    <a:cubicBezTo>
                      <a:pt x="2988" y="385"/>
                      <a:pt x="3169" y="679"/>
                      <a:pt x="3101" y="974"/>
                    </a:cubicBezTo>
                    <a:cubicBezTo>
                      <a:pt x="3010" y="1313"/>
                      <a:pt x="2716" y="1539"/>
                      <a:pt x="2399" y="1675"/>
                    </a:cubicBezTo>
                    <a:cubicBezTo>
                      <a:pt x="1766" y="1969"/>
                      <a:pt x="747" y="2150"/>
                      <a:pt x="68" y="1879"/>
                    </a:cubicBezTo>
                    <a:cubicBezTo>
                      <a:pt x="0" y="1856"/>
                      <a:pt x="521" y="1019"/>
                      <a:pt x="566" y="974"/>
                    </a:cubicBezTo>
                    <a:cubicBezTo>
                      <a:pt x="860" y="566"/>
                      <a:pt x="1177" y="295"/>
                      <a:pt x="1652" y="113"/>
                    </a:cubicBezTo>
                    <a:cubicBezTo>
                      <a:pt x="1969" y="0"/>
                      <a:pt x="2331" y="0"/>
                      <a:pt x="2648" y="159"/>
                    </a:cubicBezTo>
                    <a:cubicBezTo>
                      <a:pt x="2716" y="159"/>
                      <a:pt x="2739" y="181"/>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50" name="Google Shape;10150;p29"/>
              <p:cNvSpPr/>
              <p:nvPr/>
            </p:nvSpPr>
            <p:spPr>
              <a:xfrm flipH="1">
                <a:off x="9510963" y="-871675"/>
                <a:ext cx="394680" cy="3734416"/>
              </a:xfrm>
              <a:custGeom>
                <a:avLst/>
                <a:gdLst/>
                <a:ahLst/>
                <a:cxnLst/>
                <a:rect l="l" t="t" r="r" b="b"/>
                <a:pathLst>
                  <a:path w="8013" h="75818" fill="none" extrusionOk="0">
                    <a:moveTo>
                      <a:pt x="2649" y="1"/>
                    </a:moveTo>
                    <a:cubicBezTo>
                      <a:pt x="1811" y="4640"/>
                      <a:pt x="1359" y="9370"/>
                      <a:pt x="974" y="14032"/>
                    </a:cubicBezTo>
                    <a:cubicBezTo>
                      <a:pt x="69" y="25326"/>
                      <a:pt x="1" y="36687"/>
                      <a:pt x="906" y="47980"/>
                    </a:cubicBezTo>
                    <a:cubicBezTo>
                      <a:pt x="1223" y="51851"/>
                      <a:pt x="1653" y="55721"/>
                      <a:pt x="2219" y="59568"/>
                    </a:cubicBezTo>
                    <a:cubicBezTo>
                      <a:pt x="2784" y="63370"/>
                      <a:pt x="3237" y="67353"/>
                      <a:pt x="4097" y="71088"/>
                    </a:cubicBezTo>
                    <a:cubicBezTo>
                      <a:pt x="4255" y="71744"/>
                      <a:pt x="4504" y="72355"/>
                      <a:pt x="4980" y="72808"/>
                    </a:cubicBezTo>
                    <a:cubicBezTo>
                      <a:pt x="5478" y="73260"/>
                      <a:pt x="6202" y="73487"/>
                      <a:pt x="6790" y="73215"/>
                    </a:cubicBezTo>
                    <a:cubicBezTo>
                      <a:pt x="7537" y="72876"/>
                      <a:pt x="7763" y="71789"/>
                      <a:pt x="7243" y="71178"/>
                    </a:cubicBezTo>
                    <a:cubicBezTo>
                      <a:pt x="6745" y="70545"/>
                      <a:pt x="5636" y="70590"/>
                      <a:pt x="5183" y="71224"/>
                    </a:cubicBezTo>
                    <a:cubicBezTo>
                      <a:pt x="4957" y="71540"/>
                      <a:pt x="4867" y="71948"/>
                      <a:pt x="4867" y="72332"/>
                    </a:cubicBezTo>
                    <a:cubicBezTo>
                      <a:pt x="4844" y="74053"/>
                      <a:pt x="6292" y="75682"/>
                      <a:pt x="8012" y="7581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51" name="Google Shape;10151;p29"/>
              <p:cNvSpPr/>
              <p:nvPr/>
            </p:nvSpPr>
            <p:spPr>
              <a:xfrm flipH="1">
                <a:off x="9739507" y="719064"/>
                <a:ext cx="292082" cy="1726782"/>
              </a:xfrm>
              <a:custGeom>
                <a:avLst/>
                <a:gdLst/>
                <a:ahLst/>
                <a:cxnLst/>
                <a:rect l="l" t="t" r="r" b="b"/>
                <a:pathLst>
                  <a:path w="5930" h="35058" fill="none" extrusionOk="0">
                    <a:moveTo>
                      <a:pt x="3010" y="0"/>
                    </a:moveTo>
                    <a:cubicBezTo>
                      <a:pt x="3010" y="0"/>
                      <a:pt x="0" y="11294"/>
                      <a:pt x="5930" y="3505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52" name="Google Shape;10152;p29"/>
              <p:cNvSpPr/>
              <p:nvPr/>
            </p:nvSpPr>
            <p:spPr>
              <a:xfrm flipH="1">
                <a:off x="9771818" y="-893988"/>
                <a:ext cx="111513" cy="1613101"/>
              </a:xfrm>
              <a:custGeom>
                <a:avLst/>
                <a:gdLst/>
                <a:ahLst/>
                <a:cxnLst/>
                <a:rect l="l" t="t" r="r" b="b"/>
                <a:pathLst>
                  <a:path w="2264" h="32750" fill="none" extrusionOk="0">
                    <a:moveTo>
                      <a:pt x="2263" y="1"/>
                    </a:moveTo>
                    <a:cubicBezTo>
                      <a:pt x="2263" y="1"/>
                      <a:pt x="1698" y="15889"/>
                      <a:pt x="0" y="32749"/>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10153" name="Google Shape;10153;p29"/>
            <p:cNvGrpSpPr/>
            <p:nvPr/>
          </p:nvGrpSpPr>
          <p:grpSpPr>
            <a:xfrm flipH="1">
              <a:off x="6918116" y="-315002"/>
              <a:ext cx="950917" cy="733555"/>
              <a:chOff x="2920825" y="1027400"/>
              <a:chExt cx="482650" cy="372325"/>
            </a:xfrm>
          </p:grpSpPr>
          <p:sp>
            <p:nvSpPr>
              <p:cNvPr id="10154" name="Google Shape;10154;p29"/>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55" name="Google Shape;10155;p29"/>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56" name="Google Shape;10156;p29"/>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57" name="Google Shape;10157;p29"/>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58" name="Google Shape;10158;p29"/>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59" name="Google Shape;10159;p29"/>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60" name="Google Shape;10160;p29"/>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10161" name="Google Shape;10161;p29"/>
            <p:cNvGrpSpPr/>
            <p:nvPr/>
          </p:nvGrpSpPr>
          <p:grpSpPr>
            <a:xfrm flipH="1">
              <a:off x="7721667" y="-310622"/>
              <a:ext cx="1362295" cy="1920846"/>
              <a:chOff x="4877350" y="4482750"/>
              <a:chExt cx="691450" cy="974950"/>
            </a:xfrm>
          </p:grpSpPr>
          <p:sp>
            <p:nvSpPr>
              <p:cNvPr id="10162" name="Google Shape;10162;p29"/>
              <p:cNvSpPr/>
              <p:nvPr/>
            </p:nvSpPr>
            <p:spPr>
              <a:xfrm>
                <a:off x="4877350" y="5100600"/>
                <a:ext cx="257475" cy="102025"/>
              </a:xfrm>
              <a:custGeom>
                <a:avLst/>
                <a:gdLst/>
                <a:ahLst/>
                <a:cxnLst/>
                <a:rect l="l" t="t" r="r" b="b"/>
                <a:pathLst>
                  <a:path w="10299" h="4081" extrusionOk="0">
                    <a:moveTo>
                      <a:pt x="1968" y="0"/>
                    </a:moveTo>
                    <a:cubicBezTo>
                      <a:pt x="1145" y="0"/>
                      <a:pt x="387" y="156"/>
                      <a:pt x="114" y="702"/>
                    </a:cubicBezTo>
                    <a:cubicBezTo>
                      <a:pt x="1" y="906"/>
                      <a:pt x="69" y="1178"/>
                      <a:pt x="205" y="1381"/>
                    </a:cubicBezTo>
                    <a:cubicBezTo>
                      <a:pt x="499" y="1811"/>
                      <a:pt x="997" y="2015"/>
                      <a:pt x="1495" y="2196"/>
                    </a:cubicBezTo>
                    <a:cubicBezTo>
                      <a:pt x="2875" y="2807"/>
                      <a:pt x="4346" y="3373"/>
                      <a:pt x="5840" y="3735"/>
                    </a:cubicBezTo>
                    <a:cubicBezTo>
                      <a:pt x="6474" y="3871"/>
                      <a:pt x="7085" y="3984"/>
                      <a:pt x="7741" y="4052"/>
                    </a:cubicBezTo>
                    <a:cubicBezTo>
                      <a:pt x="7944" y="4065"/>
                      <a:pt x="8147" y="4081"/>
                      <a:pt x="8345" y="4081"/>
                    </a:cubicBezTo>
                    <a:cubicBezTo>
                      <a:pt x="8808" y="4081"/>
                      <a:pt x="9241" y="3996"/>
                      <a:pt x="9574" y="3599"/>
                    </a:cubicBezTo>
                    <a:cubicBezTo>
                      <a:pt x="10298" y="2762"/>
                      <a:pt x="9755" y="2173"/>
                      <a:pt x="8918" y="1743"/>
                    </a:cubicBezTo>
                    <a:cubicBezTo>
                      <a:pt x="7492" y="997"/>
                      <a:pt x="5930" y="499"/>
                      <a:pt x="4324" y="250"/>
                    </a:cubicBezTo>
                    <a:cubicBezTo>
                      <a:pt x="3808" y="179"/>
                      <a:pt x="2851" y="0"/>
                      <a:pt x="1968"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63" name="Google Shape;10163;p29"/>
              <p:cNvSpPr/>
              <p:nvPr/>
            </p:nvSpPr>
            <p:spPr>
              <a:xfrm>
                <a:off x="4883025" y="5086450"/>
                <a:ext cx="258025" cy="114325"/>
              </a:xfrm>
              <a:custGeom>
                <a:avLst/>
                <a:gdLst/>
                <a:ahLst/>
                <a:cxnLst/>
                <a:rect l="l" t="t" r="r" b="b"/>
                <a:pathLst>
                  <a:path w="10321" h="4573" fill="none" extrusionOk="0">
                    <a:moveTo>
                      <a:pt x="5884" y="4165"/>
                    </a:moveTo>
                    <a:cubicBezTo>
                      <a:pt x="6496" y="4301"/>
                      <a:pt x="7129" y="4414"/>
                      <a:pt x="7763" y="4459"/>
                    </a:cubicBezTo>
                    <a:cubicBezTo>
                      <a:pt x="8442" y="4527"/>
                      <a:pt x="9121" y="4573"/>
                      <a:pt x="9619" y="4007"/>
                    </a:cubicBezTo>
                    <a:cubicBezTo>
                      <a:pt x="10320" y="3192"/>
                      <a:pt x="9800" y="2423"/>
                      <a:pt x="8962" y="2015"/>
                    </a:cubicBezTo>
                    <a:cubicBezTo>
                      <a:pt x="7514" y="1246"/>
                      <a:pt x="5930" y="816"/>
                      <a:pt x="4345" y="567"/>
                    </a:cubicBezTo>
                    <a:cubicBezTo>
                      <a:pt x="3350" y="431"/>
                      <a:pt x="702" y="1"/>
                      <a:pt x="113" y="1133"/>
                    </a:cubicBezTo>
                    <a:cubicBezTo>
                      <a:pt x="0" y="1336"/>
                      <a:pt x="68" y="1608"/>
                      <a:pt x="204" y="1811"/>
                    </a:cubicBezTo>
                    <a:cubicBezTo>
                      <a:pt x="498" y="2241"/>
                      <a:pt x="1019" y="2423"/>
                      <a:pt x="1494" y="2626"/>
                    </a:cubicBezTo>
                    <a:cubicBezTo>
                      <a:pt x="2897" y="3192"/>
                      <a:pt x="4368" y="3780"/>
                      <a:pt x="5884" y="416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64" name="Google Shape;10164;p29"/>
              <p:cNvSpPr/>
              <p:nvPr/>
            </p:nvSpPr>
            <p:spPr>
              <a:xfrm>
                <a:off x="5238350" y="4482875"/>
                <a:ext cx="321950" cy="527225"/>
              </a:xfrm>
              <a:custGeom>
                <a:avLst/>
                <a:gdLst/>
                <a:ahLst/>
                <a:cxnLst/>
                <a:rect l="l" t="t" r="r" b="b"/>
                <a:pathLst>
                  <a:path w="12878" h="21089" extrusionOk="0">
                    <a:moveTo>
                      <a:pt x="10759" y="1"/>
                    </a:moveTo>
                    <a:cubicBezTo>
                      <a:pt x="10638" y="1"/>
                      <a:pt x="10514" y="14"/>
                      <a:pt x="10388" y="41"/>
                    </a:cubicBezTo>
                    <a:cubicBezTo>
                      <a:pt x="8691" y="403"/>
                      <a:pt x="8125" y="2530"/>
                      <a:pt x="7808" y="4001"/>
                    </a:cubicBezTo>
                    <a:cubicBezTo>
                      <a:pt x="7242" y="6763"/>
                      <a:pt x="6858" y="9343"/>
                      <a:pt x="5545" y="11923"/>
                    </a:cubicBezTo>
                    <a:cubicBezTo>
                      <a:pt x="4278" y="14412"/>
                      <a:pt x="2557" y="16653"/>
                      <a:pt x="453" y="18463"/>
                    </a:cubicBezTo>
                    <a:cubicBezTo>
                      <a:pt x="0" y="18848"/>
                      <a:pt x="272" y="20296"/>
                      <a:pt x="294" y="20840"/>
                    </a:cubicBezTo>
                    <a:cubicBezTo>
                      <a:pt x="294" y="20953"/>
                      <a:pt x="317" y="21043"/>
                      <a:pt x="430" y="21089"/>
                    </a:cubicBezTo>
                    <a:cubicBezTo>
                      <a:pt x="475" y="21089"/>
                      <a:pt x="543" y="21043"/>
                      <a:pt x="611" y="20998"/>
                    </a:cubicBezTo>
                    <a:cubicBezTo>
                      <a:pt x="2784" y="19074"/>
                      <a:pt x="4640" y="16811"/>
                      <a:pt x="6111" y="14299"/>
                    </a:cubicBezTo>
                    <a:cubicBezTo>
                      <a:pt x="7197" y="12443"/>
                      <a:pt x="7989" y="10452"/>
                      <a:pt x="8600" y="8415"/>
                    </a:cubicBezTo>
                    <a:cubicBezTo>
                      <a:pt x="9166" y="6581"/>
                      <a:pt x="8872" y="4386"/>
                      <a:pt x="9913" y="2711"/>
                    </a:cubicBezTo>
                    <a:cubicBezTo>
                      <a:pt x="10071" y="2440"/>
                      <a:pt x="10343" y="2146"/>
                      <a:pt x="10614" y="2010"/>
                    </a:cubicBezTo>
                    <a:cubicBezTo>
                      <a:pt x="10799" y="1910"/>
                      <a:pt x="10970" y="1867"/>
                      <a:pt x="11128" y="1867"/>
                    </a:cubicBezTo>
                    <a:cubicBezTo>
                      <a:pt x="11475" y="1867"/>
                      <a:pt x="11762" y="2077"/>
                      <a:pt x="11995" y="2372"/>
                    </a:cubicBezTo>
                    <a:cubicBezTo>
                      <a:pt x="12186" y="2615"/>
                      <a:pt x="12361" y="2715"/>
                      <a:pt x="12503" y="2715"/>
                    </a:cubicBezTo>
                    <a:cubicBezTo>
                      <a:pt x="12732" y="2715"/>
                      <a:pt x="12878" y="2458"/>
                      <a:pt x="12878" y="2123"/>
                    </a:cubicBezTo>
                    <a:cubicBezTo>
                      <a:pt x="12878" y="2010"/>
                      <a:pt x="12878" y="1897"/>
                      <a:pt x="12832" y="1783"/>
                    </a:cubicBezTo>
                    <a:cubicBezTo>
                      <a:pt x="12550" y="856"/>
                      <a:pt x="11747" y="1"/>
                      <a:pt x="10759"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65" name="Google Shape;10165;p29"/>
              <p:cNvSpPr/>
              <p:nvPr/>
            </p:nvSpPr>
            <p:spPr>
              <a:xfrm>
                <a:off x="5242875" y="4482750"/>
                <a:ext cx="325925" cy="522825"/>
              </a:xfrm>
              <a:custGeom>
                <a:avLst/>
                <a:gdLst/>
                <a:ahLst/>
                <a:cxnLst/>
                <a:rect l="l" t="t" r="r" b="b"/>
                <a:pathLst>
                  <a:path w="13037" h="20913" fill="none" extrusionOk="0">
                    <a:moveTo>
                      <a:pt x="13036" y="2354"/>
                    </a:moveTo>
                    <a:cubicBezTo>
                      <a:pt x="13036" y="2241"/>
                      <a:pt x="13036" y="2128"/>
                      <a:pt x="12991" y="2015"/>
                    </a:cubicBezTo>
                    <a:cubicBezTo>
                      <a:pt x="12674" y="974"/>
                      <a:pt x="11701" y="1"/>
                      <a:pt x="10547" y="272"/>
                    </a:cubicBezTo>
                    <a:cubicBezTo>
                      <a:pt x="8849" y="634"/>
                      <a:pt x="7944" y="2648"/>
                      <a:pt x="7627" y="4120"/>
                    </a:cubicBezTo>
                    <a:cubicBezTo>
                      <a:pt x="7061" y="6881"/>
                      <a:pt x="6020" y="10162"/>
                      <a:pt x="4730" y="12742"/>
                    </a:cubicBezTo>
                    <a:cubicBezTo>
                      <a:pt x="3440" y="15232"/>
                      <a:pt x="2716" y="16884"/>
                      <a:pt x="589" y="18695"/>
                    </a:cubicBezTo>
                    <a:cubicBezTo>
                      <a:pt x="136" y="19079"/>
                      <a:pt x="0" y="20120"/>
                      <a:pt x="0" y="20664"/>
                    </a:cubicBezTo>
                    <a:cubicBezTo>
                      <a:pt x="0" y="20777"/>
                      <a:pt x="23" y="20890"/>
                      <a:pt x="136" y="20913"/>
                    </a:cubicBezTo>
                    <a:cubicBezTo>
                      <a:pt x="181" y="20913"/>
                      <a:pt x="249" y="20890"/>
                      <a:pt x="294" y="20845"/>
                    </a:cubicBezTo>
                    <a:cubicBezTo>
                      <a:pt x="2490" y="18921"/>
                      <a:pt x="4029" y="17382"/>
                      <a:pt x="5477" y="14870"/>
                    </a:cubicBezTo>
                    <a:cubicBezTo>
                      <a:pt x="6563" y="13014"/>
                      <a:pt x="7808" y="11407"/>
                      <a:pt x="8555" y="8691"/>
                    </a:cubicBezTo>
                    <a:cubicBezTo>
                      <a:pt x="9098" y="6858"/>
                      <a:pt x="8962" y="4663"/>
                      <a:pt x="10003" y="2988"/>
                    </a:cubicBezTo>
                    <a:cubicBezTo>
                      <a:pt x="10185" y="2694"/>
                      <a:pt x="10433" y="2422"/>
                      <a:pt x="10705" y="2264"/>
                    </a:cubicBezTo>
                    <a:cubicBezTo>
                      <a:pt x="11316" y="1970"/>
                      <a:pt x="11769" y="2196"/>
                      <a:pt x="12108" y="2648"/>
                    </a:cubicBezTo>
                    <a:cubicBezTo>
                      <a:pt x="12606" y="3237"/>
                      <a:pt x="13014" y="2897"/>
                      <a:pt x="13036" y="235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66" name="Google Shape;10166;p29"/>
              <p:cNvSpPr/>
              <p:nvPr/>
            </p:nvSpPr>
            <p:spPr>
              <a:xfrm>
                <a:off x="5395075" y="4886175"/>
                <a:ext cx="80925" cy="90550"/>
              </a:xfrm>
              <a:custGeom>
                <a:avLst/>
                <a:gdLst/>
                <a:ahLst/>
                <a:cxnLst/>
                <a:rect l="l" t="t" r="r" b="b"/>
                <a:pathLst>
                  <a:path w="3237" h="3622" fill="none" extrusionOk="0">
                    <a:moveTo>
                      <a:pt x="3169" y="1992"/>
                    </a:moveTo>
                    <a:cubicBezTo>
                      <a:pt x="3236" y="1607"/>
                      <a:pt x="3191" y="1200"/>
                      <a:pt x="2988" y="860"/>
                    </a:cubicBezTo>
                    <a:cubicBezTo>
                      <a:pt x="2490" y="0"/>
                      <a:pt x="1539" y="68"/>
                      <a:pt x="702" y="362"/>
                    </a:cubicBezTo>
                    <a:cubicBezTo>
                      <a:pt x="0" y="815"/>
                      <a:pt x="475" y="2558"/>
                      <a:pt x="928" y="3055"/>
                    </a:cubicBezTo>
                    <a:cubicBezTo>
                      <a:pt x="1426" y="3621"/>
                      <a:pt x="2218" y="3191"/>
                      <a:pt x="2671" y="2807"/>
                    </a:cubicBezTo>
                    <a:cubicBezTo>
                      <a:pt x="2897" y="2580"/>
                      <a:pt x="3078" y="2286"/>
                      <a:pt x="3169" y="1992"/>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67" name="Google Shape;10167;p29"/>
              <p:cNvSpPr/>
              <p:nvPr/>
            </p:nvSpPr>
            <p:spPr>
              <a:xfrm>
                <a:off x="5396200" y="4894475"/>
                <a:ext cx="81500" cy="79025"/>
              </a:xfrm>
              <a:custGeom>
                <a:avLst/>
                <a:gdLst/>
                <a:ahLst/>
                <a:cxnLst/>
                <a:rect l="l" t="t" r="r" b="b"/>
                <a:pathLst>
                  <a:path w="3260" h="3161" extrusionOk="0">
                    <a:moveTo>
                      <a:pt x="1741" y="1"/>
                    </a:moveTo>
                    <a:cubicBezTo>
                      <a:pt x="1404" y="1"/>
                      <a:pt x="1047" y="84"/>
                      <a:pt x="702" y="211"/>
                    </a:cubicBezTo>
                    <a:cubicBezTo>
                      <a:pt x="0" y="664"/>
                      <a:pt x="476" y="2384"/>
                      <a:pt x="928" y="2882"/>
                    </a:cubicBezTo>
                    <a:cubicBezTo>
                      <a:pt x="1112" y="3082"/>
                      <a:pt x="1330" y="3160"/>
                      <a:pt x="1554" y="3160"/>
                    </a:cubicBezTo>
                    <a:cubicBezTo>
                      <a:pt x="1966" y="3160"/>
                      <a:pt x="2401" y="2897"/>
                      <a:pt x="2694" y="2633"/>
                    </a:cubicBezTo>
                    <a:cubicBezTo>
                      <a:pt x="2943" y="2452"/>
                      <a:pt x="3124" y="2135"/>
                      <a:pt x="3169" y="1818"/>
                    </a:cubicBezTo>
                    <a:cubicBezTo>
                      <a:pt x="3259" y="1456"/>
                      <a:pt x="3191" y="1026"/>
                      <a:pt x="3010" y="687"/>
                    </a:cubicBezTo>
                    <a:cubicBezTo>
                      <a:pt x="2699" y="186"/>
                      <a:pt x="2242" y="1"/>
                      <a:pt x="1741"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68" name="Google Shape;10168;p29"/>
              <p:cNvSpPr/>
              <p:nvPr/>
            </p:nvSpPr>
            <p:spPr>
              <a:xfrm>
                <a:off x="5200425" y="4798925"/>
                <a:ext cx="90000" cy="71875"/>
              </a:xfrm>
              <a:custGeom>
                <a:avLst/>
                <a:gdLst/>
                <a:ahLst/>
                <a:cxnLst/>
                <a:rect l="l" t="t" r="r" b="b"/>
                <a:pathLst>
                  <a:path w="3600" h="2875" extrusionOk="0">
                    <a:moveTo>
                      <a:pt x="1604" y="1"/>
                    </a:moveTo>
                    <a:cubicBezTo>
                      <a:pt x="1347" y="1"/>
                      <a:pt x="1088" y="62"/>
                      <a:pt x="838" y="209"/>
                    </a:cubicBezTo>
                    <a:cubicBezTo>
                      <a:pt x="1" y="729"/>
                      <a:pt x="23" y="1657"/>
                      <a:pt x="340" y="2494"/>
                    </a:cubicBezTo>
                    <a:cubicBezTo>
                      <a:pt x="504" y="2769"/>
                      <a:pt x="856" y="2875"/>
                      <a:pt x="1259" y="2875"/>
                    </a:cubicBezTo>
                    <a:cubicBezTo>
                      <a:pt x="1918" y="2875"/>
                      <a:pt x="2711" y="2594"/>
                      <a:pt x="3033" y="2313"/>
                    </a:cubicBezTo>
                    <a:cubicBezTo>
                      <a:pt x="3599" y="1793"/>
                      <a:pt x="3192" y="1001"/>
                      <a:pt x="2784" y="525"/>
                    </a:cubicBezTo>
                    <a:cubicBezTo>
                      <a:pt x="2603" y="299"/>
                      <a:pt x="2309" y="118"/>
                      <a:pt x="2015" y="50"/>
                    </a:cubicBezTo>
                    <a:cubicBezTo>
                      <a:pt x="1880" y="18"/>
                      <a:pt x="1742" y="1"/>
                      <a:pt x="1604"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69" name="Google Shape;10169;p29"/>
              <p:cNvSpPr/>
              <p:nvPr/>
            </p:nvSpPr>
            <p:spPr>
              <a:xfrm>
                <a:off x="5192500" y="4797900"/>
                <a:ext cx="90000" cy="81500"/>
              </a:xfrm>
              <a:custGeom>
                <a:avLst/>
                <a:gdLst/>
                <a:ahLst/>
                <a:cxnLst/>
                <a:rect l="l" t="t" r="r" b="b"/>
                <a:pathLst>
                  <a:path w="3600" h="3260" fill="none" extrusionOk="0">
                    <a:moveTo>
                      <a:pt x="2015" y="91"/>
                    </a:moveTo>
                    <a:cubicBezTo>
                      <a:pt x="1653" y="1"/>
                      <a:pt x="1223" y="23"/>
                      <a:pt x="838" y="250"/>
                    </a:cubicBezTo>
                    <a:cubicBezTo>
                      <a:pt x="1" y="770"/>
                      <a:pt x="23" y="1698"/>
                      <a:pt x="340" y="2535"/>
                    </a:cubicBezTo>
                    <a:cubicBezTo>
                      <a:pt x="770" y="3260"/>
                      <a:pt x="2513" y="2807"/>
                      <a:pt x="3034" y="2354"/>
                    </a:cubicBezTo>
                    <a:cubicBezTo>
                      <a:pt x="3599" y="1834"/>
                      <a:pt x="3192" y="1042"/>
                      <a:pt x="2807" y="566"/>
                    </a:cubicBezTo>
                    <a:cubicBezTo>
                      <a:pt x="2604" y="295"/>
                      <a:pt x="2332" y="136"/>
                      <a:pt x="2015" y="9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70" name="Google Shape;10170;p29"/>
              <p:cNvSpPr/>
              <p:nvPr/>
            </p:nvSpPr>
            <p:spPr>
              <a:xfrm>
                <a:off x="5146125" y="4806950"/>
                <a:ext cx="297050" cy="324800"/>
              </a:xfrm>
              <a:custGeom>
                <a:avLst/>
                <a:gdLst/>
                <a:ahLst/>
                <a:cxnLst/>
                <a:rect l="l" t="t" r="r" b="b"/>
                <a:pathLst>
                  <a:path w="11882" h="12992" fill="none" extrusionOk="0">
                    <a:moveTo>
                      <a:pt x="9324" y="2830"/>
                    </a:moveTo>
                    <a:cubicBezTo>
                      <a:pt x="9845" y="3577"/>
                      <a:pt x="10479" y="3871"/>
                      <a:pt x="11090" y="4482"/>
                    </a:cubicBezTo>
                    <a:cubicBezTo>
                      <a:pt x="11882" y="5229"/>
                      <a:pt x="11723" y="6519"/>
                      <a:pt x="11542" y="7469"/>
                    </a:cubicBezTo>
                    <a:cubicBezTo>
                      <a:pt x="11339" y="8442"/>
                      <a:pt x="10931" y="9370"/>
                      <a:pt x="10320" y="10140"/>
                    </a:cubicBezTo>
                    <a:cubicBezTo>
                      <a:pt x="9573" y="11045"/>
                      <a:pt x="8532" y="11452"/>
                      <a:pt x="7627" y="12109"/>
                    </a:cubicBezTo>
                    <a:cubicBezTo>
                      <a:pt x="6405" y="12991"/>
                      <a:pt x="4979" y="12810"/>
                      <a:pt x="3780" y="12018"/>
                    </a:cubicBezTo>
                    <a:cubicBezTo>
                      <a:pt x="1267" y="10389"/>
                      <a:pt x="0" y="6587"/>
                      <a:pt x="1335" y="3825"/>
                    </a:cubicBezTo>
                    <a:cubicBezTo>
                      <a:pt x="2739" y="1042"/>
                      <a:pt x="7378" y="1"/>
                      <a:pt x="932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71" name="Google Shape;10171;p29"/>
              <p:cNvSpPr/>
              <p:nvPr/>
            </p:nvSpPr>
            <p:spPr>
              <a:xfrm>
                <a:off x="5143850" y="4841025"/>
                <a:ext cx="292550" cy="290750"/>
              </a:xfrm>
              <a:custGeom>
                <a:avLst/>
                <a:gdLst/>
                <a:ahLst/>
                <a:cxnLst/>
                <a:rect l="l" t="t" r="r" b="b"/>
                <a:pathLst>
                  <a:path w="11702" h="11630" extrusionOk="0">
                    <a:moveTo>
                      <a:pt x="5752" y="0"/>
                    </a:moveTo>
                    <a:cubicBezTo>
                      <a:pt x="5608" y="0"/>
                      <a:pt x="5465" y="6"/>
                      <a:pt x="5319" y="18"/>
                    </a:cubicBezTo>
                    <a:cubicBezTo>
                      <a:pt x="5228" y="18"/>
                      <a:pt x="5183" y="63"/>
                      <a:pt x="5093" y="63"/>
                    </a:cubicBezTo>
                    <a:cubicBezTo>
                      <a:pt x="4550" y="131"/>
                      <a:pt x="4074" y="312"/>
                      <a:pt x="3622" y="561"/>
                    </a:cubicBezTo>
                    <a:cubicBezTo>
                      <a:pt x="2694" y="1105"/>
                      <a:pt x="1924" y="1942"/>
                      <a:pt x="1449" y="2825"/>
                    </a:cubicBezTo>
                    <a:cubicBezTo>
                      <a:pt x="1" y="5495"/>
                      <a:pt x="928" y="9162"/>
                      <a:pt x="3644" y="10950"/>
                    </a:cubicBezTo>
                    <a:cubicBezTo>
                      <a:pt x="4311" y="11366"/>
                      <a:pt x="4978" y="11629"/>
                      <a:pt x="5676" y="11629"/>
                    </a:cubicBezTo>
                    <a:cubicBezTo>
                      <a:pt x="6115" y="11629"/>
                      <a:pt x="6567" y="11525"/>
                      <a:pt x="7039" y="11289"/>
                    </a:cubicBezTo>
                    <a:cubicBezTo>
                      <a:pt x="7605" y="10995"/>
                      <a:pt x="8080" y="10610"/>
                      <a:pt x="8533" y="10203"/>
                    </a:cubicBezTo>
                    <a:cubicBezTo>
                      <a:pt x="8985" y="9841"/>
                      <a:pt x="9438" y="9456"/>
                      <a:pt x="9845" y="9026"/>
                    </a:cubicBezTo>
                    <a:cubicBezTo>
                      <a:pt x="10909" y="7872"/>
                      <a:pt x="11701" y="6310"/>
                      <a:pt x="11656" y="4771"/>
                    </a:cubicBezTo>
                    <a:cubicBezTo>
                      <a:pt x="11633" y="3934"/>
                      <a:pt x="11317" y="3164"/>
                      <a:pt x="10773" y="2508"/>
                    </a:cubicBezTo>
                    <a:cubicBezTo>
                      <a:pt x="10683" y="2372"/>
                      <a:pt x="10615" y="2259"/>
                      <a:pt x="10502" y="2146"/>
                    </a:cubicBezTo>
                    <a:cubicBezTo>
                      <a:pt x="9981" y="1580"/>
                      <a:pt x="9302" y="1059"/>
                      <a:pt x="8578" y="697"/>
                    </a:cubicBezTo>
                    <a:cubicBezTo>
                      <a:pt x="8058" y="448"/>
                      <a:pt x="7492" y="222"/>
                      <a:pt x="6926" y="109"/>
                    </a:cubicBezTo>
                    <a:cubicBezTo>
                      <a:pt x="6528" y="42"/>
                      <a:pt x="6143" y="0"/>
                      <a:pt x="5752"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72" name="Google Shape;10172;p29"/>
              <p:cNvSpPr/>
              <p:nvPr/>
            </p:nvSpPr>
            <p:spPr>
              <a:xfrm>
                <a:off x="5266075" y="4840450"/>
                <a:ext cx="147675" cy="74225"/>
              </a:xfrm>
              <a:custGeom>
                <a:avLst/>
                <a:gdLst/>
                <a:ahLst/>
                <a:cxnLst/>
                <a:rect l="l" t="t" r="r" b="b"/>
                <a:pathLst>
                  <a:path w="5907" h="2969" extrusionOk="0">
                    <a:moveTo>
                      <a:pt x="863" y="1"/>
                    </a:moveTo>
                    <a:cubicBezTo>
                      <a:pt x="719" y="1"/>
                      <a:pt x="576" y="6"/>
                      <a:pt x="430" y="19"/>
                    </a:cubicBezTo>
                    <a:cubicBezTo>
                      <a:pt x="339" y="19"/>
                      <a:pt x="294" y="41"/>
                      <a:pt x="204" y="41"/>
                    </a:cubicBezTo>
                    <a:cubicBezTo>
                      <a:pt x="136" y="86"/>
                      <a:pt x="68" y="132"/>
                      <a:pt x="0" y="154"/>
                    </a:cubicBezTo>
                    <a:cubicBezTo>
                      <a:pt x="317" y="1128"/>
                      <a:pt x="1154" y="1920"/>
                      <a:pt x="2150" y="2418"/>
                    </a:cubicBezTo>
                    <a:cubicBezTo>
                      <a:pt x="2557" y="2621"/>
                      <a:pt x="2965" y="2802"/>
                      <a:pt x="3395" y="2870"/>
                    </a:cubicBezTo>
                    <a:cubicBezTo>
                      <a:pt x="3706" y="2939"/>
                      <a:pt x="4017" y="2969"/>
                      <a:pt x="4328" y="2969"/>
                    </a:cubicBezTo>
                    <a:cubicBezTo>
                      <a:pt x="4425" y="2969"/>
                      <a:pt x="4521" y="2966"/>
                      <a:pt x="4617" y="2961"/>
                    </a:cubicBezTo>
                    <a:cubicBezTo>
                      <a:pt x="5092" y="2916"/>
                      <a:pt x="5522" y="2757"/>
                      <a:pt x="5907" y="2531"/>
                    </a:cubicBezTo>
                    <a:cubicBezTo>
                      <a:pt x="5839" y="2395"/>
                      <a:pt x="5726" y="2282"/>
                      <a:pt x="5613" y="2146"/>
                    </a:cubicBezTo>
                    <a:cubicBezTo>
                      <a:pt x="5092" y="1580"/>
                      <a:pt x="4413" y="1060"/>
                      <a:pt x="3689" y="698"/>
                    </a:cubicBezTo>
                    <a:cubicBezTo>
                      <a:pt x="3169" y="449"/>
                      <a:pt x="2603" y="222"/>
                      <a:pt x="2037" y="109"/>
                    </a:cubicBezTo>
                    <a:cubicBezTo>
                      <a:pt x="1639" y="43"/>
                      <a:pt x="1254" y="1"/>
                      <a:pt x="863"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73" name="Google Shape;10173;p29"/>
              <p:cNvSpPr/>
              <p:nvPr/>
            </p:nvSpPr>
            <p:spPr>
              <a:xfrm>
                <a:off x="5241175" y="5175500"/>
                <a:ext cx="88850" cy="282200"/>
              </a:xfrm>
              <a:custGeom>
                <a:avLst/>
                <a:gdLst/>
                <a:ahLst/>
                <a:cxnLst/>
                <a:rect l="l" t="t" r="r" b="b"/>
                <a:pathLst>
                  <a:path w="3554" h="11288" extrusionOk="0">
                    <a:moveTo>
                      <a:pt x="1322" y="1"/>
                    </a:moveTo>
                    <a:cubicBezTo>
                      <a:pt x="459" y="1"/>
                      <a:pt x="222" y="1872"/>
                      <a:pt x="159" y="2753"/>
                    </a:cubicBezTo>
                    <a:cubicBezTo>
                      <a:pt x="0" y="4360"/>
                      <a:pt x="181" y="5990"/>
                      <a:pt x="611" y="7574"/>
                    </a:cubicBezTo>
                    <a:cubicBezTo>
                      <a:pt x="860" y="8547"/>
                      <a:pt x="1426" y="11172"/>
                      <a:pt x="2693" y="11286"/>
                    </a:cubicBezTo>
                    <a:cubicBezTo>
                      <a:pt x="2706" y="11287"/>
                      <a:pt x="2719" y="11287"/>
                      <a:pt x="2732" y="11287"/>
                    </a:cubicBezTo>
                    <a:cubicBezTo>
                      <a:pt x="2945" y="11287"/>
                      <a:pt x="3153" y="11115"/>
                      <a:pt x="3259" y="10923"/>
                    </a:cubicBezTo>
                    <a:cubicBezTo>
                      <a:pt x="3553" y="10493"/>
                      <a:pt x="3508" y="9950"/>
                      <a:pt x="3508" y="9452"/>
                    </a:cubicBezTo>
                    <a:cubicBezTo>
                      <a:pt x="3486" y="7891"/>
                      <a:pt x="3440" y="6306"/>
                      <a:pt x="3169" y="4790"/>
                    </a:cubicBezTo>
                    <a:cubicBezTo>
                      <a:pt x="3056" y="4156"/>
                      <a:pt x="2241" y="264"/>
                      <a:pt x="1539" y="37"/>
                    </a:cubicBezTo>
                    <a:cubicBezTo>
                      <a:pt x="1463" y="12"/>
                      <a:pt x="1390" y="1"/>
                      <a:pt x="132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74" name="Google Shape;10174;p29"/>
              <p:cNvSpPr/>
              <p:nvPr/>
            </p:nvSpPr>
            <p:spPr>
              <a:xfrm>
                <a:off x="5223625" y="5180950"/>
                <a:ext cx="101875" cy="271600"/>
              </a:xfrm>
              <a:custGeom>
                <a:avLst/>
                <a:gdLst/>
                <a:ahLst/>
                <a:cxnLst/>
                <a:rect l="l" t="t" r="r" b="b"/>
                <a:pathLst>
                  <a:path w="4075" h="10864" fill="none" extrusionOk="0">
                    <a:moveTo>
                      <a:pt x="3237" y="3395"/>
                    </a:moveTo>
                    <a:cubicBezTo>
                      <a:pt x="3056" y="2784"/>
                      <a:pt x="2830" y="2196"/>
                      <a:pt x="2581" y="1630"/>
                    </a:cubicBezTo>
                    <a:cubicBezTo>
                      <a:pt x="2286" y="996"/>
                      <a:pt x="2015" y="385"/>
                      <a:pt x="1313" y="227"/>
                    </a:cubicBezTo>
                    <a:cubicBezTo>
                      <a:pt x="227" y="0"/>
                      <a:pt x="1" y="770"/>
                      <a:pt x="23" y="1698"/>
                    </a:cubicBezTo>
                    <a:cubicBezTo>
                      <a:pt x="91" y="4504"/>
                      <a:pt x="815" y="7107"/>
                      <a:pt x="1879" y="9687"/>
                    </a:cubicBezTo>
                    <a:cubicBezTo>
                      <a:pt x="2060" y="10185"/>
                      <a:pt x="2513" y="10864"/>
                      <a:pt x="3146" y="10841"/>
                    </a:cubicBezTo>
                    <a:cubicBezTo>
                      <a:pt x="3373" y="10841"/>
                      <a:pt x="3576" y="10638"/>
                      <a:pt x="3690" y="10411"/>
                    </a:cubicBezTo>
                    <a:cubicBezTo>
                      <a:pt x="3916" y="9959"/>
                      <a:pt x="4074" y="8646"/>
                      <a:pt x="4029" y="8125"/>
                    </a:cubicBezTo>
                    <a:cubicBezTo>
                      <a:pt x="3803" y="6609"/>
                      <a:pt x="3644" y="4912"/>
                      <a:pt x="3237" y="339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75" name="Google Shape;10175;p29"/>
              <p:cNvSpPr/>
              <p:nvPr/>
            </p:nvSpPr>
            <p:spPr>
              <a:xfrm>
                <a:off x="5027300" y="4954625"/>
                <a:ext cx="342325" cy="361000"/>
              </a:xfrm>
              <a:custGeom>
                <a:avLst/>
                <a:gdLst/>
                <a:ahLst/>
                <a:cxnLst/>
                <a:rect l="l" t="t" r="r" b="b"/>
                <a:pathLst>
                  <a:path w="13693" h="14440" fill="none" extrusionOk="0">
                    <a:moveTo>
                      <a:pt x="13512" y="7650"/>
                    </a:moveTo>
                    <a:cubicBezTo>
                      <a:pt x="13534" y="7854"/>
                      <a:pt x="13580" y="8080"/>
                      <a:pt x="13602" y="8261"/>
                    </a:cubicBezTo>
                    <a:cubicBezTo>
                      <a:pt x="13693" y="9235"/>
                      <a:pt x="13602" y="10230"/>
                      <a:pt x="13195" y="11090"/>
                    </a:cubicBezTo>
                    <a:cubicBezTo>
                      <a:pt x="12742" y="12064"/>
                      <a:pt x="12018" y="12675"/>
                      <a:pt x="11135" y="13240"/>
                    </a:cubicBezTo>
                    <a:cubicBezTo>
                      <a:pt x="9913" y="14033"/>
                      <a:pt x="8623" y="14440"/>
                      <a:pt x="7197" y="14214"/>
                    </a:cubicBezTo>
                    <a:cubicBezTo>
                      <a:pt x="5364" y="13897"/>
                      <a:pt x="3463" y="13467"/>
                      <a:pt x="2082" y="12177"/>
                    </a:cubicBezTo>
                    <a:cubicBezTo>
                      <a:pt x="1313" y="11475"/>
                      <a:pt x="928" y="10615"/>
                      <a:pt x="611" y="9619"/>
                    </a:cubicBezTo>
                    <a:cubicBezTo>
                      <a:pt x="0" y="7650"/>
                      <a:pt x="181" y="5410"/>
                      <a:pt x="1403" y="3690"/>
                    </a:cubicBezTo>
                    <a:cubicBezTo>
                      <a:pt x="2105" y="2694"/>
                      <a:pt x="3056" y="1879"/>
                      <a:pt x="4097" y="1291"/>
                    </a:cubicBezTo>
                    <a:cubicBezTo>
                      <a:pt x="5138" y="680"/>
                      <a:pt x="6790" y="1"/>
                      <a:pt x="7989" y="227"/>
                    </a:cubicBezTo>
                    <a:cubicBezTo>
                      <a:pt x="8963" y="408"/>
                      <a:pt x="10026" y="1472"/>
                      <a:pt x="10683" y="2128"/>
                    </a:cubicBezTo>
                    <a:cubicBezTo>
                      <a:pt x="12176" y="3667"/>
                      <a:pt x="13195" y="5613"/>
                      <a:pt x="13512" y="765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76" name="Google Shape;10176;p29"/>
              <p:cNvSpPr/>
              <p:nvPr/>
            </p:nvSpPr>
            <p:spPr>
              <a:xfrm>
                <a:off x="5298875" y="5106850"/>
                <a:ext cx="170325" cy="163525"/>
              </a:xfrm>
              <a:custGeom>
                <a:avLst/>
                <a:gdLst/>
                <a:ahLst/>
                <a:cxnLst/>
                <a:rect l="l" t="t" r="r" b="b"/>
                <a:pathLst>
                  <a:path w="6813" h="6541" extrusionOk="0">
                    <a:moveTo>
                      <a:pt x="3613" y="0"/>
                    </a:moveTo>
                    <a:cubicBezTo>
                      <a:pt x="3101" y="0"/>
                      <a:pt x="2598" y="161"/>
                      <a:pt x="2105" y="430"/>
                    </a:cubicBezTo>
                    <a:cubicBezTo>
                      <a:pt x="815" y="1131"/>
                      <a:pt x="1" y="2783"/>
                      <a:pt x="1" y="4209"/>
                    </a:cubicBezTo>
                    <a:cubicBezTo>
                      <a:pt x="1" y="4730"/>
                      <a:pt x="136" y="5273"/>
                      <a:pt x="499" y="5658"/>
                    </a:cubicBezTo>
                    <a:cubicBezTo>
                      <a:pt x="1008" y="6226"/>
                      <a:pt x="1875" y="6540"/>
                      <a:pt x="2642" y="6540"/>
                    </a:cubicBezTo>
                    <a:cubicBezTo>
                      <a:pt x="2761" y="6540"/>
                      <a:pt x="2876" y="6533"/>
                      <a:pt x="2988" y="6518"/>
                    </a:cubicBezTo>
                    <a:cubicBezTo>
                      <a:pt x="3667" y="6427"/>
                      <a:pt x="4369" y="6133"/>
                      <a:pt x="5025" y="5748"/>
                    </a:cubicBezTo>
                    <a:cubicBezTo>
                      <a:pt x="5772" y="5273"/>
                      <a:pt x="6292" y="4526"/>
                      <a:pt x="6587" y="3711"/>
                    </a:cubicBezTo>
                    <a:cubicBezTo>
                      <a:pt x="6813" y="2964"/>
                      <a:pt x="6700" y="2399"/>
                      <a:pt x="6292" y="1720"/>
                    </a:cubicBezTo>
                    <a:cubicBezTo>
                      <a:pt x="5885" y="995"/>
                      <a:pt x="5206" y="430"/>
                      <a:pt x="4414" y="135"/>
                    </a:cubicBezTo>
                    <a:cubicBezTo>
                      <a:pt x="4144" y="43"/>
                      <a:pt x="3878" y="0"/>
                      <a:pt x="3613"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77" name="Google Shape;10177;p29"/>
              <p:cNvSpPr/>
              <p:nvPr/>
            </p:nvSpPr>
            <p:spPr>
              <a:xfrm>
                <a:off x="5304525" y="5085900"/>
                <a:ext cx="166950" cy="193525"/>
              </a:xfrm>
              <a:custGeom>
                <a:avLst/>
                <a:gdLst/>
                <a:ahLst/>
                <a:cxnLst/>
                <a:rect l="l" t="t" r="r" b="b"/>
                <a:pathLst>
                  <a:path w="6678" h="7741" fill="none" extrusionOk="0">
                    <a:moveTo>
                      <a:pt x="4980" y="6450"/>
                    </a:moveTo>
                    <a:cubicBezTo>
                      <a:pt x="3667" y="7424"/>
                      <a:pt x="1698" y="7740"/>
                      <a:pt x="499" y="6473"/>
                    </a:cubicBezTo>
                    <a:cubicBezTo>
                      <a:pt x="137" y="6066"/>
                      <a:pt x="1" y="5545"/>
                      <a:pt x="1" y="5025"/>
                    </a:cubicBezTo>
                    <a:cubicBezTo>
                      <a:pt x="1" y="4187"/>
                      <a:pt x="295" y="3395"/>
                      <a:pt x="589" y="2603"/>
                    </a:cubicBezTo>
                    <a:cubicBezTo>
                      <a:pt x="838" y="1879"/>
                      <a:pt x="1608" y="1245"/>
                      <a:pt x="2264" y="928"/>
                    </a:cubicBezTo>
                    <a:cubicBezTo>
                      <a:pt x="4188" y="0"/>
                      <a:pt x="6677" y="1313"/>
                      <a:pt x="6519" y="3554"/>
                    </a:cubicBezTo>
                    <a:cubicBezTo>
                      <a:pt x="6474" y="4459"/>
                      <a:pt x="6112" y="5364"/>
                      <a:pt x="5478" y="602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78" name="Google Shape;10178;p29"/>
              <p:cNvSpPr/>
              <p:nvPr/>
            </p:nvSpPr>
            <p:spPr>
              <a:xfrm>
                <a:off x="5307925" y="5129925"/>
                <a:ext cx="126200" cy="113050"/>
              </a:xfrm>
              <a:custGeom>
                <a:avLst/>
                <a:gdLst/>
                <a:ahLst/>
                <a:cxnLst/>
                <a:rect l="l" t="t" r="r" b="b"/>
                <a:pathLst>
                  <a:path w="5048" h="4522" extrusionOk="0">
                    <a:moveTo>
                      <a:pt x="2591" y="0"/>
                    </a:moveTo>
                    <a:cubicBezTo>
                      <a:pt x="2197" y="0"/>
                      <a:pt x="1806" y="91"/>
                      <a:pt x="1472" y="276"/>
                    </a:cubicBezTo>
                    <a:cubicBezTo>
                      <a:pt x="567" y="751"/>
                      <a:pt x="1" y="1883"/>
                      <a:pt x="1" y="2901"/>
                    </a:cubicBezTo>
                    <a:cubicBezTo>
                      <a:pt x="23" y="3264"/>
                      <a:pt x="114" y="3671"/>
                      <a:pt x="363" y="3920"/>
                    </a:cubicBezTo>
                    <a:cubicBezTo>
                      <a:pt x="739" y="4316"/>
                      <a:pt x="1322" y="4521"/>
                      <a:pt x="1857" y="4521"/>
                    </a:cubicBezTo>
                    <a:cubicBezTo>
                      <a:pt x="1933" y="4521"/>
                      <a:pt x="2009" y="4517"/>
                      <a:pt x="2083" y="4508"/>
                    </a:cubicBezTo>
                    <a:cubicBezTo>
                      <a:pt x="2581" y="4463"/>
                      <a:pt x="3056" y="4259"/>
                      <a:pt x="3509" y="3965"/>
                    </a:cubicBezTo>
                    <a:cubicBezTo>
                      <a:pt x="4075" y="3626"/>
                      <a:pt x="4550" y="3128"/>
                      <a:pt x="4776" y="2585"/>
                    </a:cubicBezTo>
                    <a:cubicBezTo>
                      <a:pt x="5048" y="1974"/>
                      <a:pt x="4640" y="978"/>
                      <a:pt x="4142" y="548"/>
                    </a:cubicBezTo>
                    <a:cubicBezTo>
                      <a:pt x="3729" y="187"/>
                      <a:pt x="3157" y="0"/>
                      <a:pt x="259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79" name="Google Shape;10179;p29"/>
              <p:cNvSpPr/>
              <p:nvPr/>
            </p:nvSpPr>
            <p:spPr>
              <a:xfrm>
                <a:off x="5006350" y="4927075"/>
                <a:ext cx="165825" cy="178225"/>
              </a:xfrm>
              <a:custGeom>
                <a:avLst/>
                <a:gdLst/>
                <a:ahLst/>
                <a:cxnLst/>
                <a:rect l="l" t="t" r="r" b="b"/>
                <a:pathLst>
                  <a:path w="6633" h="7129" extrusionOk="0">
                    <a:moveTo>
                      <a:pt x="2896" y="0"/>
                    </a:moveTo>
                    <a:cubicBezTo>
                      <a:pt x="2737" y="0"/>
                      <a:pt x="2579" y="13"/>
                      <a:pt x="2423" y="39"/>
                    </a:cubicBezTo>
                    <a:cubicBezTo>
                      <a:pt x="1472" y="175"/>
                      <a:pt x="205" y="1057"/>
                      <a:pt x="91" y="2053"/>
                    </a:cubicBezTo>
                    <a:cubicBezTo>
                      <a:pt x="1" y="2845"/>
                      <a:pt x="205" y="3796"/>
                      <a:pt x="612" y="4679"/>
                    </a:cubicBezTo>
                    <a:cubicBezTo>
                      <a:pt x="906" y="5357"/>
                      <a:pt x="1359" y="5969"/>
                      <a:pt x="1902" y="6421"/>
                    </a:cubicBezTo>
                    <a:cubicBezTo>
                      <a:pt x="2430" y="6843"/>
                      <a:pt x="3162" y="7129"/>
                      <a:pt x="3866" y="7129"/>
                    </a:cubicBezTo>
                    <a:cubicBezTo>
                      <a:pt x="4068" y="7129"/>
                      <a:pt x="4268" y="7105"/>
                      <a:pt x="4459" y="7055"/>
                    </a:cubicBezTo>
                    <a:cubicBezTo>
                      <a:pt x="4957" y="6919"/>
                      <a:pt x="5387" y="6534"/>
                      <a:pt x="5659" y="6127"/>
                    </a:cubicBezTo>
                    <a:cubicBezTo>
                      <a:pt x="6451" y="4905"/>
                      <a:pt x="6632" y="3072"/>
                      <a:pt x="5931" y="1782"/>
                    </a:cubicBezTo>
                    <a:cubicBezTo>
                      <a:pt x="5350" y="740"/>
                      <a:pt x="4114" y="0"/>
                      <a:pt x="289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80" name="Google Shape;10180;p29"/>
              <p:cNvSpPr/>
              <p:nvPr/>
            </p:nvSpPr>
            <p:spPr>
              <a:xfrm>
                <a:off x="4999575" y="4930300"/>
                <a:ext cx="173725" cy="171450"/>
              </a:xfrm>
              <a:custGeom>
                <a:avLst/>
                <a:gdLst/>
                <a:ahLst/>
                <a:cxnLst/>
                <a:rect l="l" t="t" r="r" b="b"/>
                <a:pathLst>
                  <a:path w="6949" h="6858" fill="none" extrusionOk="0">
                    <a:moveTo>
                      <a:pt x="5772" y="5704"/>
                    </a:moveTo>
                    <a:cubicBezTo>
                      <a:pt x="6654" y="4346"/>
                      <a:pt x="6948" y="1766"/>
                      <a:pt x="5364" y="793"/>
                    </a:cubicBezTo>
                    <a:cubicBezTo>
                      <a:pt x="5025" y="589"/>
                      <a:pt x="4685" y="408"/>
                      <a:pt x="4323" y="295"/>
                    </a:cubicBezTo>
                    <a:cubicBezTo>
                      <a:pt x="3961" y="182"/>
                      <a:pt x="3554" y="68"/>
                      <a:pt x="3146" y="46"/>
                    </a:cubicBezTo>
                    <a:cubicBezTo>
                      <a:pt x="2241" y="0"/>
                      <a:pt x="1336" y="340"/>
                      <a:pt x="679" y="951"/>
                    </a:cubicBezTo>
                    <a:cubicBezTo>
                      <a:pt x="272" y="1358"/>
                      <a:pt x="46" y="1947"/>
                      <a:pt x="23" y="2490"/>
                    </a:cubicBezTo>
                    <a:cubicBezTo>
                      <a:pt x="0" y="2943"/>
                      <a:pt x="91" y="3350"/>
                      <a:pt x="204" y="3780"/>
                    </a:cubicBezTo>
                    <a:cubicBezTo>
                      <a:pt x="453" y="4685"/>
                      <a:pt x="1019" y="5591"/>
                      <a:pt x="1856" y="6021"/>
                    </a:cubicBezTo>
                    <a:cubicBezTo>
                      <a:pt x="2694" y="6451"/>
                      <a:pt x="3599" y="6858"/>
                      <a:pt x="4527" y="6609"/>
                    </a:cubicBezTo>
                    <a:cubicBezTo>
                      <a:pt x="5070" y="6496"/>
                      <a:pt x="5477" y="6134"/>
                      <a:pt x="5772" y="570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81" name="Google Shape;10181;p29"/>
              <p:cNvSpPr/>
              <p:nvPr/>
            </p:nvSpPr>
            <p:spPr>
              <a:xfrm>
                <a:off x="5035775" y="4962475"/>
                <a:ext cx="131300" cy="142175"/>
              </a:xfrm>
              <a:custGeom>
                <a:avLst/>
                <a:gdLst/>
                <a:ahLst/>
                <a:cxnLst/>
                <a:rect l="l" t="t" r="r" b="b"/>
                <a:pathLst>
                  <a:path w="5252" h="5687" extrusionOk="0">
                    <a:moveTo>
                      <a:pt x="2277" y="0"/>
                    </a:moveTo>
                    <a:cubicBezTo>
                      <a:pt x="2158" y="0"/>
                      <a:pt x="2041" y="9"/>
                      <a:pt x="1925" y="26"/>
                    </a:cubicBezTo>
                    <a:cubicBezTo>
                      <a:pt x="1178" y="139"/>
                      <a:pt x="159" y="818"/>
                      <a:pt x="69" y="1610"/>
                    </a:cubicBezTo>
                    <a:cubicBezTo>
                      <a:pt x="1" y="2289"/>
                      <a:pt x="159" y="3059"/>
                      <a:pt x="476" y="3738"/>
                    </a:cubicBezTo>
                    <a:cubicBezTo>
                      <a:pt x="725" y="4281"/>
                      <a:pt x="1087" y="4779"/>
                      <a:pt x="1517" y="5118"/>
                    </a:cubicBezTo>
                    <a:cubicBezTo>
                      <a:pt x="1948" y="5460"/>
                      <a:pt x="2536" y="5687"/>
                      <a:pt x="3100" y="5687"/>
                    </a:cubicBezTo>
                    <a:cubicBezTo>
                      <a:pt x="3246" y="5687"/>
                      <a:pt x="3391" y="5672"/>
                      <a:pt x="3531" y="5639"/>
                    </a:cubicBezTo>
                    <a:cubicBezTo>
                      <a:pt x="3916" y="5526"/>
                      <a:pt x="4256" y="5231"/>
                      <a:pt x="4482" y="4869"/>
                    </a:cubicBezTo>
                    <a:cubicBezTo>
                      <a:pt x="5116" y="3919"/>
                      <a:pt x="5251" y="2470"/>
                      <a:pt x="4686" y="1407"/>
                    </a:cubicBezTo>
                    <a:cubicBezTo>
                      <a:pt x="4242" y="560"/>
                      <a:pt x="3242" y="0"/>
                      <a:pt x="2277"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82" name="Google Shape;10182;p29"/>
              <p:cNvSpPr/>
              <p:nvPr/>
            </p:nvSpPr>
            <p:spPr>
              <a:xfrm>
                <a:off x="5027300" y="4931425"/>
                <a:ext cx="368925" cy="368000"/>
              </a:xfrm>
              <a:custGeom>
                <a:avLst/>
                <a:gdLst/>
                <a:ahLst/>
                <a:cxnLst/>
                <a:rect l="l" t="t" r="r" b="b"/>
                <a:pathLst>
                  <a:path w="14757" h="14720" extrusionOk="0">
                    <a:moveTo>
                      <a:pt x="9687" y="1"/>
                    </a:moveTo>
                    <a:cubicBezTo>
                      <a:pt x="9890" y="227"/>
                      <a:pt x="10049" y="476"/>
                      <a:pt x="10139" y="770"/>
                    </a:cubicBezTo>
                    <a:cubicBezTo>
                      <a:pt x="10210" y="946"/>
                      <a:pt x="10130" y="1012"/>
                      <a:pt x="10007" y="1012"/>
                    </a:cubicBezTo>
                    <a:cubicBezTo>
                      <a:pt x="9971" y="1012"/>
                      <a:pt x="9931" y="1007"/>
                      <a:pt x="9890" y="997"/>
                    </a:cubicBezTo>
                    <a:cubicBezTo>
                      <a:pt x="9239" y="777"/>
                      <a:pt x="8567" y="676"/>
                      <a:pt x="7895" y="676"/>
                    </a:cubicBezTo>
                    <a:cubicBezTo>
                      <a:pt x="6558" y="676"/>
                      <a:pt x="5218" y="1073"/>
                      <a:pt x="4029" y="1721"/>
                    </a:cubicBezTo>
                    <a:cubicBezTo>
                      <a:pt x="2988" y="2332"/>
                      <a:pt x="2060" y="3147"/>
                      <a:pt x="1358" y="4142"/>
                    </a:cubicBezTo>
                    <a:cubicBezTo>
                      <a:pt x="611" y="5183"/>
                      <a:pt x="295" y="6315"/>
                      <a:pt x="159" y="7582"/>
                    </a:cubicBezTo>
                    <a:cubicBezTo>
                      <a:pt x="0" y="9031"/>
                      <a:pt x="702" y="10321"/>
                      <a:pt x="1585" y="11407"/>
                    </a:cubicBezTo>
                    <a:cubicBezTo>
                      <a:pt x="2082" y="12018"/>
                      <a:pt x="2716" y="12584"/>
                      <a:pt x="3350" y="13082"/>
                    </a:cubicBezTo>
                    <a:cubicBezTo>
                      <a:pt x="3916" y="13489"/>
                      <a:pt x="4549" y="13829"/>
                      <a:pt x="5206" y="14100"/>
                    </a:cubicBezTo>
                    <a:cubicBezTo>
                      <a:pt x="5817" y="14327"/>
                      <a:pt x="6473" y="14508"/>
                      <a:pt x="7152" y="14621"/>
                    </a:cubicBezTo>
                    <a:cubicBezTo>
                      <a:pt x="7539" y="14685"/>
                      <a:pt x="7932" y="14720"/>
                      <a:pt x="8323" y="14720"/>
                    </a:cubicBezTo>
                    <a:cubicBezTo>
                      <a:pt x="9327" y="14720"/>
                      <a:pt x="10324" y="14489"/>
                      <a:pt x="11203" y="13919"/>
                    </a:cubicBezTo>
                    <a:cubicBezTo>
                      <a:pt x="12357" y="13150"/>
                      <a:pt x="13240" y="12018"/>
                      <a:pt x="13851" y="10819"/>
                    </a:cubicBezTo>
                    <a:cubicBezTo>
                      <a:pt x="14100" y="10321"/>
                      <a:pt x="14281" y="9755"/>
                      <a:pt x="14417" y="9257"/>
                    </a:cubicBezTo>
                    <a:cubicBezTo>
                      <a:pt x="14530" y="8782"/>
                      <a:pt x="14621" y="8284"/>
                      <a:pt x="14643" y="7809"/>
                    </a:cubicBezTo>
                    <a:cubicBezTo>
                      <a:pt x="14756" y="6021"/>
                      <a:pt x="14145" y="4210"/>
                      <a:pt x="12923" y="2943"/>
                    </a:cubicBezTo>
                    <a:cubicBezTo>
                      <a:pt x="12584" y="2558"/>
                      <a:pt x="12176" y="2219"/>
                      <a:pt x="11746" y="1902"/>
                    </a:cubicBezTo>
                    <a:cubicBezTo>
                      <a:pt x="11611" y="1811"/>
                      <a:pt x="11452" y="1721"/>
                      <a:pt x="11339" y="1608"/>
                    </a:cubicBezTo>
                    <a:cubicBezTo>
                      <a:pt x="11181" y="1494"/>
                      <a:pt x="11181" y="1427"/>
                      <a:pt x="11362" y="1336"/>
                    </a:cubicBezTo>
                    <a:cubicBezTo>
                      <a:pt x="11633" y="1155"/>
                      <a:pt x="11973" y="1110"/>
                      <a:pt x="12289" y="1087"/>
                    </a:cubicBezTo>
                    <a:cubicBezTo>
                      <a:pt x="12384" y="1077"/>
                      <a:pt x="12478" y="1072"/>
                      <a:pt x="12570" y="1072"/>
                    </a:cubicBezTo>
                    <a:cubicBezTo>
                      <a:pt x="12874" y="1072"/>
                      <a:pt x="13166" y="1120"/>
                      <a:pt x="13444" y="1155"/>
                    </a:cubicBezTo>
                    <a:cubicBezTo>
                      <a:pt x="13172" y="861"/>
                      <a:pt x="12765" y="657"/>
                      <a:pt x="12357" y="544"/>
                    </a:cubicBezTo>
                    <a:cubicBezTo>
                      <a:pt x="12202" y="475"/>
                      <a:pt x="12033" y="445"/>
                      <a:pt x="11861" y="445"/>
                    </a:cubicBezTo>
                    <a:cubicBezTo>
                      <a:pt x="11808" y="445"/>
                      <a:pt x="11754" y="448"/>
                      <a:pt x="11701" y="453"/>
                    </a:cubicBezTo>
                    <a:cubicBezTo>
                      <a:pt x="11384" y="476"/>
                      <a:pt x="10818" y="702"/>
                      <a:pt x="10728" y="1019"/>
                    </a:cubicBezTo>
                    <a:cubicBezTo>
                      <a:pt x="10547" y="544"/>
                      <a:pt x="10162" y="182"/>
                      <a:pt x="968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83" name="Google Shape;10183;p29"/>
              <p:cNvSpPr/>
              <p:nvPr/>
            </p:nvSpPr>
            <p:spPr>
              <a:xfrm>
                <a:off x="5021625" y="4943325"/>
                <a:ext cx="368950" cy="368450"/>
              </a:xfrm>
              <a:custGeom>
                <a:avLst/>
                <a:gdLst/>
                <a:ahLst/>
                <a:cxnLst/>
                <a:rect l="l" t="t" r="r" b="b"/>
                <a:pathLst>
                  <a:path w="14758" h="14738" extrusionOk="0">
                    <a:moveTo>
                      <a:pt x="9687" y="0"/>
                    </a:moveTo>
                    <a:cubicBezTo>
                      <a:pt x="9891" y="226"/>
                      <a:pt x="10050" y="498"/>
                      <a:pt x="10140" y="769"/>
                    </a:cubicBezTo>
                    <a:cubicBezTo>
                      <a:pt x="10208" y="940"/>
                      <a:pt x="10135" y="1021"/>
                      <a:pt x="10017" y="1021"/>
                    </a:cubicBezTo>
                    <a:cubicBezTo>
                      <a:pt x="9979" y="1021"/>
                      <a:pt x="9936" y="1012"/>
                      <a:pt x="9891" y="996"/>
                    </a:cubicBezTo>
                    <a:cubicBezTo>
                      <a:pt x="9242" y="777"/>
                      <a:pt x="8573" y="676"/>
                      <a:pt x="7904" y="676"/>
                    </a:cubicBezTo>
                    <a:cubicBezTo>
                      <a:pt x="6564" y="676"/>
                      <a:pt x="5221" y="1079"/>
                      <a:pt x="4029" y="1743"/>
                    </a:cubicBezTo>
                    <a:cubicBezTo>
                      <a:pt x="2988" y="2331"/>
                      <a:pt x="2060" y="3146"/>
                      <a:pt x="1359" y="4142"/>
                    </a:cubicBezTo>
                    <a:cubicBezTo>
                      <a:pt x="612" y="5183"/>
                      <a:pt x="295" y="6314"/>
                      <a:pt x="159" y="7582"/>
                    </a:cubicBezTo>
                    <a:cubicBezTo>
                      <a:pt x="1" y="9030"/>
                      <a:pt x="703" y="10343"/>
                      <a:pt x="1585" y="11407"/>
                    </a:cubicBezTo>
                    <a:cubicBezTo>
                      <a:pt x="2083" y="12040"/>
                      <a:pt x="2717" y="12606"/>
                      <a:pt x="3351" y="13081"/>
                    </a:cubicBezTo>
                    <a:cubicBezTo>
                      <a:pt x="3916" y="13511"/>
                      <a:pt x="4550" y="13851"/>
                      <a:pt x="5206" y="14100"/>
                    </a:cubicBezTo>
                    <a:cubicBezTo>
                      <a:pt x="5817" y="14326"/>
                      <a:pt x="6474" y="14530"/>
                      <a:pt x="7153" y="14643"/>
                    </a:cubicBezTo>
                    <a:cubicBezTo>
                      <a:pt x="7526" y="14704"/>
                      <a:pt x="7904" y="14737"/>
                      <a:pt x="8282" y="14737"/>
                    </a:cubicBezTo>
                    <a:cubicBezTo>
                      <a:pt x="9300" y="14737"/>
                      <a:pt x="10312" y="14497"/>
                      <a:pt x="11204" y="13919"/>
                    </a:cubicBezTo>
                    <a:cubicBezTo>
                      <a:pt x="12358" y="13172"/>
                      <a:pt x="13241" y="12040"/>
                      <a:pt x="13852" y="10818"/>
                    </a:cubicBezTo>
                    <a:cubicBezTo>
                      <a:pt x="14101" y="10343"/>
                      <a:pt x="14282" y="9777"/>
                      <a:pt x="14418" y="9257"/>
                    </a:cubicBezTo>
                    <a:cubicBezTo>
                      <a:pt x="14531" y="8781"/>
                      <a:pt x="14621" y="8306"/>
                      <a:pt x="14644" y="7808"/>
                    </a:cubicBezTo>
                    <a:cubicBezTo>
                      <a:pt x="14757" y="6043"/>
                      <a:pt x="14146" y="4255"/>
                      <a:pt x="12924" y="2942"/>
                    </a:cubicBezTo>
                    <a:cubicBezTo>
                      <a:pt x="12584" y="2557"/>
                      <a:pt x="12177" y="2218"/>
                      <a:pt x="11747" y="1901"/>
                    </a:cubicBezTo>
                    <a:cubicBezTo>
                      <a:pt x="11611" y="1811"/>
                      <a:pt x="11453" y="1743"/>
                      <a:pt x="11340" y="1630"/>
                    </a:cubicBezTo>
                    <a:cubicBezTo>
                      <a:pt x="11181" y="1516"/>
                      <a:pt x="11181" y="1426"/>
                      <a:pt x="11362" y="1335"/>
                    </a:cubicBezTo>
                    <a:cubicBezTo>
                      <a:pt x="11634" y="1177"/>
                      <a:pt x="11973" y="1109"/>
                      <a:pt x="12290" y="1086"/>
                    </a:cubicBezTo>
                    <a:cubicBezTo>
                      <a:pt x="12362" y="1082"/>
                      <a:pt x="12434" y="1080"/>
                      <a:pt x="12505" y="1080"/>
                    </a:cubicBezTo>
                    <a:cubicBezTo>
                      <a:pt x="12833" y="1080"/>
                      <a:pt x="13146" y="1121"/>
                      <a:pt x="13444" y="1177"/>
                    </a:cubicBezTo>
                    <a:cubicBezTo>
                      <a:pt x="13173" y="860"/>
                      <a:pt x="12765" y="656"/>
                      <a:pt x="12358" y="543"/>
                    </a:cubicBezTo>
                    <a:cubicBezTo>
                      <a:pt x="12202" y="474"/>
                      <a:pt x="12034" y="444"/>
                      <a:pt x="11862" y="444"/>
                    </a:cubicBezTo>
                    <a:cubicBezTo>
                      <a:pt x="11809" y="444"/>
                      <a:pt x="11755" y="447"/>
                      <a:pt x="11702" y="453"/>
                    </a:cubicBezTo>
                    <a:cubicBezTo>
                      <a:pt x="11385" y="498"/>
                      <a:pt x="10819" y="724"/>
                      <a:pt x="10729" y="1018"/>
                    </a:cubicBezTo>
                    <a:cubicBezTo>
                      <a:pt x="10548" y="543"/>
                      <a:pt x="10163" y="181"/>
                      <a:pt x="9687"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84" name="Google Shape;10184;p29"/>
              <p:cNvSpPr/>
              <p:nvPr/>
            </p:nvSpPr>
            <p:spPr>
              <a:xfrm>
                <a:off x="5051050" y="5006600"/>
                <a:ext cx="305000" cy="276125"/>
              </a:xfrm>
              <a:custGeom>
                <a:avLst/>
                <a:gdLst/>
                <a:ahLst/>
                <a:cxnLst/>
                <a:rect l="l" t="t" r="r" b="b"/>
                <a:pathLst>
                  <a:path w="12200" h="11045" extrusionOk="0">
                    <a:moveTo>
                      <a:pt x="4665" y="1"/>
                    </a:moveTo>
                    <a:cubicBezTo>
                      <a:pt x="4264" y="1"/>
                      <a:pt x="3866" y="80"/>
                      <a:pt x="3509" y="230"/>
                    </a:cubicBezTo>
                    <a:cubicBezTo>
                      <a:pt x="2558" y="592"/>
                      <a:pt x="1766" y="1362"/>
                      <a:pt x="1155" y="2176"/>
                    </a:cubicBezTo>
                    <a:cubicBezTo>
                      <a:pt x="544" y="3059"/>
                      <a:pt x="250" y="4010"/>
                      <a:pt x="137" y="5051"/>
                    </a:cubicBezTo>
                    <a:cubicBezTo>
                      <a:pt x="1" y="6250"/>
                      <a:pt x="589" y="7359"/>
                      <a:pt x="1336" y="8264"/>
                    </a:cubicBezTo>
                    <a:cubicBezTo>
                      <a:pt x="1766" y="8785"/>
                      <a:pt x="2264" y="9283"/>
                      <a:pt x="2830" y="9668"/>
                    </a:cubicBezTo>
                    <a:cubicBezTo>
                      <a:pt x="3305" y="10007"/>
                      <a:pt x="3826" y="10301"/>
                      <a:pt x="4369" y="10528"/>
                    </a:cubicBezTo>
                    <a:cubicBezTo>
                      <a:pt x="4889" y="10709"/>
                      <a:pt x="5433" y="10890"/>
                      <a:pt x="5998" y="10980"/>
                    </a:cubicBezTo>
                    <a:cubicBezTo>
                      <a:pt x="6296" y="11021"/>
                      <a:pt x="6599" y="11044"/>
                      <a:pt x="6902" y="11044"/>
                    </a:cubicBezTo>
                    <a:cubicBezTo>
                      <a:pt x="7770" y="11044"/>
                      <a:pt x="8638" y="10856"/>
                      <a:pt x="9393" y="10369"/>
                    </a:cubicBezTo>
                    <a:cubicBezTo>
                      <a:pt x="10389" y="9758"/>
                      <a:pt x="11113" y="8785"/>
                      <a:pt x="11634" y="7767"/>
                    </a:cubicBezTo>
                    <a:cubicBezTo>
                      <a:pt x="12018" y="6974"/>
                      <a:pt x="12200" y="6001"/>
                      <a:pt x="11996" y="5141"/>
                    </a:cubicBezTo>
                    <a:cubicBezTo>
                      <a:pt x="11792" y="4123"/>
                      <a:pt x="11226" y="3240"/>
                      <a:pt x="10253" y="2833"/>
                    </a:cubicBezTo>
                    <a:cubicBezTo>
                      <a:pt x="9970" y="2705"/>
                      <a:pt x="9669" y="2622"/>
                      <a:pt x="9333" y="2622"/>
                    </a:cubicBezTo>
                    <a:cubicBezTo>
                      <a:pt x="9133" y="2622"/>
                      <a:pt x="8920" y="2652"/>
                      <a:pt x="8692" y="2720"/>
                    </a:cubicBezTo>
                    <a:cubicBezTo>
                      <a:pt x="8284" y="2788"/>
                      <a:pt x="7764" y="3127"/>
                      <a:pt x="7764" y="3127"/>
                    </a:cubicBezTo>
                    <a:cubicBezTo>
                      <a:pt x="7764" y="3127"/>
                      <a:pt x="7537" y="2425"/>
                      <a:pt x="7379" y="2086"/>
                    </a:cubicBezTo>
                    <a:cubicBezTo>
                      <a:pt x="7107" y="1294"/>
                      <a:pt x="6632" y="570"/>
                      <a:pt x="5795" y="230"/>
                    </a:cubicBezTo>
                    <a:cubicBezTo>
                      <a:pt x="5439" y="75"/>
                      <a:pt x="5051" y="1"/>
                      <a:pt x="4665"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85" name="Google Shape;10185;p29"/>
              <p:cNvSpPr/>
              <p:nvPr/>
            </p:nvSpPr>
            <p:spPr>
              <a:xfrm>
                <a:off x="5084450" y="5097100"/>
                <a:ext cx="61700" cy="45200"/>
              </a:xfrm>
              <a:custGeom>
                <a:avLst/>
                <a:gdLst/>
                <a:ahLst/>
                <a:cxnLst/>
                <a:rect l="l" t="t" r="r" b="b"/>
                <a:pathLst>
                  <a:path w="2468" h="1808" extrusionOk="0">
                    <a:moveTo>
                      <a:pt x="956" y="0"/>
                    </a:moveTo>
                    <a:cubicBezTo>
                      <a:pt x="637" y="0"/>
                      <a:pt x="362" y="123"/>
                      <a:pt x="226" y="367"/>
                    </a:cubicBezTo>
                    <a:cubicBezTo>
                      <a:pt x="0" y="752"/>
                      <a:pt x="272" y="1318"/>
                      <a:pt x="838" y="1634"/>
                    </a:cubicBezTo>
                    <a:cubicBezTo>
                      <a:pt x="1062" y="1751"/>
                      <a:pt x="1297" y="1807"/>
                      <a:pt x="1512" y="1807"/>
                    </a:cubicBezTo>
                    <a:cubicBezTo>
                      <a:pt x="1842" y="1807"/>
                      <a:pt x="2127" y="1677"/>
                      <a:pt x="2263" y="1431"/>
                    </a:cubicBezTo>
                    <a:cubicBezTo>
                      <a:pt x="2467" y="1046"/>
                      <a:pt x="2173" y="458"/>
                      <a:pt x="1630" y="163"/>
                    </a:cubicBezTo>
                    <a:cubicBezTo>
                      <a:pt x="1403" y="55"/>
                      <a:pt x="1170" y="0"/>
                      <a:pt x="956"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86" name="Google Shape;10186;p29"/>
              <p:cNvSpPr/>
              <p:nvPr/>
            </p:nvSpPr>
            <p:spPr>
              <a:xfrm>
                <a:off x="5114425" y="5071775"/>
                <a:ext cx="61700" cy="53750"/>
              </a:xfrm>
              <a:custGeom>
                <a:avLst/>
                <a:gdLst/>
                <a:ahLst/>
                <a:cxnLst/>
                <a:rect l="l" t="t" r="r" b="b"/>
                <a:pathLst>
                  <a:path w="2468" h="2150" extrusionOk="0">
                    <a:moveTo>
                      <a:pt x="1187" y="0"/>
                    </a:moveTo>
                    <a:cubicBezTo>
                      <a:pt x="1008" y="0"/>
                      <a:pt x="826" y="44"/>
                      <a:pt x="657" y="135"/>
                    </a:cubicBezTo>
                    <a:cubicBezTo>
                      <a:pt x="204" y="362"/>
                      <a:pt x="1" y="859"/>
                      <a:pt x="91" y="1312"/>
                    </a:cubicBezTo>
                    <a:cubicBezTo>
                      <a:pt x="566" y="1357"/>
                      <a:pt x="1087" y="1652"/>
                      <a:pt x="1562" y="2150"/>
                    </a:cubicBezTo>
                    <a:cubicBezTo>
                      <a:pt x="1630" y="2150"/>
                      <a:pt x="1675" y="2104"/>
                      <a:pt x="1743" y="2082"/>
                    </a:cubicBezTo>
                    <a:cubicBezTo>
                      <a:pt x="2286" y="1810"/>
                      <a:pt x="2468" y="1131"/>
                      <a:pt x="2173" y="588"/>
                    </a:cubicBezTo>
                    <a:cubicBezTo>
                      <a:pt x="1971" y="214"/>
                      <a:pt x="1585" y="0"/>
                      <a:pt x="118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87" name="Google Shape;10187;p29"/>
              <p:cNvSpPr/>
              <p:nvPr/>
            </p:nvSpPr>
            <p:spPr>
              <a:xfrm>
                <a:off x="5108200" y="5101725"/>
                <a:ext cx="50950" cy="32850"/>
              </a:xfrm>
              <a:custGeom>
                <a:avLst/>
                <a:gdLst/>
                <a:ahLst/>
                <a:cxnLst/>
                <a:rect l="l" t="t" r="r" b="b"/>
                <a:pathLst>
                  <a:path w="2038" h="1314" fill="none" extrusionOk="0">
                    <a:moveTo>
                      <a:pt x="1" y="159"/>
                    </a:moveTo>
                    <a:cubicBezTo>
                      <a:pt x="1" y="159"/>
                      <a:pt x="1291" y="1"/>
                      <a:pt x="2038" y="131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88" name="Google Shape;10188;p29"/>
              <p:cNvSpPr/>
              <p:nvPr/>
            </p:nvSpPr>
            <p:spPr>
              <a:xfrm>
                <a:off x="5128000" y="5078925"/>
                <a:ext cx="19825" cy="17625"/>
              </a:xfrm>
              <a:custGeom>
                <a:avLst/>
                <a:gdLst/>
                <a:ahLst/>
                <a:cxnLst/>
                <a:rect l="l" t="t" r="r" b="b"/>
                <a:pathLst>
                  <a:path w="793" h="705" extrusionOk="0">
                    <a:moveTo>
                      <a:pt x="393" y="0"/>
                    </a:moveTo>
                    <a:cubicBezTo>
                      <a:pt x="337" y="0"/>
                      <a:pt x="280" y="11"/>
                      <a:pt x="227" y="30"/>
                    </a:cubicBezTo>
                    <a:cubicBezTo>
                      <a:pt x="69" y="121"/>
                      <a:pt x="1" y="347"/>
                      <a:pt x="91" y="528"/>
                    </a:cubicBezTo>
                    <a:cubicBezTo>
                      <a:pt x="154" y="638"/>
                      <a:pt x="282" y="705"/>
                      <a:pt x="408" y="705"/>
                    </a:cubicBezTo>
                    <a:cubicBezTo>
                      <a:pt x="463" y="705"/>
                      <a:pt x="518" y="692"/>
                      <a:pt x="567" y="664"/>
                    </a:cubicBezTo>
                    <a:cubicBezTo>
                      <a:pt x="748" y="573"/>
                      <a:pt x="793" y="347"/>
                      <a:pt x="725" y="189"/>
                    </a:cubicBezTo>
                    <a:cubicBezTo>
                      <a:pt x="661" y="60"/>
                      <a:pt x="529" y="0"/>
                      <a:pt x="39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89" name="Google Shape;10189;p29"/>
              <p:cNvSpPr/>
              <p:nvPr/>
            </p:nvSpPr>
            <p:spPr>
              <a:xfrm>
                <a:off x="5249100" y="5169800"/>
                <a:ext cx="61125" cy="46650"/>
              </a:xfrm>
              <a:custGeom>
                <a:avLst/>
                <a:gdLst/>
                <a:ahLst/>
                <a:cxnLst/>
                <a:rect l="l" t="t" r="r" b="b"/>
                <a:pathLst>
                  <a:path w="2445" h="1866" extrusionOk="0">
                    <a:moveTo>
                      <a:pt x="910" y="1"/>
                    </a:moveTo>
                    <a:cubicBezTo>
                      <a:pt x="609" y="1"/>
                      <a:pt x="354" y="117"/>
                      <a:pt x="226" y="333"/>
                    </a:cubicBezTo>
                    <a:cubicBezTo>
                      <a:pt x="0" y="741"/>
                      <a:pt x="249" y="1306"/>
                      <a:pt x="792" y="1646"/>
                    </a:cubicBezTo>
                    <a:cubicBezTo>
                      <a:pt x="1030" y="1795"/>
                      <a:pt x="1290" y="1865"/>
                      <a:pt x="1525" y="1865"/>
                    </a:cubicBezTo>
                    <a:cubicBezTo>
                      <a:pt x="1828" y="1865"/>
                      <a:pt x="2091" y="1749"/>
                      <a:pt x="2218" y="1533"/>
                    </a:cubicBezTo>
                    <a:cubicBezTo>
                      <a:pt x="2444" y="1125"/>
                      <a:pt x="2173" y="560"/>
                      <a:pt x="1652" y="220"/>
                    </a:cubicBezTo>
                    <a:cubicBezTo>
                      <a:pt x="1404" y="71"/>
                      <a:pt x="1144" y="1"/>
                      <a:pt x="910"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90" name="Google Shape;10190;p29"/>
              <p:cNvSpPr/>
              <p:nvPr/>
            </p:nvSpPr>
            <p:spPr>
              <a:xfrm>
                <a:off x="5252475" y="5129450"/>
                <a:ext cx="56625" cy="53775"/>
              </a:xfrm>
              <a:custGeom>
                <a:avLst/>
                <a:gdLst/>
                <a:ahLst/>
                <a:cxnLst/>
                <a:rect l="l" t="t" r="r" b="b"/>
                <a:pathLst>
                  <a:path w="2265" h="2151" extrusionOk="0">
                    <a:moveTo>
                      <a:pt x="1087" y="1"/>
                    </a:moveTo>
                    <a:cubicBezTo>
                      <a:pt x="453" y="24"/>
                      <a:pt x="1" y="567"/>
                      <a:pt x="1" y="1155"/>
                    </a:cubicBezTo>
                    <a:cubicBezTo>
                      <a:pt x="1" y="1223"/>
                      <a:pt x="1" y="1268"/>
                      <a:pt x="46" y="1336"/>
                    </a:cubicBezTo>
                    <a:cubicBezTo>
                      <a:pt x="680" y="1495"/>
                      <a:pt x="1223" y="1789"/>
                      <a:pt x="1517" y="2151"/>
                    </a:cubicBezTo>
                    <a:cubicBezTo>
                      <a:pt x="1970" y="1993"/>
                      <a:pt x="2264" y="1563"/>
                      <a:pt x="2241" y="1087"/>
                    </a:cubicBezTo>
                    <a:cubicBezTo>
                      <a:pt x="2219" y="454"/>
                      <a:pt x="1698" y="1"/>
                      <a:pt x="108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91" name="Google Shape;10191;p29"/>
              <p:cNvSpPr/>
              <p:nvPr/>
            </p:nvSpPr>
            <p:spPr>
              <a:xfrm>
                <a:off x="5244000" y="5162275"/>
                <a:ext cx="50950" cy="29450"/>
              </a:xfrm>
              <a:custGeom>
                <a:avLst/>
                <a:gdLst/>
                <a:ahLst/>
                <a:cxnLst/>
                <a:rect l="l" t="t" r="r" b="b"/>
                <a:pathLst>
                  <a:path w="2038" h="1178" fill="none" extrusionOk="0">
                    <a:moveTo>
                      <a:pt x="2037" y="1177"/>
                    </a:moveTo>
                    <a:cubicBezTo>
                      <a:pt x="2037" y="1177"/>
                      <a:pt x="1517" y="1"/>
                      <a:pt x="0" y="23"/>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92" name="Google Shape;10192;p29"/>
              <p:cNvSpPr/>
              <p:nvPr/>
            </p:nvSpPr>
            <p:spPr>
              <a:xfrm>
                <a:off x="5285300" y="5148700"/>
                <a:ext cx="17575" cy="17575"/>
              </a:xfrm>
              <a:custGeom>
                <a:avLst/>
                <a:gdLst/>
                <a:ahLst/>
                <a:cxnLst/>
                <a:rect l="l" t="t" r="r" b="b"/>
                <a:pathLst>
                  <a:path w="703" h="703" extrusionOk="0">
                    <a:moveTo>
                      <a:pt x="340" y="0"/>
                    </a:moveTo>
                    <a:cubicBezTo>
                      <a:pt x="159" y="0"/>
                      <a:pt x="1" y="159"/>
                      <a:pt x="1" y="363"/>
                    </a:cubicBezTo>
                    <a:cubicBezTo>
                      <a:pt x="1" y="566"/>
                      <a:pt x="159" y="702"/>
                      <a:pt x="363" y="702"/>
                    </a:cubicBezTo>
                    <a:cubicBezTo>
                      <a:pt x="566" y="702"/>
                      <a:pt x="702" y="544"/>
                      <a:pt x="702" y="340"/>
                    </a:cubicBezTo>
                    <a:cubicBezTo>
                      <a:pt x="702"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93" name="Google Shape;10193;p29"/>
              <p:cNvSpPr/>
              <p:nvPr/>
            </p:nvSpPr>
            <p:spPr>
              <a:xfrm>
                <a:off x="5191375" y="5157150"/>
                <a:ext cx="19825" cy="11950"/>
              </a:xfrm>
              <a:custGeom>
                <a:avLst/>
                <a:gdLst/>
                <a:ahLst/>
                <a:cxnLst/>
                <a:rect l="l" t="t" r="r" b="b"/>
                <a:pathLst>
                  <a:path w="793" h="478" extrusionOk="0">
                    <a:moveTo>
                      <a:pt x="94" y="0"/>
                    </a:moveTo>
                    <a:cubicBezTo>
                      <a:pt x="69" y="0"/>
                      <a:pt x="52" y="7"/>
                      <a:pt x="46" y="25"/>
                    </a:cubicBezTo>
                    <a:cubicBezTo>
                      <a:pt x="1" y="92"/>
                      <a:pt x="68" y="206"/>
                      <a:pt x="114" y="228"/>
                    </a:cubicBezTo>
                    <a:cubicBezTo>
                      <a:pt x="159" y="273"/>
                      <a:pt x="227" y="364"/>
                      <a:pt x="272" y="432"/>
                    </a:cubicBezTo>
                    <a:cubicBezTo>
                      <a:pt x="317" y="466"/>
                      <a:pt x="368" y="477"/>
                      <a:pt x="419" y="477"/>
                    </a:cubicBezTo>
                    <a:cubicBezTo>
                      <a:pt x="470" y="477"/>
                      <a:pt x="521" y="466"/>
                      <a:pt x="566" y="455"/>
                    </a:cubicBezTo>
                    <a:cubicBezTo>
                      <a:pt x="566" y="455"/>
                      <a:pt x="612" y="455"/>
                      <a:pt x="680" y="432"/>
                    </a:cubicBezTo>
                    <a:cubicBezTo>
                      <a:pt x="725" y="387"/>
                      <a:pt x="793" y="364"/>
                      <a:pt x="793" y="296"/>
                    </a:cubicBezTo>
                    <a:cubicBezTo>
                      <a:pt x="725" y="273"/>
                      <a:pt x="634" y="228"/>
                      <a:pt x="589" y="206"/>
                    </a:cubicBezTo>
                    <a:cubicBezTo>
                      <a:pt x="498" y="138"/>
                      <a:pt x="408" y="115"/>
                      <a:pt x="340" y="92"/>
                    </a:cubicBezTo>
                    <a:cubicBezTo>
                      <a:pt x="290" y="59"/>
                      <a:pt x="164" y="0"/>
                      <a:pt x="9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94" name="Google Shape;10194;p29"/>
              <p:cNvSpPr/>
              <p:nvPr/>
            </p:nvSpPr>
            <p:spPr>
              <a:xfrm>
                <a:off x="5177800" y="5213775"/>
                <a:ext cx="36225" cy="12475"/>
              </a:xfrm>
              <a:custGeom>
                <a:avLst/>
                <a:gdLst/>
                <a:ahLst/>
                <a:cxnLst/>
                <a:rect l="l" t="t" r="r" b="b"/>
                <a:pathLst>
                  <a:path w="1449" h="499" fill="none" extrusionOk="0">
                    <a:moveTo>
                      <a:pt x="0" y="0"/>
                    </a:moveTo>
                    <a:cubicBezTo>
                      <a:pt x="363" y="430"/>
                      <a:pt x="883" y="498"/>
                      <a:pt x="1449" y="204"/>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sp>
        <p:nvSpPr>
          <p:cNvPr id="10195" name="Google Shape;10195;p29"/>
          <p:cNvSpPr txBox="1">
            <a:spLocks noGrp="1"/>
          </p:cNvSpPr>
          <p:nvPr>
            <p:ph type="title"/>
          </p:nvPr>
        </p:nvSpPr>
        <p:spPr>
          <a:xfrm>
            <a:off x="960000" y="4371184"/>
            <a:ext cx="2995200" cy="4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0196" name="Google Shape;10196;p29"/>
          <p:cNvSpPr txBox="1">
            <a:spLocks noGrp="1"/>
          </p:cNvSpPr>
          <p:nvPr>
            <p:ph type="subTitle" idx="1"/>
          </p:nvPr>
        </p:nvSpPr>
        <p:spPr>
          <a:xfrm>
            <a:off x="960000" y="4822384"/>
            <a:ext cx="2995200" cy="672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p:txBody>
      </p:sp>
      <p:sp>
        <p:nvSpPr>
          <p:cNvPr id="10197" name="Google Shape;10197;p29"/>
          <p:cNvSpPr txBox="1">
            <a:spLocks noGrp="1"/>
          </p:cNvSpPr>
          <p:nvPr>
            <p:ph type="title" idx="2"/>
          </p:nvPr>
        </p:nvSpPr>
        <p:spPr>
          <a:xfrm>
            <a:off x="4598400" y="4371184"/>
            <a:ext cx="2995200" cy="4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0198" name="Google Shape;10198;p29"/>
          <p:cNvSpPr txBox="1">
            <a:spLocks noGrp="1"/>
          </p:cNvSpPr>
          <p:nvPr>
            <p:ph type="subTitle" idx="3"/>
          </p:nvPr>
        </p:nvSpPr>
        <p:spPr>
          <a:xfrm>
            <a:off x="4598400" y="4822384"/>
            <a:ext cx="2995200" cy="672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p:txBody>
      </p:sp>
      <p:sp>
        <p:nvSpPr>
          <p:cNvPr id="10199" name="Google Shape;10199;p29"/>
          <p:cNvSpPr txBox="1">
            <a:spLocks noGrp="1"/>
          </p:cNvSpPr>
          <p:nvPr>
            <p:ph type="title" idx="4"/>
          </p:nvPr>
        </p:nvSpPr>
        <p:spPr>
          <a:xfrm>
            <a:off x="8236793" y="4371184"/>
            <a:ext cx="2995200" cy="4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0200" name="Google Shape;10200;p29"/>
          <p:cNvSpPr txBox="1">
            <a:spLocks noGrp="1"/>
          </p:cNvSpPr>
          <p:nvPr>
            <p:ph type="subTitle" idx="5"/>
          </p:nvPr>
        </p:nvSpPr>
        <p:spPr>
          <a:xfrm>
            <a:off x="8236793" y="4822384"/>
            <a:ext cx="2995200" cy="672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p:txBody>
      </p:sp>
      <p:sp>
        <p:nvSpPr>
          <p:cNvPr id="10201" name="Google Shape;10201;p29"/>
          <p:cNvSpPr txBox="1">
            <a:spLocks noGrp="1"/>
          </p:cNvSpPr>
          <p:nvPr>
            <p:ph type="title" idx="6"/>
          </p:nvPr>
        </p:nvSpPr>
        <p:spPr>
          <a:xfrm>
            <a:off x="960000" y="720000"/>
            <a:ext cx="10272000" cy="90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202" name="Google Shape;10202;p29"/>
          <p:cNvSpPr txBox="1">
            <a:spLocks noGrp="1"/>
          </p:cNvSpPr>
          <p:nvPr>
            <p:ph type="title" idx="7" hasCustomPrompt="1"/>
          </p:nvPr>
        </p:nvSpPr>
        <p:spPr>
          <a:xfrm>
            <a:off x="1708800" y="2835717"/>
            <a:ext cx="1497600" cy="4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0203" name="Google Shape;10203;p29"/>
          <p:cNvSpPr txBox="1">
            <a:spLocks noGrp="1"/>
          </p:cNvSpPr>
          <p:nvPr>
            <p:ph type="title" idx="8" hasCustomPrompt="1"/>
          </p:nvPr>
        </p:nvSpPr>
        <p:spPr>
          <a:xfrm>
            <a:off x="5347200" y="2835717"/>
            <a:ext cx="1497600" cy="4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0204" name="Google Shape;10204;p29"/>
          <p:cNvSpPr txBox="1">
            <a:spLocks noGrp="1"/>
          </p:cNvSpPr>
          <p:nvPr>
            <p:ph type="title" idx="9" hasCustomPrompt="1"/>
          </p:nvPr>
        </p:nvSpPr>
        <p:spPr>
          <a:xfrm>
            <a:off x="8985593" y="2835784"/>
            <a:ext cx="1497600" cy="4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4" Type="http://schemas.openxmlformats.org/officeDocument/2006/relationships/theme" Target="../theme/theme4.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4" Type="http://schemas.openxmlformats.org/officeDocument/2006/relationships/theme" Target="../theme/theme5.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5" Type="http://schemas.openxmlformats.org/officeDocument/2006/relationships/theme" Target="../theme/theme6.xml"/><Relationship Id="rId14" Type="http://schemas.openxmlformats.org/officeDocument/2006/relationships/image" Target="../media/image2.png"/><Relationship Id="rId13" Type="http://schemas.openxmlformats.org/officeDocument/2006/relationships/image" Target="../media/image1.jpeg"/><Relationship Id="rId12" Type="http://schemas.openxmlformats.org/officeDocument/2006/relationships/slideLayout" Target="../slideLayouts/slideLayout67.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6.xml"/><Relationship Id="rId8" Type="http://schemas.openxmlformats.org/officeDocument/2006/relationships/slideLayout" Target="../slideLayouts/slideLayout75.xml"/><Relationship Id="rId7" Type="http://schemas.openxmlformats.org/officeDocument/2006/relationships/slideLayout" Target="../slideLayouts/slideLayout74.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 Id="rId3" Type="http://schemas.openxmlformats.org/officeDocument/2006/relationships/slideLayout" Target="../slideLayouts/slideLayout70.xml"/><Relationship Id="rId2" Type="http://schemas.openxmlformats.org/officeDocument/2006/relationships/slideLayout" Target="../slideLayouts/slideLayout69.xml"/><Relationship Id="rId14" Type="http://schemas.openxmlformats.org/officeDocument/2006/relationships/theme" Target="../theme/theme7.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78.xml"/><Relationship Id="rId10" Type="http://schemas.openxmlformats.org/officeDocument/2006/relationships/slideLayout" Target="../slideLayouts/slideLayout77.xml"/><Relationship Id="rId1"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7.xml"/><Relationship Id="rId8" Type="http://schemas.openxmlformats.org/officeDocument/2006/relationships/slideLayout" Target="../slideLayouts/slideLayout86.xml"/><Relationship Id="rId7" Type="http://schemas.openxmlformats.org/officeDocument/2006/relationships/slideLayout" Target="../slideLayouts/slideLayout85.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 Id="rId3" Type="http://schemas.openxmlformats.org/officeDocument/2006/relationships/slideLayout" Target="../slideLayouts/slideLayout81.xml"/><Relationship Id="rId21" Type="http://schemas.openxmlformats.org/officeDocument/2006/relationships/theme" Target="../theme/theme8.xml"/><Relationship Id="rId20" Type="http://schemas.openxmlformats.org/officeDocument/2006/relationships/slideLayout" Target="../slideLayouts/slideLayout98.xml"/><Relationship Id="rId2" Type="http://schemas.openxmlformats.org/officeDocument/2006/relationships/slideLayout" Target="../slideLayouts/slideLayout80.xml"/><Relationship Id="rId19" Type="http://schemas.openxmlformats.org/officeDocument/2006/relationships/slideLayout" Target="../slideLayouts/slideLayout97.xml"/><Relationship Id="rId18" Type="http://schemas.openxmlformats.org/officeDocument/2006/relationships/slideLayout" Target="../slideLayouts/slideLayout96.xml"/><Relationship Id="rId17" Type="http://schemas.openxmlformats.org/officeDocument/2006/relationships/slideLayout" Target="../slideLayouts/slideLayout95.xml"/><Relationship Id="rId16" Type="http://schemas.openxmlformats.org/officeDocument/2006/relationships/slideLayout" Target="../slideLayouts/slideLayout94.xml"/><Relationship Id="rId15" Type="http://schemas.openxmlformats.org/officeDocument/2006/relationships/slideLayout" Target="../slideLayouts/slideLayout93.xml"/><Relationship Id="rId14" Type="http://schemas.openxmlformats.org/officeDocument/2006/relationships/slideLayout" Target="../slideLayouts/slideLayout92.xml"/><Relationship Id="rId13" Type="http://schemas.openxmlformats.org/officeDocument/2006/relationships/slideLayout" Target="../slideLayouts/slideLayout91.xml"/><Relationship Id="rId12" Type="http://schemas.openxmlformats.org/officeDocument/2006/relationships/slideLayout" Target="../slideLayouts/slideLayout90.xml"/><Relationship Id="rId11" Type="http://schemas.openxmlformats.org/officeDocument/2006/relationships/slideLayout" Target="../slideLayouts/slideLayout89.xml"/><Relationship Id="rId10" Type="http://schemas.openxmlformats.org/officeDocument/2006/relationships/slideLayout" Target="../slideLayouts/slideLayout88.xml"/><Relationship Id="rId1"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07.xml"/><Relationship Id="rId8" Type="http://schemas.openxmlformats.org/officeDocument/2006/relationships/slideLayout" Target="../slideLayouts/slideLayout106.xml"/><Relationship Id="rId7" Type="http://schemas.openxmlformats.org/officeDocument/2006/relationships/slideLayout" Target="../slideLayouts/slideLayout105.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4" Type="http://schemas.openxmlformats.org/officeDocument/2006/relationships/slideLayout" Target="../slideLayouts/slideLayout102.xml"/><Relationship Id="rId3" Type="http://schemas.openxmlformats.org/officeDocument/2006/relationships/slideLayout" Target="../slideLayouts/slideLayout101.xml"/><Relationship Id="rId2" Type="http://schemas.openxmlformats.org/officeDocument/2006/relationships/slideLayout" Target="../slideLayouts/slideLayout100.xml"/><Relationship Id="rId13" Type="http://schemas.openxmlformats.org/officeDocument/2006/relationships/theme" Target="../theme/theme9.xml"/><Relationship Id="rId12" Type="http://schemas.openxmlformats.org/officeDocument/2006/relationships/image" Target="../media/image2.png"/><Relationship Id="rId11" Type="http://schemas.openxmlformats.org/officeDocument/2006/relationships/slideLayout" Target="../slideLayouts/slideLayout109.xml"/><Relationship Id="rId10" Type="http://schemas.openxmlformats.org/officeDocument/2006/relationships/slideLayout" Target="../slideLayouts/slideLayout108.xml"/><Relationship Id="rId1"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4"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fld>
            <a:endParaRPr lang="zh-CN" altLang="en-US"/>
          </a:p>
        </p:txBody>
      </p:sp>
      <p:pic>
        <p:nvPicPr>
          <p:cNvPr id="8" name="Picture 7" descr="Shape&#10;&#10;Description automatically generated with medium confidence"/>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85950" y="157461"/>
            <a:ext cx="1533227" cy="15332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4"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pic>
        <p:nvPicPr>
          <p:cNvPr id="8" name="Picture 7" descr="Shape&#10;&#10;Description automatically generated with medium confidence"/>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85950" y="157461"/>
            <a:ext cx="1533227" cy="153322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4"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pic>
        <p:nvPicPr>
          <p:cNvPr id="8" name="Picture 7" descr="Shape&#10;&#10;Description automatically generated with medium confidence"/>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85950" y="157461"/>
            <a:ext cx="1533227" cy="1533227"/>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4"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pic>
        <p:nvPicPr>
          <p:cNvPr id="8" name="Picture 7" descr="Shape&#10;&#10;Description automatically generated with medium confidence"/>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85950" y="157461"/>
            <a:ext cx="1533227" cy="1533227"/>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4"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pic>
        <p:nvPicPr>
          <p:cNvPr id="8" name="Picture 7" descr="Shape&#10;&#10;Description automatically generated with medium confidence"/>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85950" y="157461"/>
            <a:ext cx="1533227" cy="1533227"/>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4"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pic>
        <p:nvPicPr>
          <p:cNvPr id="8" name="Picture 7" descr="Shape&#10;&#10;Description automatically generated with medium confidence"/>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85950" y="157461"/>
            <a:ext cx="1533227" cy="1533227"/>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050" name="9Slide.vn - 2019"/>
          <p:cNvSpPr txBox="1">
            <a:spLocks noChangeArrowheads="1"/>
          </p:cNvSpPr>
          <p:nvPr userDrawn="1"/>
        </p:nvSpPr>
        <p:spPr bwMode="auto">
          <a:xfrm>
            <a:off x="0" y="-1604963"/>
            <a:ext cx="1219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zh-CN" sz="2400" smtClean="0">
                <a:solidFill>
                  <a:srgbClr val="CFCFCF"/>
                </a:solidFill>
                <a:ea typeface="SimSun" panose="02010600030101010101" pitchFamily="2" charset="-122"/>
              </a:rPr>
              <a:t>www.9slide.vn</a:t>
            </a:r>
            <a:endParaRPr lang="en-US" altLang="zh-CN" sz="2400" smtClean="0">
              <a:solidFill>
                <a:srgbClr val="CFCFCF"/>
              </a:solidFill>
              <a:ea typeface="SimSun" panose="02010600030101010101" pitchFamily="2" charset="-122"/>
            </a:endParaRPr>
          </a:p>
        </p:txBody>
      </p:sp>
      <p:sp>
        <p:nvSpPr>
          <p:cNvPr id="2051" name="标题占位符 1"/>
          <p:cNvSpPr>
            <a:spLocks noGrp="1" noChangeArrowheads="1"/>
          </p:cNvSpPr>
          <p:nvPr>
            <p:ph type="title" idx="4294967295"/>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2052"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2"/>
            <a:ext cx="2743200" cy="365125"/>
          </a:xfrm>
          <a:prstGeom prst="rect">
            <a:avLst/>
          </a:prstGeom>
        </p:spPr>
        <p:txBody>
          <a:bodyPr vert="horz" wrap="square" lIns="91440" tIns="45720" rIns="91440" bIns="45720" numCol="1" anchor="ctr" anchorCtr="0" compatLnSpc="1"/>
          <a:lstStyle>
            <a:lvl1pPr>
              <a:defRPr sz="1200" smtClean="0">
                <a:solidFill>
                  <a:srgbClr val="898989"/>
                </a:solidFill>
                <a:cs typeface="黑体"/>
              </a:defRPr>
            </a:lvl1pPr>
          </a:lstStyle>
          <a:p>
            <a:pPr fontAlgn="base">
              <a:spcBef>
                <a:spcPct val="0"/>
              </a:spcBef>
              <a:spcAft>
                <a:spcPct val="0"/>
              </a:spcAft>
              <a:defRPr/>
            </a:pPr>
            <a:fld id="{36198989-A731-496E-BD00-1B572F9B16A3}" type="datetime1">
              <a:rPr lang="zh-CN" altLang="en-US"/>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wrap="square" lIns="91440" tIns="45720" rIns="91440" bIns="45720" numCol="1" anchor="ctr" anchorCtr="0" compatLnSpc="1"/>
          <a:lstStyle>
            <a:lvl1pPr algn="ctr">
              <a:defRPr sz="1200" smtClean="0">
                <a:solidFill>
                  <a:srgbClr val="898989"/>
                </a:solidFill>
                <a:cs typeface="黑体"/>
              </a:defRPr>
            </a:lvl1pPr>
          </a:lstStyle>
          <a:p>
            <a:pPr fontAlgn="base">
              <a:spcBef>
                <a:spcPct val="0"/>
              </a:spcBef>
              <a:spcAft>
                <a:spcPct val="0"/>
              </a:spcAft>
              <a:defRPr/>
            </a:pPr>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wrap="square" lIns="91440" tIns="45720" rIns="91440" bIns="45720" numCol="1" anchor="ctr" anchorCtr="0" compatLnSpc="1"/>
          <a:lstStyle>
            <a:lvl1pPr algn="r">
              <a:defRPr sz="1200" smtClean="0">
                <a:solidFill>
                  <a:srgbClr val="898989"/>
                </a:solidFill>
                <a:cs typeface="黑体"/>
              </a:defRPr>
            </a:lvl1pPr>
          </a:lstStyle>
          <a:p>
            <a:pPr fontAlgn="base">
              <a:spcBef>
                <a:spcPct val="0"/>
              </a:spcBef>
              <a:spcAft>
                <a:spcPct val="0"/>
              </a:spcAft>
              <a:defRPr/>
            </a:pPr>
            <a:fld id="{02369664-D523-4DC7-BE80-F71C2B359591}" type="slidenum">
              <a:rPr lang="zh-CN" altLang="en-US"/>
            </a:fld>
            <a:endParaRPr lang="zh-CN" altLang="en-US"/>
          </a:p>
        </p:txBody>
      </p:sp>
      <p:pic>
        <p:nvPicPr>
          <p:cNvPr id="2056" name="Picture 7" descr="Shape&#10;&#10;Description automatically generated with medium confidenc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885949" y="157165"/>
            <a:ext cx="15335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Righteous"/>
              <a:buNone/>
              <a:defRPr sz="2800">
                <a:solidFill>
                  <a:schemeClr val="dk1"/>
                </a:solidFill>
                <a:latin typeface="Righteous"/>
                <a:ea typeface="Righteous"/>
                <a:cs typeface="Righteous"/>
                <a:sym typeface="Righteou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6"/>
              </a:buClr>
              <a:buSzPts val="1800"/>
              <a:buFont typeface="Lato"/>
              <a:buChar char="●"/>
              <a:defRPr sz="1800">
                <a:solidFill>
                  <a:schemeClr val="accent6"/>
                </a:solidFill>
                <a:latin typeface="Lato"/>
                <a:ea typeface="Lato"/>
                <a:cs typeface="Lato"/>
                <a:sym typeface="Lato"/>
              </a:defRPr>
            </a:lvl1pPr>
            <a:lvl2pPr marL="914400" lvl="1" indent="-317500">
              <a:lnSpc>
                <a:spcPct val="115000"/>
              </a:lnSpc>
              <a:spcBef>
                <a:spcPts val="0"/>
              </a:spcBef>
              <a:spcAft>
                <a:spcPts val="0"/>
              </a:spcAft>
              <a:buClr>
                <a:schemeClr val="accent6"/>
              </a:buClr>
              <a:buSzPts val="1400"/>
              <a:buFont typeface="Lato"/>
              <a:buChar char="○"/>
              <a:defRPr>
                <a:solidFill>
                  <a:schemeClr val="accent6"/>
                </a:solidFill>
                <a:latin typeface="Lato"/>
                <a:ea typeface="Lato"/>
                <a:cs typeface="Lato"/>
                <a:sym typeface="Lato"/>
              </a:defRPr>
            </a:lvl2pPr>
            <a:lvl3pPr marL="1371600" lvl="2" indent="-317500">
              <a:lnSpc>
                <a:spcPct val="115000"/>
              </a:lnSpc>
              <a:spcBef>
                <a:spcPts val="0"/>
              </a:spcBef>
              <a:spcAft>
                <a:spcPts val="0"/>
              </a:spcAft>
              <a:buClr>
                <a:schemeClr val="accent6"/>
              </a:buClr>
              <a:buSzPts val="1400"/>
              <a:buFont typeface="Lato"/>
              <a:buChar char="■"/>
              <a:defRPr>
                <a:solidFill>
                  <a:schemeClr val="accent6"/>
                </a:solidFill>
                <a:latin typeface="Lato"/>
                <a:ea typeface="Lato"/>
                <a:cs typeface="Lato"/>
                <a:sym typeface="Lato"/>
              </a:defRPr>
            </a:lvl3pPr>
            <a:lvl4pPr marL="1828800" lvl="3" indent="-317500">
              <a:lnSpc>
                <a:spcPct val="115000"/>
              </a:lnSpc>
              <a:spcBef>
                <a:spcPts val="0"/>
              </a:spcBef>
              <a:spcAft>
                <a:spcPts val="0"/>
              </a:spcAft>
              <a:buClr>
                <a:schemeClr val="accent6"/>
              </a:buClr>
              <a:buSzPts val="1400"/>
              <a:buFont typeface="Lato"/>
              <a:buChar char="●"/>
              <a:defRPr>
                <a:solidFill>
                  <a:schemeClr val="accent6"/>
                </a:solidFill>
                <a:latin typeface="Lato"/>
                <a:ea typeface="Lato"/>
                <a:cs typeface="Lato"/>
                <a:sym typeface="Lato"/>
              </a:defRPr>
            </a:lvl4pPr>
            <a:lvl5pPr marL="2286000" lvl="4" indent="-317500">
              <a:lnSpc>
                <a:spcPct val="115000"/>
              </a:lnSpc>
              <a:spcBef>
                <a:spcPts val="0"/>
              </a:spcBef>
              <a:spcAft>
                <a:spcPts val="0"/>
              </a:spcAft>
              <a:buClr>
                <a:schemeClr val="accent6"/>
              </a:buClr>
              <a:buSzPts val="1400"/>
              <a:buFont typeface="Lato"/>
              <a:buChar char="○"/>
              <a:defRPr>
                <a:solidFill>
                  <a:schemeClr val="accent6"/>
                </a:solidFill>
                <a:latin typeface="Lato"/>
                <a:ea typeface="Lato"/>
                <a:cs typeface="Lato"/>
                <a:sym typeface="Lato"/>
              </a:defRPr>
            </a:lvl5pPr>
            <a:lvl6pPr marL="2743200" lvl="5" indent="-317500">
              <a:lnSpc>
                <a:spcPct val="115000"/>
              </a:lnSpc>
              <a:spcBef>
                <a:spcPts val="0"/>
              </a:spcBef>
              <a:spcAft>
                <a:spcPts val="0"/>
              </a:spcAft>
              <a:buClr>
                <a:schemeClr val="accent6"/>
              </a:buClr>
              <a:buSzPts val="1400"/>
              <a:buFont typeface="Lato"/>
              <a:buChar char="■"/>
              <a:defRPr>
                <a:solidFill>
                  <a:schemeClr val="accent6"/>
                </a:solidFill>
                <a:latin typeface="Lato"/>
                <a:ea typeface="Lato"/>
                <a:cs typeface="Lato"/>
                <a:sym typeface="Lato"/>
              </a:defRPr>
            </a:lvl6pPr>
            <a:lvl7pPr marL="3200400" lvl="6" indent="-317500">
              <a:lnSpc>
                <a:spcPct val="115000"/>
              </a:lnSpc>
              <a:spcBef>
                <a:spcPts val="0"/>
              </a:spcBef>
              <a:spcAft>
                <a:spcPts val="0"/>
              </a:spcAft>
              <a:buClr>
                <a:schemeClr val="accent6"/>
              </a:buClr>
              <a:buSzPts val="1400"/>
              <a:buChar char="●"/>
              <a:defRPr>
                <a:solidFill>
                  <a:schemeClr val="accent6"/>
                </a:solidFill>
              </a:defRPr>
            </a:lvl7pPr>
            <a:lvl8pPr marL="3657600" lvl="7" indent="-317500">
              <a:lnSpc>
                <a:spcPct val="115000"/>
              </a:lnSpc>
              <a:spcBef>
                <a:spcPts val="0"/>
              </a:spcBef>
              <a:spcAft>
                <a:spcPts val="0"/>
              </a:spcAft>
              <a:buClr>
                <a:schemeClr val="accent6"/>
              </a:buClr>
              <a:buSzPts val="1400"/>
              <a:buChar char="○"/>
              <a:defRPr>
                <a:solidFill>
                  <a:schemeClr val="accent6"/>
                </a:solidFill>
              </a:defRPr>
            </a:lvl8pPr>
            <a:lvl9pPr marL="4114800" lvl="8" indent="-317500">
              <a:lnSpc>
                <a:spcPct val="115000"/>
              </a:lnSpc>
              <a:spcBef>
                <a:spcPts val="0"/>
              </a:spcBef>
              <a:spcAft>
                <a:spcPts val="0"/>
              </a:spcAft>
              <a:buClr>
                <a:schemeClr val="accent6"/>
              </a:buClr>
              <a:buSzPts val="1400"/>
              <a:buChar char="■"/>
              <a:defRPr>
                <a:solidFill>
                  <a:schemeClr val="accent6"/>
                </a:solidFill>
              </a:defRPr>
            </a:lvl9pPr>
          </a:lstStyle>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panose="020B0604020202020204"/>
              <a:buNone/>
            </a:pPr>
            <a:fld id="{00000000-1234-1234-1234-123412341234}" type="slidenum">
              <a:rPr lang="en-GB" kern="0">
                <a:solidFill>
                  <a:srgbClr val="EFE8D8"/>
                </a:solidFill>
                <a:cs typeface="Arial" panose="020B0604020202020204"/>
                <a:sym typeface="Arial" panose="020B0604020202020204"/>
              </a:rPr>
            </a:fld>
            <a:endParaRPr kern="0">
              <a:solidFill>
                <a:srgbClr val="EFE8D8"/>
              </a:solidFill>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609600" y="274638"/>
            <a:ext cx="10972800" cy="114300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609600" y="1600200"/>
            <a:ext cx="109728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609600" y="6245225"/>
            <a:ext cx="2844800" cy="476250"/>
          </a:xfrm>
          <a:prstGeom prst="rect">
            <a:avLst/>
          </a:prstGeom>
          <a:noFill/>
          <a:ln w="9525">
            <a:noFill/>
          </a:ln>
        </p:spPr>
        <p:txBody>
          <a:bodyPr/>
          <a:lstStyle>
            <a:lvl1pPr>
              <a:defRPr sz="1400"/>
            </a:lvl1pPr>
          </a:lstStyle>
          <a:p>
            <a:fld id="{938D277C-D2BF-45CB-B9B1-631697971ECF}" type="datetimeFigureOut">
              <a:rPr lang="zh-CN" altLang="en-US" smtClean="0">
                <a:solidFill>
                  <a:prstClr val="black">
                    <a:tint val="75000"/>
                  </a:prstClr>
                </a:solidFill>
              </a:rPr>
            </a:fld>
            <a:endParaRPr lang="zh-CN" altLang="en-US">
              <a:solidFill>
                <a:prstClr val="black">
                  <a:tint val="75000"/>
                </a:prstClr>
              </a:solidFill>
            </a:endParaRPr>
          </a:p>
        </p:txBody>
      </p:sp>
      <p:sp>
        <p:nvSpPr>
          <p:cNvPr id="1029" name="Footer Placeholder 1028"/>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zh-CN" altLang="en-US">
              <a:solidFill>
                <a:prstClr val="black">
                  <a:tint val="75000"/>
                </a:prstClr>
              </a:solidFill>
            </a:endParaRPr>
          </a:p>
        </p:txBody>
      </p:sp>
      <p:sp>
        <p:nvSpPr>
          <p:cNvPr id="1030" name="Slide Number Placeholder 1029"/>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9E57B159-C784-467D-858D-66D384AF0CC0}" type="slidenum">
              <a:rPr lang="zh-CN" altLang="en-US" smtClean="0">
                <a:solidFill>
                  <a:prstClr val="black">
                    <a:tint val="75000"/>
                  </a:prstClr>
                </a:solidFill>
              </a:rPr>
            </a:fld>
            <a:endParaRPr lang="zh-CN" altLang="en-US">
              <a:solidFill>
                <a:prstClr val="black">
                  <a:tint val="75000"/>
                </a:prstClr>
              </a:solidFill>
            </a:endParaRPr>
          </a:p>
        </p:txBody>
      </p:sp>
      <p:sp>
        <p:nvSpPr>
          <p:cNvPr id="24" name="9Slide.vn - 2019"/>
          <p:cNvSpPr txBox="1"/>
          <p:nvPr userDrawn="1"/>
        </p:nvSpPr>
        <p:spPr>
          <a:xfrm>
            <a:off x="0" y="-1604665"/>
            <a:ext cx="12192000" cy="461665"/>
          </a:xfrm>
          <a:prstGeom prst="rect">
            <a:avLst/>
          </a:prstGeom>
          <a:noFill/>
        </p:spPr>
        <p:txBody>
          <a:bodyPr vert="horz" rtlCol="0">
            <a:spAutoFit/>
          </a:bodyPr>
          <a:p>
            <a:pPr algn="ctr"/>
            <a:r>
              <a:rPr lang="en-US" sz="2400">
                <a:solidFill>
                  <a:srgbClr val="CFCFCF"/>
                </a:solidFill>
              </a:rPr>
              <a:t>www.9slide.vn</a:t>
            </a:r>
            <a:endParaRPr lang="en-US" sz="2400">
              <a:solidFill>
                <a:srgbClr val="CFCFCF"/>
              </a:solidFill>
            </a:endParaRPr>
          </a:p>
        </p:txBody>
      </p:sp>
      <p:pic>
        <p:nvPicPr>
          <p:cNvPr id="8" name="Picture 7" descr="Shape&#10;&#10;Description automatically generated with medium confidence"/>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885950" y="157461"/>
            <a:ext cx="1533227" cy="1533227"/>
          </a:xfrm>
          <a:prstGeom prst="rect">
            <a:avLst/>
          </a:prstGeom>
        </p:spPr>
      </p:pic>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9.xml"/><Relationship Id="rId5" Type="http://schemas.openxmlformats.org/officeDocument/2006/relationships/image" Target="../media/image7.wmf"/><Relationship Id="rId4" Type="http://schemas.openxmlformats.org/officeDocument/2006/relationships/image" Target="../media/image6.GIF"/><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1.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 Target="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00.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slide" Target="slide9.xml"/><Relationship Id="rId6" Type="http://schemas.openxmlformats.org/officeDocument/2006/relationships/image" Target="../media/image10.png"/><Relationship Id="rId5" Type="http://schemas.openxmlformats.org/officeDocument/2006/relationships/slide" Target="slide10.xml"/><Relationship Id="rId4" Type="http://schemas.openxmlformats.org/officeDocument/2006/relationships/image" Target="../media/image9.png"/><Relationship Id="rId3" Type="http://schemas.openxmlformats.org/officeDocument/2006/relationships/slide" Target="slide6.xml"/><Relationship Id="rId2" Type="http://schemas.openxmlformats.org/officeDocument/2006/relationships/image" Target="../media/image8.png"/><Relationship Id="rId10" Type="http://schemas.openxmlformats.org/officeDocument/2006/relationships/slideLayout" Target="../slideLayouts/slideLayout71.xml"/><Relationship Id="rId1" Type="http://schemas.openxmlformats.org/officeDocument/2006/relationships/slide" Target="slide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02.xml"/><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00.xml"/><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00.xml"/><Relationship Id="rId1"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00.xml"/><Relationship Id="rId3" Type="http://schemas.openxmlformats.org/officeDocument/2006/relationships/image" Target="../media/image19.png"/><Relationship Id="rId2" Type="http://schemas.microsoft.com/office/2007/relationships/media" Target="file:///C:\Users\84973\Downloads\duyen.mp4" TargetMode="External"/><Relationship Id="rId1" Type="http://schemas.openxmlformats.org/officeDocument/2006/relationships/video" Target="file:///C:\Users\84973\Downloads\duyen.mp4"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9.xml"/><Relationship Id="rId1"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microsoft.com/office/2007/relationships/media" Target="file:///C:\Users\84973\Downloads\Chi&#7871;c%20B&#7909;ng%20&#272;&#243;i%20&#9835;%20Candy%20Ng&#7885;c%20H&#224;%20&#9835;%20Nh&#7841;c%20Thi&#7871;u%20Nhi%20Vui%20Nh&#7897;n,%20V&#236;%20t&#244;i%20lu&#244;n%20c&#243;%20m&#7897;t%20chi&#7871;c%20b&#7909;ng%20&#273;&#243;i.mp4" TargetMode="External"/><Relationship Id="rId1" Type="http://schemas.openxmlformats.org/officeDocument/2006/relationships/video" Target="file:///C:\Users\84973\Downloads\Chi&#7871;c%20B&#7909;ng%20&#272;&#243;i%20&#9835;%20Candy%20Ng&#7885;c%20H&#224;%20&#9835;%20Nh&#7841;c%20Thi&#7871;u%20Nhi%20Vui%20Nh&#7897;n,%20V&#236;%20t&#244;i%20lu&#244;n%20c&#243;%20m&#7897;t%20chi&#7871;c%20b&#7909;ng%20&#273;&#243;i.mp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1.xml"/><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slide" Target="slide9.xml"/><Relationship Id="rId4" Type="http://schemas.openxmlformats.org/officeDocument/2006/relationships/image" Target="../media/image10.png"/><Relationship Id="rId3" Type="http://schemas.openxmlformats.org/officeDocument/2006/relationships/slide" Target="slide10.xml"/><Relationship Id="rId2" Type="http://schemas.openxmlformats.org/officeDocument/2006/relationships/image" Target="../media/image9.png"/><Relationship Id="rId1" Type="http://schemas.openxmlformats.org/officeDocument/2006/relationships/slide" Target="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1.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slide" Target="slide9.xml"/><Relationship Id="rId2" Type="http://schemas.openxmlformats.org/officeDocument/2006/relationships/image" Target="../media/image10.png"/><Relationship Id="rId1"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26756" y="4906774"/>
            <a:ext cx="2188015" cy="191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2394904" y="546529"/>
            <a:ext cx="7518547" cy="509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2" tIns="53815" rIns="107632" bIns="53815">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620" b="1">
                <a:solidFill>
                  <a:srgbClr val="FF0066"/>
                </a:solidFill>
                <a:latin typeface="Times New Roman" panose="02020603050405020304" pitchFamily="18" charset="0"/>
              </a:rPr>
              <a:t>TRƯỜNG TIỂU HỌC HỒNG THÁI TÂY</a:t>
            </a:r>
            <a:endParaRPr lang="en-US" altLang="en-US" sz="2620" b="1">
              <a:solidFill>
                <a:srgbClr val="FF0066"/>
              </a:solidFill>
              <a:latin typeface="Times New Roman" panose="02020603050405020304" pitchFamily="18" charset="0"/>
            </a:endParaRPr>
          </a:p>
        </p:txBody>
      </p:sp>
      <p:sp>
        <p:nvSpPr>
          <p:cNvPr id="11" name="Text Box 17"/>
          <p:cNvSpPr txBox="1">
            <a:spLocks noChangeArrowheads="1"/>
          </p:cNvSpPr>
          <p:nvPr/>
        </p:nvSpPr>
        <p:spPr bwMode="auto">
          <a:xfrm>
            <a:off x="1857865" y="1545404"/>
            <a:ext cx="8592625" cy="149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2" tIns="53815" rIns="107632" bIns="538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4495" b="1">
                <a:solidFill>
                  <a:srgbClr val="0000CC"/>
                </a:solidFill>
                <a:effectLst>
                  <a:outerShdw blurRad="38100" dist="38100" dir="2700000" algn="tl">
                    <a:srgbClr val="000000">
                      <a:alpha val="43137"/>
                    </a:srgbClr>
                  </a:outerShdw>
                </a:effectLst>
                <a:latin typeface="Times New Roman" panose="02020603050405020304" pitchFamily="18" charset="0"/>
              </a:rPr>
              <a:t>CHÀO MỪNG QUÝ THẦY CÔ</a:t>
            </a:r>
            <a:endParaRPr lang="en-US" sz="4495" b="1">
              <a:solidFill>
                <a:srgbClr val="0000CC"/>
              </a:solidFill>
              <a:effectLst>
                <a:outerShdw blurRad="38100" dist="38100" dir="2700000" algn="tl">
                  <a:srgbClr val="000000">
                    <a:alpha val="43137"/>
                  </a:srgbClr>
                </a:outerShdw>
              </a:effectLst>
              <a:latin typeface="Times New Roman" panose="02020603050405020304" pitchFamily="18" charset="0"/>
            </a:endParaRPr>
          </a:p>
          <a:p>
            <a:pPr algn="ctr" eaLnBrk="1" hangingPunct="1">
              <a:spcBef>
                <a:spcPts val="0"/>
              </a:spcBef>
              <a:defRPr/>
            </a:pPr>
            <a:r>
              <a:rPr lang="en-US" sz="4495" b="1">
                <a:solidFill>
                  <a:srgbClr val="0000CC"/>
                </a:solidFill>
                <a:effectLst>
                  <a:outerShdw blurRad="38100" dist="38100" dir="2700000" algn="tl">
                    <a:srgbClr val="000000">
                      <a:alpha val="43137"/>
                    </a:srgbClr>
                  </a:outerShdw>
                </a:effectLst>
                <a:latin typeface="Times New Roman" panose="02020603050405020304" pitchFamily="18" charset="0"/>
              </a:rPr>
              <a:t>VỀ DỰ GIỜ THĂM LỚP</a:t>
            </a:r>
            <a:endParaRPr lang="en-US" sz="4495" b="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pic>
        <p:nvPicPr>
          <p:cNvPr id="12" name="Picture 22" descr="bd21315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1146" y="4851542"/>
            <a:ext cx="4206806" cy="15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4050775" y="1088775"/>
            <a:ext cx="448379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3"/>
          <a:srcRect/>
          <a:stretch>
            <a:fillRect/>
          </a:stretch>
        </p:blipFill>
        <p:spPr bwMode="auto">
          <a:xfrm rot="11308424">
            <a:off x="9228816" y="5062913"/>
            <a:ext cx="870975" cy="113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4"/>
          <a:srcRect/>
          <a:stretch>
            <a:fillRect/>
          </a:stretch>
        </p:blipFill>
        <p:spPr bwMode="auto">
          <a:xfrm rot="417220" flipH="1">
            <a:off x="1733393" y="5154558"/>
            <a:ext cx="800999" cy="58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1005555" y="-78044"/>
            <a:ext cx="1035741" cy="1238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advTm="120000">
        <p:split orient="vert"/>
      </p:transition>
    </mc:Choice>
    <mc:Fallback>
      <p:transition spd="slow" advTm="12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2" name="Freeform 413"/>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3" name="Freeform 414"/>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4" name="Freeform 415"/>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5" name="Freeform 416"/>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6" name="Freeform 417"/>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7" name="Freeform 418"/>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8" name="Freeform 419"/>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9" name="Freeform 420"/>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0" name="Freeform 421"/>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1" name="Freeform 422"/>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2" name="Freeform 423"/>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3" name="Freeform 424"/>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4" name="Freeform 425"/>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5" name="Freeform 426"/>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6" name="Freeform 427"/>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7" name="Freeform 428"/>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8" name="Freeform 429"/>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9" name="Freeform 430"/>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0" name="Freeform 431"/>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1" name="Freeform 432"/>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2" name="Freeform 433"/>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3" name="Freeform 434"/>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4" name="Freeform 435"/>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5" name="Freeform 436"/>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6" name="Freeform 437"/>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7" name="Freeform 438"/>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8" name="Freeform 439"/>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9" name="Freeform 440"/>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0" name="Freeform 441"/>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1" name="Freeform 442"/>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2" name="Freeform 443"/>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3" name="Freeform 444"/>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4" name="Freeform 445"/>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5" name="Freeform 446"/>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6" name="Freeform 447"/>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7" name="Freeform 448"/>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8" name="Freeform 449"/>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9" name="Freeform 450"/>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0" name="Freeform 451"/>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1" name="Freeform 452"/>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2" name="Freeform 453"/>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3" name="Freeform 454"/>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4" name="Freeform 455"/>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5" name="Freeform 456"/>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6" name="Freeform 457"/>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7" name="Freeform 458"/>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8" name="Freeform 459"/>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9" name="Freeform 460"/>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0" name="Freeform 461"/>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1" name="Freeform 462"/>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2" name="Freeform 463"/>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3" name="Freeform 464"/>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4" name="Freeform 465"/>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5" name="Freeform 466"/>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6" name="Freeform 467"/>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7" name="Freeform 468"/>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8" name="Freeform 469"/>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9" name="Freeform 470"/>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0" name="Freeform 471"/>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1" name="Freeform 472"/>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2" name="Freeform 473"/>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3" name="Freeform 474"/>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4" name="Freeform 475"/>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5" name="Freeform 476"/>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6" name="Freeform 477"/>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7" name="Freeform 478"/>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8" name="Freeform 479"/>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9" name="Freeform 480"/>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500" name="Freeform 481"/>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501" name="Freeform 482"/>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502" name="Freeform 483"/>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grpSp>
      <p:sp>
        <p:nvSpPr>
          <p:cNvPr id="91" name="Freeform 25"/>
          <p:cNvSpPr/>
          <p:nvPr/>
        </p:nvSpPr>
        <p:spPr bwMode="auto">
          <a:xfrm>
            <a:off x="1379078" y="1065287"/>
            <a:ext cx="835302" cy="476882"/>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endParaRPr>
          </a:p>
        </p:txBody>
      </p:sp>
      <p:sp>
        <p:nvSpPr>
          <p:cNvPr id="92" name="Freeform 25"/>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endParaRPr>
          </a:p>
        </p:txBody>
      </p:sp>
      <p:sp>
        <p:nvSpPr>
          <p:cNvPr id="93" name="Freeform 25"/>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endParaRPr>
          </a:p>
        </p:txBody>
      </p:sp>
      <p:sp>
        <p:nvSpPr>
          <p:cNvPr id="2" name="Rectangle 1"/>
          <p:cNvSpPr/>
          <p:nvPr/>
        </p:nvSpPr>
        <p:spPr>
          <a:xfrm>
            <a:off x="854710" y="2305685"/>
            <a:ext cx="10913110" cy="1260475"/>
          </a:xfrm>
          <a:prstGeom prst="rect">
            <a:avLst/>
          </a:prstGeom>
        </p:spPr>
        <p:txBody>
          <a:bodyPr wrap="square">
            <a:spAutoFit/>
          </a:bodyPr>
          <a:lstStyle/>
          <a:p>
            <a:pPr algn="l"/>
            <a:r>
              <a:rPr sz="3800" b="1"/>
              <a:t>Các tuyến tiêu hóa gồm mấy tuyến và đó là những tuyến nào?</a:t>
            </a:r>
            <a:endParaRPr sz="3800" b="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622935"/>
            <a:ext cx="10515600" cy="1068070"/>
          </a:xfrm>
        </p:spPr>
        <p:txBody>
          <a:bodyPr>
            <a:normAutofit fontScale="90000"/>
          </a:bodyPr>
          <a:p>
            <a:br>
              <a:rPr>
                <a:sym typeface="+mn-ea"/>
              </a:rPr>
            </a:br>
            <a:r>
              <a:rPr b="1">
                <a:sym typeface="+mn-ea"/>
              </a:rPr>
              <a:t>Các tuyến tiêu hóa gồm mấy tuyến và đó là những tuyến nào?</a:t>
            </a:r>
            <a:br>
              <a:rPr b="1">
                <a:sym typeface="+mn-ea"/>
              </a:rPr>
            </a:br>
            <a:endParaRPr lang="en-US"/>
          </a:p>
        </p:txBody>
      </p:sp>
      <p:sp>
        <p:nvSpPr>
          <p:cNvPr id="3" name="Content Placeholder 2"/>
          <p:cNvSpPr>
            <a:spLocks noGrp="1"/>
          </p:cNvSpPr>
          <p:nvPr>
            <p:ph idx="1"/>
          </p:nvPr>
        </p:nvSpPr>
        <p:spPr/>
        <p:txBody>
          <a:bodyPr/>
          <a:p>
            <a:pPr marL="0" indent="0">
              <a:buNone/>
            </a:pPr>
            <a:endParaRPr lang="en-US"/>
          </a:p>
          <a:p>
            <a:pPr marL="0" indent="0" algn="just">
              <a:buNone/>
            </a:pPr>
            <a:r>
              <a:rPr lang="en-US" sz="4000" b="1"/>
              <a:t>Gồm 3 tuyến tiêu hóa: Tuyến nước bọt tiết ra nước bọt; gan tiết ra mật( dự trữ trong túi mật); tuyến tụy tiết ra dịch tụy.</a:t>
            </a:r>
            <a:endParaRPr lang="en-US" sz="40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noChangeArrowheads="1"/>
          </p:cNvSpPr>
          <p:nvPr>
            <p:ph type="title"/>
          </p:nvPr>
        </p:nvSpPr>
        <p:spPr/>
        <p:txBody>
          <a:bodyPr/>
          <a:lstStyle/>
          <a:p>
            <a:pPr eaLnBrk="1" hangingPunct="1"/>
            <a:endParaRPr lang="en-US" altLang="zh-CN" smtClean="0">
              <a:ea typeface="SimSun" panose="02010600030101010101" pitchFamily="2" charset="-122"/>
            </a:endParaRPr>
          </a:p>
        </p:txBody>
      </p:sp>
      <p:sp>
        <p:nvSpPr>
          <p:cNvPr id="2" name="Content Placeholder 1"/>
          <p:cNvSpPr>
            <a:spLocks noGrp="1"/>
          </p:cNvSpPr>
          <p:nvPr>
            <p:ph sz="half" idx="2"/>
          </p:nvPr>
        </p:nvSpPr>
        <p:spPr/>
        <p:txBody>
          <a:bodyPr/>
          <a:lstStyle/>
          <a:p>
            <a:pPr marL="0" indent="0">
              <a:buNone/>
            </a:pPr>
            <a:endParaRPr lang="en-US" dirty="0"/>
          </a:p>
        </p:txBody>
      </p:sp>
      <p:pic>
        <p:nvPicPr>
          <p:cNvPr id="19" name="4a">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2739" y="3429001"/>
            <a:ext cx="31734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6121" y="0"/>
            <a:ext cx="12191999" cy="698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2" name="Freeform 413"/>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3" name="Freeform 414"/>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4" name="Freeform 415"/>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5" name="Freeform 416"/>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6" name="Freeform 417"/>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7" name="Freeform 418"/>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8" name="Freeform 419"/>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9" name="Freeform 420"/>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0" name="Freeform 421"/>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1" name="Freeform 422"/>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2" name="Freeform 423"/>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3" name="Freeform 424"/>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4" name="Freeform 425"/>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5" name="Freeform 426"/>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6" name="Freeform 427"/>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7" name="Freeform 428"/>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8" name="Freeform 429"/>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9" name="Freeform 430"/>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0" name="Freeform 431"/>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1" name="Freeform 432"/>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2" name="Freeform 433"/>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3" name="Freeform 434"/>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4" name="Freeform 435"/>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5" name="Freeform 436"/>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6" name="Freeform 437"/>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7" name="Freeform 438"/>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8" name="Freeform 439"/>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9" name="Freeform 440"/>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0" name="Freeform 441"/>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1" name="Freeform 442"/>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2" name="Freeform 443"/>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3" name="Freeform 444"/>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4" name="Freeform 445"/>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5" name="Freeform 446"/>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6" name="Freeform 447"/>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7" name="Freeform 448"/>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8" name="Freeform 449"/>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9" name="Freeform 450"/>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0" name="Freeform 451"/>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1" name="Freeform 452"/>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2" name="Freeform 453"/>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3" name="Freeform 454"/>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4" name="Freeform 455"/>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5" name="Freeform 456"/>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6" name="Freeform 457"/>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7" name="Freeform 458"/>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8" name="Freeform 459"/>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9" name="Freeform 460"/>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0" name="Freeform 461"/>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1" name="Freeform 462"/>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2" name="Freeform 463"/>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3" name="Freeform 464"/>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4" name="Freeform 465"/>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5" name="Freeform 466"/>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6" name="Freeform 467"/>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7" name="Freeform 468"/>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8" name="Freeform 469"/>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9" name="Freeform 470"/>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0" name="Freeform 471"/>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1" name="Freeform 472"/>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2" name="Freeform 473"/>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3" name="Freeform 474"/>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4" name="Freeform 475"/>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5" name="Freeform 476"/>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6" name="Freeform 477"/>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7" name="Freeform 478"/>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8" name="Freeform 479"/>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9" name="Freeform 480"/>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500" name="Freeform 481"/>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501" name="Freeform 482"/>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502" name="Freeform 483"/>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grpSp>
      <p:sp>
        <p:nvSpPr>
          <p:cNvPr id="91" name="Freeform 25"/>
          <p:cNvSpPr/>
          <p:nvPr/>
        </p:nvSpPr>
        <p:spPr bwMode="auto">
          <a:xfrm>
            <a:off x="1379078" y="1065287"/>
            <a:ext cx="835302" cy="476882"/>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endParaRPr>
          </a:p>
        </p:txBody>
      </p:sp>
      <p:sp>
        <p:nvSpPr>
          <p:cNvPr id="92" name="Freeform 25"/>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endParaRPr>
          </a:p>
        </p:txBody>
      </p:sp>
      <p:sp>
        <p:nvSpPr>
          <p:cNvPr id="93" name="Freeform 25"/>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endParaRPr>
          </a:p>
        </p:txBody>
      </p:sp>
      <p:sp>
        <p:nvSpPr>
          <p:cNvPr id="2" name="Rectangle 1"/>
          <p:cNvSpPr/>
          <p:nvPr/>
        </p:nvSpPr>
        <p:spPr>
          <a:xfrm>
            <a:off x="1522429" y="1688741"/>
            <a:ext cx="9625183" cy="1737995"/>
          </a:xfrm>
          <a:prstGeom prst="rect">
            <a:avLst/>
          </a:prstGeom>
        </p:spPr>
        <p:txBody>
          <a:bodyPr wrap="square">
            <a:spAutoFit/>
          </a:bodyPr>
          <a:lstStyle/>
          <a:p>
            <a:pPr lvl="0" algn="ctr">
              <a:lnSpc>
                <a:spcPct val="107000"/>
              </a:lnSpc>
            </a:pPr>
            <a:r>
              <a:rPr lang="en-US" sz="5000" b="1">
                <a:latin typeface="Times New Roman" panose="02020603050405020304"/>
                <a:ea typeface="Times New Roman" panose="02020603050405020304"/>
                <a:cs typeface="Times New Roman" panose="02020603050405020304"/>
              </a:rPr>
              <a:t>Nêu tên các bộ phận chính của cơ quan tiêu hóa?</a:t>
            </a:r>
            <a:endParaRPr lang="en-US" sz="5000" b="1">
              <a:latin typeface="Times New Roman" panose="02020603050405020304"/>
              <a:ea typeface="Times New Roman" panose="02020603050405020304"/>
              <a:cs typeface="Times New Roman" panose="02020603050405020304"/>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l"/>
            <a:br>
              <a:rPr lang="en-US" b="1">
                <a:latin typeface="Times New Roman" panose="02020603050405020304"/>
                <a:ea typeface="Times New Roman" panose="02020603050405020304"/>
                <a:cs typeface="Times New Roman" panose="02020603050405020304"/>
                <a:sym typeface="+mn-ea"/>
              </a:rPr>
            </a:br>
            <a:r>
              <a:rPr lang="en-US" b="1">
                <a:latin typeface="Times New Roman" panose="02020603050405020304"/>
                <a:ea typeface="Times New Roman" panose="02020603050405020304"/>
                <a:cs typeface="Times New Roman" panose="02020603050405020304"/>
                <a:sym typeface="+mn-ea"/>
              </a:rPr>
              <a:t>Nêu tên các bộ phận chính của cơ quan tiêu hóa?</a:t>
            </a:r>
            <a:br>
              <a:rPr lang="en-US" b="1">
                <a:latin typeface="Times New Roman" panose="02020603050405020304"/>
                <a:ea typeface="Times New Roman" panose="02020603050405020304"/>
                <a:cs typeface="Times New Roman" panose="02020603050405020304"/>
              </a:rPr>
            </a:br>
            <a:endParaRPr lang="en-US"/>
          </a:p>
        </p:txBody>
      </p:sp>
      <p:sp>
        <p:nvSpPr>
          <p:cNvPr id="3" name="Content Placeholder 2"/>
          <p:cNvSpPr>
            <a:spLocks noGrp="1"/>
          </p:cNvSpPr>
          <p:nvPr>
            <p:ph idx="1"/>
          </p:nvPr>
        </p:nvSpPr>
        <p:spPr/>
        <p:txBody>
          <a:bodyPr/>
          <a:p>
            <a:pPr marL="0" indent="0" algn="just">
              <a:buNone/>
            </a:pPr>
            <a:r>
              <a:rPr lang="en-US" sz="4000" b="1">
                <a:latin typeface="Times New Roman" panose="02020603050405020304"/>
                <a:ea typeface="Times New Roman" panose="02020603050405020304"/>
                <a:cs typeface="Times New Roman" panose="02020603050405020304"/>
                <a:sym typeface="+mn-ea"/>
              </a:rPr>
              <a:t>  </a:t>
            </a:r>
            <a:r>
              <a:rPr lang="en-US" sz="4400" b="1">
                <a:latin typeface="Times New Roman" panose="02020603050405020304"/>
                <a:ea typeface="Times New Roman" panose="02020603050405020304"/>
                <a:cs typeface="Times New Roman" panose="02020603050405020304"/>
                <a:sym typeface="+mn-ea"/>
              </a:rPr>
              <a:t>Các bộ phận chính của cơ quan tiêu hóa gồm: </a:t>
            </a:r>
            <a:r>
              <a:rPr lang="en-US" sz="4400" b="1">
                <a:latin typeface="Times New Roman" panose="02020603050405020304" pitchFamily="18" charset="0"/>
                <a:cs typeface="Times New Roman" panose="02020603050405020304" pitchFamily="18" charset="0"/>
              </a:rPr>
              <a:t>Miệng, thực quản, dạ dày, ruột non, ruột già, hậu môn, tuyến nước bọt, gan, túi mật, tuyến tụy.</a:t>
            </a:r>
            <a:endParaRPr lang="en-US" sz="44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959120" y="1887876"/>
            <a:ext cx="10012467" cy="3046095"/>
          </a:xfrm>
          <a:prstGeom prst="rect">
            <a:avLst/>
          </a:prstGeom>
        </p:spPr>
        <p:txBody>
          <a:bodyPr wrap="square">
            <a:spAutoFit/>
          </a:bodyPr>
          <a:lstStyle/>
          <a:p>
            <a:pPr marL="742950" indent="-742950">
              <a:buAutoNum type="arabicPeriod"/>
            </a:pPr>
            <a:r>
              <a:rPr lang="en-US" sz="3200" b="1" dirty="0" err="1">
                <a:solidFill>
                  <a:schemeClr val="tx1"/>
                </a:solidFill>
                <a:latin typeface="Times New Roman" panose="02020603050405020304" pitchFamily="18" charset="0"/>
                <a:cs typeface="Times New Roman" panose="02020603050405020304" pitchFamily="18" charset="0"/>
              </a:rPr>
              <a:t>Nhai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kĩ</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một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miếng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bánh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mì hoặc cơm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trong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khoảng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một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phút</a:t>
            </a:r>
            <a:r>
              <a:rPr lang="en-US" sz="3200" b="1" dirty="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a:p>
            <a:pPr marL="742950" indent="-742950">
              <a:buAutoNum type="arabicPeriod"/>
            </a:pPr>
            <a:r>
              <a:rPr lang="en-US" sz="3200" b="1" dirty="0">
                <a:solidFill>
                  <a:schemeClr val="tx1"/>
                </a:solidFill>
                <a:latin typeface="Times New Roman" panose="02020603050405020304" pitchFamily="18" charset="0"/>
                <a:cs typeface="Times New Roman" panose="02020603050405020304" pitchFamily="18" charset="0"/>
              </a:rPr>
              <a:t>Chia </a:t>
            </a:r>
            <a:r>
              <a:rPr lang="en-US" sz="3200" b="1" dirty="0" err="1">
                <a:solidFill>
                  <a:schemeClr val="tx1"/>
                </a:solidFill>
                <a:latin typeface="Times New Roman" panose="02020603050405020304" pitchFamily="18" charset="0"/>
                <a:cs typeface="Times New Roman" panose="02020603050405020304" pitchFamily="18" charset="0"/>
              </a:rPr>
              <a:t>sẻ</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với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bạn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a:p>
            <a:pPr marL="742950" indent="-742950">
              <a:buAutoNum type="alphaLcParenR"/>
            </a:pPr>
            <a:r>
              <a:rPr lang="en-US" sz="3200" b="1" dirty="0" err="1">
                <a:solidFill>
                  <a:schemeClr val="tx1"/>
                </a:solidFill>
                <a:latin typeface="Times New Roman" panose="02020603050405020304" pitchFamily="18" charset="0"/>
                <a:cs typeface="Times New Roman" panose="02020603050405020304" pitchFamily="18" charset="0"/>
              </a:rPr>
              <a:t>Sự</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thay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đổi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độ</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cứng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vị</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miếng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bánh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mì hoặc cơm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trước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sau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nhai</a:t>
            </a:r>
            <a:r>
              <a:rPr lang="en-US" sz="3200" b="1" dirty="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a:p>
            <a:pPr marL="742950" indent="-742950">
              <a:buAutoNum type="alphaLcParenR"/>
            </a:pPr>
            <a:r>
              <a:rPr lang="en-US" sz="3200" b="1" dirty="0" err="1">
                <a:solidFill>
                  <a:schemeClr val="tx1"/>
                </a:solidFill>
                <a:latin typeface="Times New Roman" panose="02020603050405020304" pitchFamily="18" charset="0"/>
                <a:cs typeface="Times New Roman" panose="02020603050405020304" pitchFamily="18" charset="0"/>
              </a:rPr>
              <a:t>Vai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trò</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răng, </a:t>
            </a:r>
            <a:r>
              <a:rPr lang="en-US" sz="3200" b="1" dirty="0" err="1">
                <a:solidFill>
                  <a:schemeClr val="tx1"/>
                </a:solidFill>
                <a:latin typeface="Times New Roman" panose="02020603050405020304" pitchFamily="18" charset="0"/>
                <a:cs typeface="Times New Roman" panose="02020603050405020304" pitchFamily="18" charset="0"/>
              </a:rPr>
              <a:t>lưỡi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nước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bọt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ăn</a:t>
            </a:r>
            <a:endParaRPr lang="en-US" sz="3200" b="1" dirty="0" err="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Top Corners Snipped 1"/>
          <p:cNvSpPr/>
          <p:nvPr/>
        </p:nvSpPr>
        <p:spPr>
          <a:xfrm>
            <a:off x="873422" y="2801135"/>
            <a:ext cx="10445393" cy="2921828"/>
          </a:xfrm>
          <a:prstGeom prst="snip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1063912" y="2986127"/>
            <a:ext cx="10012467" cy="2579370"/>
          </a:xfrm>
          <a:prstGeom prst="rect">
            <a:avLst/>
          </a:prstGeom>
          <a:solidFill>
            <a:srgbClr val="FFFF00"/>
          </a:solidFill>
        </p:spPr>
        <p:txBody>
          <a:bodyPr wrap="square">
            <a:spAutoFit/>
          </a:bodyPr>
          <a:lstStyle/>
          <a:p>
            <a:pPr algn="just">
              <a:lnSpc>
                <a:spcPct val="120000"/>
              </a:lnSpc>
            </a:pPr>
            <a:r>
              <a:rPr lang="en-US" sz="3370" b="1" i="1" dirty="0">
                <a:solidFill>
                  <a:srgbClr val="FF0066"/>
                </a:solidFill>
                <a:latin typeface="Times New Roman" panose="02020603050405020304" pitchFamily="18" charset="0"/>
                <a:cs typeface="Times New Roman" panose="02020603050405020304" pitchFamily="18" charset="0"/>
              </a:rPr>
              <a:t>Ở </a:t>
            </a:r>
            <a:r>
              <a:rPr lang="en-US" sz="3370" b="1" i="1" dirty="0" err="1">
                <a:solidFill>
                  <a:srgbClr val="FF0066"/>
                </a:solidFill>
                <a:latin typeface="Times New Roman" panose="02020603050405020304" pitchFamily="18" charset="0"/>
                <a:cs typeface="Times New Roman" panose="02020603050405020304" pitchFamily="18" charset="0"/>
              </a:rPr>
              <a:t>khoang</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miệng</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thức</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ăn</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được</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nghiền</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nhỏ</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nhào</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trộn</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tẩm</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ướt</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Khi</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nhai</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kĩ</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nước</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bọt</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sẽ</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giúp</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biến</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đổi</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một</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lượng</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nhỏ</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thức</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ăn</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chứa</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chất</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bột</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như</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bánh</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mì</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cơm</a:t>
            </a:r>
            <a:r>
              <a:rPr lang="en-US" sz="3370" b="1" i="1" dirty="0">
                <a:solidFill>
                  <a:srgbClr val="FF0066"/>
                </a:solidFill>
                <a:latin typeface="Times New Roman" panose="02020603050405020304" pitchFamily="18" charset="0"/>
                <a:cs typeface="Times New Roman" panose="02020603050405020304" pitchFamily="18" charset="0"/>
              </a:rPr>
              <a:t>, … </a:t>
            </a:r>
            <a:r>
              <a:rPr lang="en-US" sz="3370" b="1" i="1" dirty="0" err="1">
                <a:solidFill>
                  <a:srgbClr val="FF0066"/>
                </a:solidFill>
                <a:latin typeface="Times New Roman" panose="02020603050405020304" pitchFamily="18" charset="0"/>
                <a:cs typeface="Times New Roman" panose="02020603050405020304" pitchFamily="18" charset="0"/>
              </a:rPr>
              <a:t>thành</a:t>
            </a:r>
            <a:r>
              <a:rPr lang="en-US" sz="3370" b="1" i="1" dirty="0">
                <a:solidFill>
                  <a:srgbClr val="FF0066"/>
                </a:solidFill>
                <a:latin typeface="Times New Roman" panose="02020603050405020304" pitchFamily="18" charset="0"/>
                <a:cs typeface="Times New Roman" panose="02020603050405020304" pitchFamily="18" charset="0"/>
              </a:rPr>
              <a:t> </a:t>
            </a:r>
            <a:r>
              <a:rPr lang="en-US" sz="3370" b="1" i="1" dirty="0" err="1">
                <a:solidFill>
                  <a:srgbClr val="FF0066"/>
                </a:solidFill>
                <a:latin typeface="Times New Roman" panose="02020603050405020304" pitchFamily="18" charset="0"/>
                <a:cs typeface="Times New Roman" panose="02020603050405020304" pitchFamily="18" charset="0"/>
              </a:rPr>
              <a:t>đường</a:t>
            </a:r>
            <a:r>
              <a:rPr lang="en-US" sz="3370" b="1" i="1" dirty="0">
                <a:solidFill>
                  <a:srgbClr val="FF0066"/>
                </a:solidFill>
                <a:latin typeface="Times New Roman" panose="02020603050405020304" pitchFamily="18" charset="0"/>
                <a:cs typeface="Times New Roman" panose="02020603050405020304" pitchFamily="18" charset="0"/>
              </a:rPr>
              <a:t>.</a:t>
            </a:r>
            <a:endParaRPr lang="en-US" sz="3370" b="1" i="1" dirty="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4726112" y="809566"/>
            <a:ext cx="273977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13" name="Rectangle 12"/>
          <p:cNvSpPr/>
          <p:nvPr/>
        </p:nvSpPr>
        <p:spPr>
          <a:xfrm>
            <a:off x="855772" y="1610892"/>
            <a:ext cx="10150681" cy="922020"/>
          </a:xfrm>
          <a:prstGeom prst="rect">
            <a:avLst/>
          </a:prstGeom>
        </p:spPr>
        <p:txBody>
          <a:bodyPr wrap="square">
            <a:spAutoFit/>
          </a:bodyPr>
          <a:lstStyle/>
          <a:p>
            <a:r>
              <a:rPr lang="en-US" sz="2695" b="1" dirty="0" err="1">
                <a:solidFill>
                  <a:srgbClr val="FF0000"/>
                </a:solidFill>
                <a:latin typeface="Times New Roman" panose="02020603050405020304" pitchFamily="18" charset="0"/>
                <a:cs typeface="Times New Roman" panose="02020603050405020304" pitchFamily="18" charset="0"/>
              </a:rPr>
              <a:t>Chỉ</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và</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nói</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quá</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trình</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tiêu</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hóa</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thức</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ăn</a:t>
            </a:r>
            <a:r>
              <a:rPr lang="en-US" sz="2695" b="1" dirty="0">
                <a:solidFill>
                  <a:srgbClr val="FF0000"/>
                </a:solidFill>
                <a:latin typeface="Times New Roman" panose="02020603050405020304" pitchFamily="18" charset="0"/>
                <a:cs typeface="Times New Roman" panose="02020603050405020304" pitchFamily="18" charset="0"/>
              </a:rPr>
              <a:t> ở </a:t>
            </a:r>
            <a:r>
              <a:rPr lang="en-US" sz="2695" b="1" dirty="0" err="1">
                <a:solidFill>
                  <a:srgbClr val="FF0000"/>
                </a:solidFill>
                <a:latin typeface="Times New Roman" panose="02020603050405020304" pitchFamily="18" charset="0"/>
                <a:cs typeface="Times New Roman" panose="02020603050405020304" pitchFamily="18" charset="0"/>
              </a:rPr>
              <a:t>dạ</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dày</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ruột</a:t>
            </a:r>
            <a:r>
              <a:rPr lang="en-US" sz="2695" b="1" dirty="0">
                <a:solidFill>
                  <a:srgbClr val="FF0000"/>
                </a:solidFill>
                <a:latin typeface="Times New Roman" panose="02020603050405020304" pitchFamily="18" charset="0"/>
                <a:cs typeface="Times New Roman" panose="02020603050405020304" pitchFamily="18" charset="0"/>
              </a:rPr>
              <a:t> non, </a:t>
            </a:r>
            <a:r>
              <a:rPr lang="en-US" sz="2695" b="1" dirty="0" err="1">
                <a:solidFill>
                  <a:srgbClr val="FF0000"/>
                </a:solidFill>
                <a:latin typeface="Times New Roman" panose="02020603050405020304" pitchFamily="18" charset="0"/>
                <a:cs typeface="Times New Roman" panose="02020603050405020304" pitchFamily="18" charset="0"/>
              </a:rPr>
              <a:t>ruột</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già</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trong</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các</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hình</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dưới</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đây</a:t>
            </a:r>
            <a:r>
              <a:rPr lang="en-US" sz="2695" b="1" dirty="0">
                <a:solidFill>
                  <a:srgbClr val="FF0000"/>
                </a:solidFill>
                <a:latin typeface="Times New Roman" panose="02020603050405020304" pitchFamily="18" charset="0"/>
                <a:cs typeface="Times New Roman" panose="02020603050405020304" pitchFamily="18" charset="0"/>
              </a:rPr>
              <a:t>.</a:t>
            </a:r>
            <a:endParaRPr lang="en-US" sz="2695"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1"/>
          <a:srcRect l="27341" t="36368" r="24171" b="7522"/>
          <a:stretch>
            <a:fillRect/>
          </a:stretch>
        </p:blipFill>
        <p:spPr>
          <a:xfrm>
            <a:off x="559371" y="2449625"/>
            <a:ext cx="11301573" cy="4073513"/>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noChangeArrowheads="1"/>
          </p:cNvSpPr>
          <p:nvPr>
            <p:ph type="title"/>
          </p:nvPr>
        </p:nvSpPr>
        <p:spPr/>
        <p:txBody>
          <a:bodyPr/>
          <a:lstStyle/>
          <a:p>
            <a:pPr eaLnBrk="1" hangingPunct="1"/>
            <a:endParaRPr lang="en-US" altLang="zh-CN" smtClean="0">
              <a:ea typeface="SimSun" panose="02010600030101010101" pitchFamily="2" charset="-122"/>
            </a:endParaRPr>
          </a:p>
        </p:txBody>
      </p:sp>
      <p:sp>
        <p:nvSpPr>
          <p:cNvPr id="2" name="Content Placeholder 1"/>
          <p:cNvSpPr>
            <a:spLocks noGrp="1"/>
          </p:cNvSpPr>
          <p:nvPr>
            <p:ph sz="half" idx="2"/>
          </p:nvPr>
        </p:nvSpPr>
        <p:spPr/>
        <p:txBody>
          <a:bodyPr/>
          <a:lstStyle/>
          <a:p>
            <a:pPr marL="0" indent="0">
              <a:buNone/>
            </a:pPr>
            <a:endParaRPr lang="en-US" dirty="0"/>
          </a:p>
        </p:txBody>
      </p:sp>
      <p:pic>
        <p:nvPicPr>
          <p:cNvPr id="16" name="1a">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9639" y="1145956"/>
            <a:ext cx="32131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2a">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9227" y="1117599"/>
            <a:ext cx="3214687"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3a">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6151" y="3457356"/>
            <a:ext cx="3176588"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4a">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2739" y="3429001"/>
            <a:ext cx="31734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p:cNvPicPr>
            <a:picLocks noGrp="1" noChangeAspect="1" noChangeArrowheads="1"/>
          </p:cNvPicPr>
          <p:nvPr>
            <p:ph sz="half" idx="1"/>
          </p:nvPr>
        </p:nvPicPr>
        <p:blipFill>
          <a:blip r:embed="rId9">
            <a:extLst>
              <a:ext uri="{28A0092B-C50C-407E-A947-70E740481C1C}">
                <a14:useLocalDpi xmlns:a14="http://schemas.microsoft.com/office/drawing/2010/main" val="0"/>
              </a:ext>
            </a:extLst>
          </a:blip>
          <a:srcRect/>
          <a:stretch>
            <a:fillRect/>
          </a:stretch>
        </p:blipFill>
        <p:spPr bwMode="auto">
          <a:xfrm>
            <a:off x="2" y="0"/>
            <a:ext cx="12191999" cy="698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a:xfrm>
            <a:off x="8402320" y="274955"/>
            <a:ext cx="3180080" cy="3255645"/>
          </a:xfrm>
        </p:spPr>
        <p:txBody>
          <a:bodyPr/>
          <a:p>
            <a:endParaRPr lang="en-US"/>
          </a:p>
        </p:txBody>
      </p:sp>
      <p:pic>
        <p:nvPicPr>
          <p:cNvPr id="4" name="Content Placeholder 3" descr="dạ dày"/>
          <p:cNvPicPr>
            <a:picLocks noChangeAspect="1"/>
          </p:cNvPicPr>
          <p:nvPr>
            <p:ph sz="half" idx="1"/>
          </p:nvPr>
        </p:nvPicPr>
        <p:blipFill>
          <a:blip r:embed="rId1"/>
          <a:stretch>
            <a:fillRect/>
          </a:stretch>
        </p:blipFill>
        <p:spPr>
          <a:xfrm>
            <a:off x="502285" y="206375"/>
            <a:ext cx="3693795" cy="6370320"/>
          </a:xfrm>
          <a:prstGeom prst="rect">
            <a:avLst/>
          </a:prstGeom>
        </p:spPr>
      </p:pic>
      <p:pic>
        <p:nvPicPr>
          <p:cNvPr id="3" name="Content Placeholder 2"/>
          <p:cNvPicPr>
            <a:picLocks noChangeAspect="1"/>
          </p:cNvPicPr>
          <p:nvPr>
            <p:ph sz="half" idx="2"/>
          </p:nvPr>
        </p:nvPicPr>
        <p:blipFill>
          <a:blip r:embed="rId2"/>
          <a:stretch>
            <a:fillRect/>
          </a:stretch>
        </p:blipFill>
        <p:spPr>
          <a:xfrm>
            <a:off x="4641215" y="206375"/>
            <a:ext cx="3467100" cy="6370320"/>
          </a:xfrm>
          <a:prstGeom prst="rect">
            <a:avLst/>
          </a:prstGeom>
        </p:spPr>
      </p:pic>
      <p:pic>
        <p:nvPicPr>
          <p:cNvPr id="6" name="Content Placeholder 3" descr="ruột già"/>
          <p:cNvPicPr>
            <a:picLocks noChangeAspect="1"/>
          </p:cNvPicPr>
          <p:nvPr/>
        </p:nvPicPr>
        <p:blipFill>
          <a:blip r:embed="rId3"/>
          <a:stretch>
            <a:fillRect/>
          </a:stretch>
        </p:blipFill>
        <p:spPr>
          <a:xfrm>
            <a:off x="8553450" y="280670"/>
            <a:ext cx="3363595" cy="629666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55772" y="1610892"/>
            <a:ext cx="10150681" cy="922020"/>
          </a:xfrm>
          <a:prstGeom prst="rect">
            <a:avLst/>
          </a:prstGeom>
        </p:spPr>
        <p:txBody>
          <a:bodyPr wrap="square">
            <a:spAutoFit/>
          </a:bodyPr>
          <a:lstStyle/>
          <a:p>
            <a:r>
              <a:rPr lang="en-US" sz="2695" b="1" dirty="0" err="1">
                <a:solidFill>
                  <a:srgbClr val="FF0000"/>
                </a:solidFill>
                <a:latin typeface="Times New Roman" panose="02020603050405020304" pitchFamily="18" charset="0"/>
                <a:cs typeface="Times New Roman" panose="02020603050405020304" pitchFamily="18" charset="0"/>
              </a:rPr>
              <a:t>Chỉ</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và</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nói</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quá</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trình</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tiêu</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hóa</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thức</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ăn</a:t>
            </a:r>
            <a:r>
              <a:rPr lang="en-US" sz="2695" b="1" dirty="0">
                <a:solidFill>
                  <a:srgbClr val="FF0000"/>
                </a:solidFill>
                <a:latin typeface="Times New Roman" panose="02020603050405020304" pitchFamily="18" charset="0"/>
                <a:cs typeface="Times New Roman" panose="02020603050405020304" pitchFamily="18" charset="0"/>
              </a:rPr>
              <a:t> ở </a:t>
            </a:r>
            <a:r>
              <a:rPr lang="en-US" sz="2695" b="1" dirty="0" err="1">
                <a:solidFill>
                  <a:srgbClr val="FF0000"/>
                </a:solidFill>
                <a:latin typeface="Times New Roman" panose="02020603050405020304" pitchFamily="18" charset="0"/>
                <a:cs typeface="Times New Roman" panose="02020603050405020304" pitchFamily="18" charset="0"/>
              </a:rPr>
              <a:t>dạ</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dày</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ruột</a:t>
            </a:r>
            <a:r>
              <a:rPr lang="en-US" sz="2695" b="1" dirty="0">
                <a:solidFill>
                  <a:srgbClr val="FF0000"/>
                </a:solidFill>
                <a:latin typeface="Times New Roman" panose="02020603050405020304" pitchFamily="18" charset="0"/>
                <a:cs typeface="Times New Roman" panose="02020603050405020304" pitchFamily="18" charset="0"/>
              </a:rPr>
              <a:t> non, </a:t>
            </a:r>
            <a:r>
              <a:rPr lang="en-US" sz="2695" b="1" dirty="0" err="1">
                <a:solidFill>
                  <a:srgbClr val="FF0000"/>
                </a:solidFill>
                <a:latin typeface="Times New Roman" panose="02020603050405020304" pitchFamily="18" charset="0"/>
                <a:cs typeface="Times New Roman" panose="02020603050405020304" pitchFamily="18" charset="0"/>
              </a:rPr>
              <a:t>ruột</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già</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trong</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các</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hình</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dưới</a:t>
            </a:r>
            <a:r>
              <a:rPr lang="en-US" sz="2695" b="1" dirty="0">
                <a:solidFill>
                  <a:srgbClr val="FF0000"/>
                </a:solidFill>
                <a:latin typeface="Times New Roman" panose="02020603050405020304" pitchFamily="18" charset="0"/>
                <a:cs typeface="Times New Roman" panose="02020603050405020304" pitchFamily="18" charset="0"/>
              </a:rPr>
              <a:t> </a:t>
            </a:r>
            <a:r>
              <a:rPr lang="en-US" sz="2695" b="1" dirty="0" err="1">
                <a:solidFill>
                  <a:srgbClr val="FF0000"/>
                </a:solidFill>
                <a:latin typeface="Times New Roman" panose="02020603050405020304" pitchFamily="18" charset="0"/>
                <a:cs typeface="Times New Roman" panose="02020603050405020304" pitchFamily="18" charset="0"/>
              </a:rPr>
              <a:t>đây</a:t>
            </a:r>
            <a:r>
              <a:rPr lang="en-US" sz="2695" b="1" dirty="0">
                <a:solidFill>
                  <a:srgbClr val="FF0000"/>
                </a:solidFill>
                <a:latin typeface="Times New Roman" panose="02020603050405020304" pitchFamily="18" charset="0"/>
                <a:cs typeface="Times New Roman" panose="02020603050405020304" pitchFamily="18" charset="0"/>
              </a:rPr>
              <a:t>.</a:t>
            </a:r>
            <a:endParaRPr lang="en-US" sz="2695"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1"/>
          <a:srcRect l="27341" t="36368" r="24171" b="7522"/>
          <a:stretch>
            <a:fillRect/>
          </a:stretch>
        </p:blipFill>
        <p:spPr>
          <a:xfrm>
            <a:off x="559371" y="2449625"/>
            <a:ext cx="11301573" cy="4073513"/>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20915" y="3406382"/>
            <a:ext cx="10012467" cy="506730"/>
          </a:xfrm>
          <a:prstGeom prst="rect">
            <a:avLst/>
          </a:prstGeom>
        </p:spPr>
        <p:txBody>
          <a:bodyPr wrap="square">
            <a:spAutoFit/>
          </a:bodyPr>
          <a:lstStyle/>
          <a:p>
            <a:r>
              <a:rPr lang="nl-NL" sz="2695" b="1" dirty="0">
                <a:solidFill>
                  <a:srgbClr val="FF0000"/>
                </a:solidFill>
                <a:latin typeface="Times New Roman" panose="02020603050405020304" pitchFamily="18" charset="0"/>
                <a:cs typeface="Times New Roman" panose="02020603050405020304" pitchFamily="18" charset="0"/>
              </a:rPr>
              <a:t>3. Cơ quan tiêu hóa có chức năng gì?</a:t>
            </a:r>
            <a:endParaRPr lang="en-US" sz="2695" b="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020876" y="2401469"/>
            <a:ext cx="10012467" cy="922020"/>
          </a:xfrm>
          <a:prstGeom prst="rect">
            <a:avLst/>
          </a:prstGeom>
        </p:spPr>
        <p:txBody>
          <a:bodyPr wrap="square">
            <a:spAutoFit/>
          </a:bodyPr>
          <a:lstStyle/>
          <a:p>
            <a:r>
              <a:rPr lang="nl-NL" sz="2695" b="1" dirty="0">
                <a:solidFill>
                  <a:srgbClr val="FF0000"/>
                </a:solidFill>
                <a:latin typeface="Times New Roman" panose="02020603050405020304" pitchFamily="18" charset="0"/>
                <a:cs typeface="Times New Roman" panose="02020603050405020304" pitchFamily="18" charset="0"/>
              </a:rPr>
              <a:t>2. Em có nhận xét gì về lượng thức ăn, đồ uống được đưa vào cơ thể và lượng chất cặn bã thải ra?</a:t>
            </a:r>
            <a:endParaRPr lang="en-US" sz="2695" b="1"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020635" y="1897083"/>
            <a:ext cx="10012467" cy="506730"/>
          </a:xfrm>
          <a:prstGeom prst="rect">
            <a:avLst/>
          </a:prstGeom>
        </p:spPr>
        <p:txBody>
          <a:bodyPr wrap="square">
            <a:spAutoFit/>
          </a:bodyPr>
          <a:lstStyle/>
          <a:p>
            <a:r>
              <a:rPr lang="nl-NL" sz="2695" b="1" dirty="0">
                <a:solidFill>
                  <a:srgbClr val="FF0000"/>
                </a:solidFill>
                <a:latin typeface="Times New Roman" panose="02020603050405020304" pitchFamily="18" charset="0"/>
                <a:cs typeface="Times New Roman" panose="02020603050405020304" pitchFamily="18" charset="0"/>
              </a:rPr>
              <a:t>1. Kể việc ăn uống hằng ngày của em.</a:t>
            </a:r>
            <a:endParaRPr lang="en-US" sz="2695"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07315" y="0"/>
            <a:ext cx="12192635" cy="2511425"/>
          </a:xfrm>
        </p:spPr>
        <p:txBody>
          <a:bodyPr/>
          <a:p>
            <a:pPr algn="l"/>
            <a:br>
              <a:rPr lang="en-US" sz="3200" b="1" dirty="0" err="1">
                <a:solidFill>
                  <a:srgbClr val="0000CC"/>
                </a:solidFill>
                <a:latin typeface="Times New Roman" panose="02020603050405020304" pitchFamily="18" charset="0"/>
                <a:cs typeface="Times New Roman" panose="02020603050405020304" pitchFamily="18" charset="0"/>
                <a:sym typeface="+mn-ea"/>
              </a:rPr>
            </a:br>
            <a:br>
              <a:rPr lang="en-US" sz="3200" b="1" dirty="0" err="1">
                <a:solidFill>
                  <a:srgbClr val="0000CC"/>
                </a:solidFill>
                <a:latin typeface="Times New Roman" panose="02020603050405020304" pitchFamily="18" charset="0"/>
                <a:cs typeface="Times New Roman" panose="02020603050405020304" pitchFamily="18" charset="0"/>
                <a:sym typeface="+mn-ea"/>
              </a:rPr>
            </a:br>
            <a:br>
              <a:rPr lang="en-US" sz="3200" b="1" dirty="0" err="1">
                <a:solidFill>
                  <a:srgbClr val="0000CC"/>
                </a:solidFill>
                <a:latin typeface="Times New Roman" panose="02020603050405020304" pitchFamily="18" charset="0"/>
                <a:cs typeface="Times New Roman" panose="02020603050405020304" pitchFamily="18" charset="0"/>
                <a:sym typeface="+mn-ea"/>
              </a:rPr>
            </a:br>
            <a:r>
              <a:rPr lang="nl-NL" sz="3200" b="1" dirty="0">
                <a:solidFill>
                  <a:srgbClr val="FF0000"/>
                </a:solidFill>
                <a:latin typeface="Times New Roman" panose="02020603050405020304" pitchFamily="18" charset="0"/>
                <a:cs typeface="Times New Roman" panose="02020603050405020304" pitchFamily="18" charset="0"/>
                <a:sym typeface="+mn-ea"/>
              </a:rPr>
              <a:t>1. Kể việc ăn uống hằng ngày của em.</a:t>
            </a:r>
            <a:br>
              <a:rPr lang="en-US" sz="3200" b="1" dirty="0">
                <a:solidFill>
                  <a:srgbClr val="FF0000"/>
                </a:solidFill>
                <a:latin typeface="Times New Roman" panose="02020603050405020304" pitchFamily="18" charset="0"/>
                <a:cs typeface="Times New Roman" panose="02020603050405020304" pitchFamily="18" charset="0"/>
              </a:rPr>
            </a:br>
            <a:r>
              <a:rPr lang="nl-NL" sz="3200" b="1" dirty="0">
                <a:solidFill>
                  <a:srgbClr val="FF0000"/>
                </a:solidFill>
                <a:latin typeface="Times New Roman" panose="02020603050405020304" pitchFamily="18" charset="0"/>
                <a:cs typeface="Times New Roman" panose="02020603050405020304" pitchFamily="18" charset="0"/>
                <a:sym typeface="+mn-ea"/>
              </a:rPr>
              <a:t>2. Em có nhận xét gì về lượng thức ăn, đồ uống được đưa vào cơ thể và lượng chất cặn bã thải ra?</a:t>
            </a:r>
            <a:br>
              <a:rPr lang="nl-NL" sz="3200" b="1" dirty="0">
                <a:solidFill>
                  <a:srgbClr val="FF0000"/>
                </a:solidFill>
                <a:latin typeface="Times New Roman" panose="02020603050405020304" pitchFamily="18" charset="0"/>
                <a:cs typeface="Times New Roman" panose="02020603050405020304" pitchFamily="18" charset="0"/>
                <a:sym typeface="+mn-ea"/>
              </a:rPr>
            </a:br>
            <a:r>
              <a:rPr lang="nl-NL" sz="3200" b="1" dirty="0">
                <a:solidFill>
                  <a:srgbClr val="FF0000"/>
                </a:solidFill>
                <a:latin typeface="Times New Roman" panose="02020603050405020304" pitchFamily="18" charset="0"/>
                <a:cs typeface="Times New Roman" panose="02020603050405020304" pitchFamily="18" charset="0"/>
                <a:sym typeface="+mn-ea"/>
              </a:rPr>
              <a:t>3. Cơ quan tiêu hóa có chức năng gì?</a:t>
            </a:r>
            <a:br>
              <a:rPr lang="en-US" sz="3200" b="1" dirty="0">
                <a:solidFill>
                  <a:srgbClr val="FF0000"/>
                </a:solidFill>
                <a:latin typeface="Times New Roman" panose="02020603050405020304" pitchFamily="18" charset="0"/>
                <a:cs typeface="Times New Roman" panose="02020603050405020304" pitchFamily="18" charset="0"/>
              </a:rPr>
            </a:br>
            <a:br>
              <a:rPr lang="en-US" sz="3200" b="1" dirty="0">
                <a:solidFill>
                  <a:srgbClr val="FF0000"/>
                </a:solidFill>
                <a:latin typeface="Times New Roman" panose="02020603050405020304" pitchFamily="18" charset="0"/>
                <a:cs typeface="Times New Roman" panose="02020603050405020304" pitchFamily="18" charset="0"/>
              </a:rPr>
            </a:br>
            <a:br>
              <a:rPr lang="en-US" sz="3200" b="1" dirty="0">
                <a:solidFill>
                  <a:srgbClr val="0000CC"/>
                </a:solidFill>
                <a:latin typeface="Times New Roman" panose="02020603050405020304" pitchFamily="18" charset="0"/>
                <a:cs typeface="Times New Roman" panose="02020603050405020304" pitchFamily="18" charset="0"/>
              </a:rPr>
            </a:br>
            <a:endParaRPr lang="en-US"/>
          </a:p>
        </p:txBody>
      </p:sp>
      <p:pic>
        <p:nvPicPr>
          <p:cNvPr id="4" name="Content Placeholder 3" descr="ảnh khăn trải bàn"/>
          <p:cNvPicPr>
            <a:picLocks noChangeAspect="1"/>
          </p:cNvPicPr>
          <p:nvPr>
            <p:ph idx="1"/>
          </p:nvPr>
        </p:nvPicPr>
        <p:blipFill>
          <a:blip r:embed="rId1"/>
          <a:stretch>
            <a:fillRect/>
          </a:stretch>
        </p:blipFill>
        <p:spPr>
          <a:xfrm>
            <a:off x="-635" y="2608580"/>
            <a:ext cx="12109450" cy="439483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Top Corners One Rounded and One Snipped 1"/>
          <p:cNvSpPr/>
          <p:nvPr/>
        </p:nvSpPr>
        <p:spPr>
          <a:xfrm>
            <a:off x="1227333" y="1719437"/>
            <a:ext cx="9883573" cy="2226067"/>
          </a:xfrm>
          <a:prstGeom prst="snipRoundRect">
            <a:avLst>
              <a:gd name="adj1" fmla="val 39075"/>
              <a:gd name="adj2"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66"/>
              </a:solidFill>
            </a:endParaRPr>
          </a:p>
        </p:txBody>
      </p:sp>
      <p:sp>
        <p:nvSpPr>
          <p:cNvPr id="11" name="Rectangle 10"/>
          <p:cNvSpPr/>
          <p:nvPr/>
        </p:nvSpPr>
        <p:spPr>
          <a:xfrm>
            <a:off x="1460555" y="1891037"/>
            <a:ext cx="9855456" cy="2168525"/>
          </a:xfrm>
          <a:prstGeom prst="rect">
            <a:avLst/>
          </a:prstGeom>
        </p:spPr>
        <p:txBody>
          <a:bodyPr wrap="square">
            <a:spAutoFit/>
          </a:bodyPr>
          <a:lstStyle/>
          <a:p>
            <a:pPr algn="just">
              <a:lnSpc>
                <a:spcPct val="120000"/>
              </a:lnSpc>
            </a:pPr>
            <a:r>
              <a:rPr lang="en-US" sz="3745" b="1" i="1" dirty="0">
                <a:solidFill>
                  <a:srgbClr val="FF0066"/>
                </a:solidFill>
                <a:latin typeface="Times New Roman" panose="02020603050405020304" pitchFamily="18" charset="0"/>
                <a:cs typeface="Times New Roman" panose="02020603050405020304" pitchFamily="18" charset="0"/>
              </a:rPr>
              <a:t>	</a:t>
            </a:r>
            <a:r>
              <a:rPr lang="en-US" sz="3745" b="1" i="1" dirty="0" err="1">
                <a:solidFill>
                  <a:srgbClr val="FF0066"/>
                </a:solidFill>
                <a:latin typeface="Times New Roman" panose="02020603050405020304" pitchFamily="18" charset="0"/>
                <a:cs typeface="Times New Roman" panose="02020603050405020304" pitchFamily="18" charset="0"/>
              </a:rPr>
              <a:t>Cơ</a:t>
            </a:r>
            <a:r>
              <a:rPr lang="en-US" sz="3745" b="1" i="1" dirty="0">
                <a:solidFill>
                  <a:srgbClr val="FF0066"/>
                </a:solidFill>
                <a:latin typeface="Times New Roman" panose="02020603050405020304" pitchFamily="18" charset="0"/>
                <a:cs typeface="Times New Roman" panose="02020603050405020304" pitchFamily="18" charset="0"/>
              </a:rPr>
              <a:t> </a:t>
            </a:r>
            <a:r>
              <a:rPr lang="en-US" sz="3745" b="1" i="1" dirty="0" err="1">
                <a:solidFill>
                  <a:srgbClr val="FF0066"/>
                </a:solidFill>
                <a:latin typeface="Times New Roman" panose="02020603050405020304" pitchFamily="18" charset="0"/>
                <a:cs typeface="Times New Roman" panose="02020603050405020304" pitchFamily="18" charset="0"/>
              </a:rPr>
              <a:t>quan</a:t>
            </a:r>
            <a:r>
              <a:rPr lang="en-US" sz="3745" b="1" i="1" dirty="0">
                <a:solidFill>
                  <a:srgbClr val="FF0066"/>
                </a:solidFill>
                <a:latin typeface="Times New Roman" panose="02020603050405020304" pitchFamily="18" charset="0"/>
                <a:cs typeface="Times New Roman" panose="02020603050405020304" pitchFamily="18" charset="0"/>
              </a:rPr>
              <a:t> </a:t>
            </a:r>
            <a:r>
              <a:rPr lang="en-US" sz="3745" b="1" i="1" dirty="0" err="1">
                <a:solidFill>
                  <a:srgbClr val="FF0066"/>
                </a:solidFill>
                <a:latin typeface="Times New Roman" panose="02020603050405020304" pitchFamily="18" charset="0"/>
                <a:cs typeface="Times New Roman" panose="02020603050405020304" pitchFamily="18" charset="0"/>
              </a:rPr>
              <a:t>tiêu</a:t>
            </a:r>
            <a:r>
              <a:rPr lang="en-US" sz="3745" b="1" i="1" dirty="0">
                <a:solidFill>
                  <a:srgbClr val="FF0066"/>
                </a:solidFill>
                <a:latin typeface="Times New Roman" panose="02020603050405020304" pitchFamily="18" charset="0"/>
                <a:cs typeface="Times New Roman" panose="02020603050405020304" pitchFamily="18" charset="0"/>
              </a:rPr>
              <a:t> </a:t>
            </a:r>
            <a:r>
              <a:rPr lang="en-US" sz="3745" b="1" i="1" dirty="0" err="1">
                <a:solidFill>
                  <a:srgbClr val="FF0066"/>
                </a:solidFill>
                <a:latin typeface="Times New Roman" panose="02020603050405020304" pitchFamily="18" charset="0"/>
                <a:cs typeface="Times New Roman" panose="02020603050405020304" pitchFamily="18" charset="0"/>
              </a:rPr>
              <a:t>hóa</a:t>
            </a:r>
            <a:r>
              <a:rPr lang="en-US" sz="3745" b="1" i="1" dirty="0">
                <a:solidFill>
                  <a:srgbClr val="FF0066"/>
                </a:solidFill>
                <a:latin typeface="Times New Roman" panose="02020603050405020304" pitchFamily="18" charset="0"/>
                <a:cs typeface="Times New Roman" panose="02020603050405020304" pitchFamily="18" charset="0"/>
              </a:rPr>
              <a:t> </a:t>
            </a:r>
            <a:r>
              <a:rPr lang="en-US" sz="3745" b="1" i="1" dirty="0" err="1">
                <a:solidFill>
                  <a:srgbClr val="FF0066"/>
                </a:solidFill>
                <a:latin typeface="Times New Roman" panose="02020603050405020304" pitchFamily="18" charset="0"/>
                <a:cs typeface="Times New Roman" panose="02020603050405020304" pitchFamily="18" charset="0"/>
              </a:rPr>
              <a:t>có</a:t>
            </a:r>
            <a:r>
              <a:rPr lang="en-US" sz="3745" b="1" i="1" dirty="0">
                <a:solidFill>
                  <a:srgbClr val="FF0066"/>
                </a:solidFill>
                <a:latin typeface="Times New Roman" panose="02020603050405020304" pitchFamily="18" charset="0"/>
                <a:cs typeface="Times New Roman" panose="02020603050405020304" pitchFamily="18" charset="0"/>
              </a:rPr>
              <a:t> </a:t>
            </a:r>
            <a:r>
              <a:rPr lang="en-US" sz="3745" b="1" i="1" dirty="0" err="1">
                <a:solidFill>
                  <a:srgbClr val="FF0066"/>
                </a:solidFill>
                <a:latin typeface="Times New Roman" panose="02020603050405020304" pitchFamily="18" charset="0"/>
                <a:cs typeface="Times New Roman" panose="02020603050405020304" pitchFamily="18" charset="0"/>
              </a:rPr>
              <a:t>chức</a:t>
            </a:r>
            <a:r>
              <a:rPr lang="en-US" sz="3745" b="1" i="1" dirty="0">
                <a:solidFill>
                  <a:srgbClr val="FF0066"/>
                </a:solidFill>
                <a:latin typeface="Times New Roman" panose="02020603050405020304" pitchFamily="18" charset="0"/>
                <a:cs typeface="Times New Roman" panose="02020603050405020304" pitchFamily="18" charset="0"/>
              </a:rPr>
              <a:t> </a:t>
            </a:r>
            <a:r>
              <a:rPr lang="en-US" sz="3745" b="1" i="1" dirty="0" err="1">
                <a:solidFill>
                  <a:srgbClr val="FF0066"/>
                </a:solidFill>
                <a:latin typeface="Times New Roman" panose="02020603050405020304" pitchFamily="18" charset="0"/>
                <a:cs typeface="Times New Roman" panose="02020603050405020304" pitchFamily="18" charset="0"/>
              </a:rPr>
              <a:t>năng</a:t>
            </a:r>
            <a:r>
              <a:rPr lang="en-US" sz="3745" b="1" i="1" dirty="0">
                <a:solidFill>
                  <a:srgbClr val="FF0066"/>
                </a:solidFill>
                <a:latin typeface="Times New Roman" panose="02020603050405020304" pitchFamily="18" charset="0"/>
                <a:cs typeface="Times New Roman" panose="02020603050405020304" pitchFamily="18" charset="0"/>
              </a:rPr>
              <a:t> </a:t>
            </a:r>
            <a:r>
              <a:rPr lang="en-US" sz="3745" b="1" i="1" dirty="0" err="1">
                <a:solidFill>
                  <a:srgbClr val="FF0066"/>
                </a:solidFill>
                <a:latin typeface="Times New Roman" panose="02020603050405020304" pitchFamily="18" charset="0"/>
                <a:cs typeface="Times New Roman" panose="02020603050405020304" pitchFamily="18" charset="0"/>
              </a:rPr>
              <a:t>biến</a:t>
            </a:r>
            <a:r>
              <a:rPr lang="en-US" sz="3745" b="1" i="1" dirty="0">
                <a:solidFill>
                  <a:srgbClr val="FF0066"/>
                </a:solidFill>
                <a:latin typeface="Times New Roman" panose="02020603050405020304" pitchFamily="18" charset="0"/>
                <a:cs typeface="Times New Roman" panose="02020603050405020304" pitchFamily="18" charset="0"/>
              </a:rPr>
              <a:t> </a:t>
            </a:r>
            <a:r>
              <a:rPr lang="en-US" sz="3745" b="1" i="1" dirty="0" err="1">
                <a:solidFill>
                  <a:srgbClr val="FF0066"/>
                </a:solidFill>
                <a:latin typeface="Times New Roman" panose="02020603050405020304" pitchFamily="18" charset="0"/>
                <a:cs typeface="Times New Roman" panose="02020603050405020304" pitchFamily="18" charset="0"/>
              </a:rPr>
              <a:t>đổi</a:t>
            </a:r>
            <a:r>
              <a:rPr lang="en-US" sz="3745" b="1" i="1" dirty="0">
                <a:solidFill>
                  <a:srgbClr val="FF0066"/>
                </a:solidFill>
                <a:latin typeface="Times New Roman" panose="02020603050405020304" pitchFamily="18" charset="0"/>
                <a:cs typeface="Times New Roman" panose="02020603050405020304" pitchFamily="18" charset="0"/>
              </a:rPr>
              <a:t> </a:t>
            </a:r>
            <a:r>
              <a:rPr lang="en-US" sz="3745" b="1" i="1" dirty="0" err="1">
                <a:solidFill>
                  <a:srgbClr val="FF0066"/>
                </a:solidFill>
                <a:latin typeface="Times New Roman" panose="02020603050405020304" pitchFamily="18" charset="0"/>
                <a:cs typeface="Times New Roman" panose="02020603050405020304" pitchFamily="18" charset="0"/>
              </a:rPr>
              <a:t>thức</a:t>
            </a:r>
            <a:r>
              <a:rPr lang="en-US" sz="3745" b="1" i="1" dirty="0">
                <a:solidFill>
                  <a:srgbClr val="FF0066"/>
                </a:solidFill>
                <a:latin typeface="Times New Roman" panose="02020603050405020304" pitchFamily="18" charset="0"/>
                <a:cs typeface="Times New Roman" panose="02020603050405020304" pitchFamily="18" charset="0"/>
              </a:rPr>
              <a:t> </a:t>
            </a:r>
            <a:r>
              <a:rPr lang="en-US" sz="3745" b="1" i="1" dirty="0" err="1">
                <a:solidFill>
                  <a:srgbClr val="FF0066"/>
                </a:solidFill>
                <a:latin typeface="Times New Roman" panose="02020603050405020304" pitchFamily="18" charset="0"/>
                <a:cs typeface="Times New Roman" panose="02020603050405020304" pitchFamily="18" charset="0"/>
              </a:rPr>
              <a:t>ăn</a:t>
            </a:r>
            <a:r>
              <a:rPr lang="en-US" sz="3745" b="1" i="1" dirty="0">
                <a:solidFill>
                  <a:srgbClr val="FF0066"/>
                </a:solidFill>
                <a:latin typeface="Times New Roman" panose="02020603050405020304" pitchFamily="18" charset="0"/>
                <a:cs typeface="Times New Roman" panose="02020603050405020304" pitchFamily="18" charset="0"/>
              </a:rPr>
              <a:t> </a:t>
            </a:r>
            <a:r>
              <a:rPr lang="en-US" sz="3745" b="1" i="1" dirty="0" err="1">
                <a:solidFill>
                  <a:srgbClr val="FF0066"/>
                </a:solidFill>
                <a:latin typeface="Times New Roman" panose="02020603050405020304" pitchFamily="18" charset="0"/>
                <a:cs typeface="Times New Roman" panose="02020603050405020304" pitchFamily="18" charset="0"/>
              </a:rPr>
              <a:t>thành</a:t>
            </a:r>
            <a:r>
              <a:rPr lang="en-US" sz="3745" b="1" i="1" dirty="0">
                <a:solidFill>
                  <a:srgbClr val="FF0066"/>
                </a:solidFill>
                <a:latin typeface="Times New Roman" panose="02020603050405020304" pitchFamily="18" charset="0"/>
                <a:cs typeface="Times New Roman" panose="02020603050405020304" pitchFamily="18" charset="0"/>
              </a:rPr>
              <a:t> </a:t>
            </a:r>
            <a:r>
              <a:rPr lang="en-US" sz="3745" b="1" i="1" dirty="0" err="1">
                <a:solidFill>
                  <a:srgbClr val="FF0066"/>
                </a:solidFill>
                <a:latin typeface="Times New Roman" panose="02020603050405020304" pitchFamily="18" charset="0"/>
                <a:cs typeface="Times New Roman" panose="02020603050405020304" pitchFamily="18" charset="0"/>
              </a:rPr>
              <a:t>các</a:t>
            </a:r>
            <a:r>
              <a:rPr lang="en-US" sz="3745" b="1" i="1" dirty="0">
                <a:solidFill>
                  <a:srgbClr val="FF0066"/>
                </a:solidFill>
                <a:latin typeface="Times New Roman" panose="02020603050405020304" pitchFamily="18" charset="0"/>
                <a:cs typeface="Times New Roman" panose="02020603050405020304" pitchFamily="18" charset="0"/>
              </a:rPr>
              <a:t> </a:t>
            </a:r>
            <a:r>
              <a:rPr lang="en-US" sz="3745" b="1" i="1" dirty="0" err="1">
                <a:solidFill>
                  <a:srgbClr val="FF0066"/>
                </a:solidFill>
                <a:latin typeface="Times New Roman" panose="02020603050405020304" pitchFamily="18" charset="0"/>
                <a:cs typeface="Times New Roman" panose="02020603050405020304" pitchFamily="18" charset="0"/>
              </a:rPr>
              <a:t>chất</a:t>
            </a:r>
            <a:r>
              <a:rPr lang="en-US" sz="3745" b="1" i="1" dirty="0">
                <a:solidFill>
                  <a:srgbClr val="FF0066"/>
                </a:solidFill>
                <a:latin typeface="Times New Roman" panose="02020603050405020304" pitchFamily="18" charset="0"/>
                <a:cs typeface="Times New Roman" panose="02020603050405020304" pitchFamily="18" charset="0"/>
              </a:rPr>
              <a:t> </a:t>
            </a:r>
            <a:r>
              <a:rPr lang="en-US" sz="3745" b="1" i="1" dirty="0" err="1">
                <a:solidFill>
                  <a:srgbClr val="FF0066"/>
                </a:solidFill>
                <a:latin typeface="Times New Roman" panose="02020603050405020304" pitchFamily="18" charset="0"/>
                <a:cs typeface="Times New Roman" panose="02020603050405020304" pitchFamily="18" charset="0"/>
              </a:rPr>
              <a:t>dinh</a:t>
            </a:r>
            <a:r>
              <a:rPr lang="en-US" sz="3745" b="1" i="1" dirty="0">
                <a:solidFill>
                  <a:srgbClr val="FF0066"/>
                </a:solidFill>
                <a:latin typeface="Times New Roman" panose="02020603050405020304" pitchFamily="18" charset="0"/>
                <a:cs typeface="Times New Roman" panose="02020603050405020304" pitchFamily="18" charset="0"/>
              </a:rPr>
              <a:t> </a:t>
            </a:r>
            <a:r>
              <a:rPr lang="en-US" sz="3745" b="1" i="1" dirty="0" err="1">
                <a:solidFill>
                  <a:srgbClr val="FF0066"/>
                </a:solidFill>
                <a:latin typeface="Times New Roman" panose="02020603050405020304" pitchFamily="18" charset="0"/>
                <a:cs typeface="Times New Roman" panose="02020603050405020304" pitchFamily="18" charset="0"/>
              </a:rPr>
              <a:t>dưỡng</a:t>
            </a:r>
            <a:r>
              <a:rPr lang="en-US" sz="3745" b="1" i="1" dirty="0">
                <a:solidFill>
                  <a:srgbClr val="FF0066"/>
                </a:solidFill>
                <a:latin typeface="Times New Roman" panose="02020603050405020304" pitchFamily="18" charset="0"/>
                <a:cs typeface="Times New Roman" panose="02020603050405020304" pitchFamily="18" charset="0"/>
              </a:rPr>
              <a:t> </a:t>
            </a:r>
            <a:r>
              <a:rPr lang="en-US" sz="3745" b="1" i="1" dirty="0" err="1">
                <a:solidFill>
                  <a:srgbClr val="FF0066"/>
                </a:solidFill>
                <a:latin typeface="Times New Roman" panose="02020603050405020304" pitchFamily="18" charset="0"/>
                <a:cs typeface="Times New Roman" panose="02020603050405020304" pitchFamily="18" charset="0"/>
              </a:rPr>
              <a:t>nuôi</a:t>
            </a:r>
            <a:r>
              <a:rPr lang="en-US" sz="3745" b="1" i="1" dirty="0">
                <a:solidFill>
                  <a:srgbClr val="FF0066"/>
                </a:solidFill>
                <a:latin typeface="Times New Roman" panose="02020603050405020304" pitchFamily="18" charset="0"/>
                <a:cs typeface="Times New Roman" panose="02020603050405020304" pitchFamily="18" charset="0"/>
              </a:rPr>
              <a:t> </a:t>
            </a:r>
            <a:r>
              <a:rPr lang="en-US" sz="3745" b="1" i="1" dirty="0" err="1">
                <a:solidFill>
                  <a:srgbClr val="FF0066"/>
                </a:solidFill>
                <a:latin typeface="Times New Roman" panose="02020603050405020304" pitchFamily="18" charset="0"/>
                <a:cs typeface="Times New Roman" panose="02020603050405020304" pitchFamily="18" charset="0"/>
              </a:rPr>
              <a:t>cơ</a:t>
            </a:r>
            <a:r>
              <a:rPr lang="en-US" sz="3745" b="1" i="1" dirty="0">
                <a:solidFill>
                  <a:srgbClr val="FF0066"/>
                </a:solidFill>
                <a:latin typeface="Times New Roman" panose="02020603050405020304" pitchFamily="18" charset="0"/>
                <a:cs typeface="Times New Roman" panose="02020603050405020304" pitchFamily="18" charset="0"/>
              </a:rPr>
              <a:t> </a:t>
            </a:r>
            <a:r>
              <a:rPr lang="en-US" sz="3745" b="1" i="1" dirty="0" err="1">
                <a:solidFill>
                  <a:srgbClr val="FF0066"/>
                </a:solidFill>
                <a:latin typeface="Times New Roman" panose="02020603050405020304" pitchFamily="18" charset="0"/>
                <a:cs typeface="Times New Roman" panose="02020603050405020304" pitchFamily="18" charset="0"/>
              </a:rPr>
              <a:t>thể</a:t>
            </a:r>
            <a:r>
              <a:rPr lang="en-US" sz="3745" b="1" i="1" dirty="0">
                <a:solidFill>
                  <a:srgbClr val="FF0066"/>
                </a:solidFill>
                <a:latin typeface="Times New Roman" panose="02020603050405020304" pitchFamily="18" charset="0"/>
                <a:cs typeface="Times New Roman" panose="02020603050405020304" pitchFamily="18" charset="0"/>
              </a:rPr>
              <a:t> </a:t>
            </a:r>
            <a:r>
              <a:rPr lang="en-US" sz="3745" b="1" i="1" dirty="0" err="1">
                <a:solidFill>
                  <a:srgbClr val="FF0066"/>
                </a:solidFill>
                <a:latin typeface="Times New Roman" panose="02020603050405020304" pitchFamily="18" charset="0"/>
                <a:cs typeface="Times New Roman" panose="02020603050405020304" pitchFamily="18" charset="0"/>
              </a:rPr>
              <a:t>và</a:t>
            </a:r>
            <a:r>
              <a:rPr lang="en-US" sz="3745" b="1" i="1" dirty="0">
                <a:solidFill>
                  <a:srgbClr val="FF0066"/>
                </a:solidFill>
                <a:latin typeface="Times New Roman" panose="02020603050405020304" pitchFamily="18" charset="0"/>
                <a:cs typeface="Times New Roman" panose="02020603050405020304" pitchFamily="18" charset="0"/>
              </a:rPr>
              <a:t> </a:t>
            </a:r>
            <a:r>
              <a:rPr lang="en-US" sz="3745" b="1" i="1" dirty="0" err="1">
                <a:solidFill>
                  <a:srgbClr val="FF0066"/>
                </a:solidFill>
                <a:latin typeface="Times New Roman" panose="02020603050405020304" pitchFamily="18" charset="0"/>
                <a:cs typeface="Times New Roman" panose="02020603050405020304" pitchFamily="18" charset="0"/>
              </a:rPr>
              <a:t>thải</a:t>
            </a:r>
            <a:r>
              <a:rPr lang="en-US" sz="3745" b="1" i="1" dirty="0">
                <a:solidFill>
                  <a:srgbClr val="FF0066"/>
                </a:solidFill>
                <a:latin typeface="Times New Roman" panose="02020603050405020304" pitchFamily="18" charset="0"/>
                <a:cs typeface="Times New Roman" panose="02020603050405020304" pitchFamily="18" charset="0"/>
              </a:rPr>
              <a:t> </a:t>
            </a:r>
            <a:r>
              <a:rPr lang="en-US" sz="3745" b="1" i="1" dirty="0" err="1">
                <a:solidFill>
                  <a:srgbClr val="FF0066"/>
                </a:solidFill>
                <a:latin typeface="Times New Roman" panose="02020603050405020304" pitchFamily="18" charset="0"/>
                <a:cs typeface="Times New Roman" panose="02020603050405020304" pitchFamily="18" charset="0"/>
              </a:rPr>
              <a:t>các</a:t>
            </a:r>
            <a:r>
              <a:rPr lang="en-US" sz="3745" b="1" i="1" dirty="0">
                <a:solidFill>
                  <a:srgbClr val="FF0066"/>
                </a:solidFill>
                <a:latin typeface="Times New Roman" panose="02020603050405020304" pitchFamily="18" charset="0"/>
                <a:cs typeface="Times New Roman" panose="02020603050405020304" pitchFamily="18" charset="0"/>
              </a:rPr>
              <a:t> </a:t>
            </a:r>
            <a:r>
              <a:rPr lang="en-US" sz="3745" b="1" i="1" dirty="0" err="1">
                <a:solidFill>
                  <a:srgbClr val="FF0066"/>
                </a:solidFill>
                <a:latin typeface="Times New Roman" panose="02020603050405020304" pitchFamily="18" charset="0"/>
                <a:cs typeface="Times New Roman" panose="02020603050405020304" pitchFamily="18" charset="0"/>
              </a:rPr>
              <a:t>chất</a:t>
            </a:r>
            <a:r>
              <a:rPr lang="en-US" sz="3745" b="1" i="1" dirty="0">
                <a:solidFill>
                  <a:srgbClr val="FF0066"/>
                </a:solidFill>
                <a:latin typeface="Times New Roman" panose="02020603050405020304" pitchFamily="18" charset="0"/>
                <a:cs typeface="Times New Roman" panose="02020603050405020304" pitchFamily="18" charset="0"/>
              </a:rPr>
              <a:t> </a:t>
            </a:r>
            <a:r>
              <a:rPr lang="en-US" sz="3745" b="1" i="1" dirty="0" err="1">
                <a:solidFill>
                  <a:srgbClr val="FF0066"/>
                </a:solidFill>
                <a:latin typeface="Times New Roman" panose="02020603050405020304" pitchFamily="18" charset="0"/>
                <a:cs typeface="Times New Roman" panose="02020603050405020304" pitchFamily="18" charset="0"/>
              </a:rPr>
              <a:t>cạn</a:t>
            </a:r>
            <a:r>
              <a:rPr lang="en-US" sz="3745" b="1" i="1" dirty="0">
                <a:solidFill>
                  <a:srgbClr val="FF0066"/>
                </a:solidFill>
                <a:latin typeface="Times New Roman" panose="02020603050405020304" pitchFamily="18" charset="0"/>
                <a:cs typeface="Times New Roman" panose="02020603050405020304" pitchFamily="18" charset="0"/>
              </a:rPr>
              <a:t> </a:t>
            </a:r>
            <a:r>
              <a:rPr lang="en-US" sz="3745" b="1" i="1" dirty="0" err="1">
                <a:solidFill>
                  <a:srgbClr val="FF0066"/>
                </a:solidFill>
                <a:latin typeface="Times New Roman" panose="02020603050405020304" pitchFamily="18" charset="0"/>
                <a:cs typeface="Times New Roman" panose="02020603050405020304" pitchFamily="18" charset="0"/>
              </a:rPr>
              <a:t>bã</a:t>
            </a:r>
            <a:r>
              <a:rPr lang="en-US" sz="3745" b="1" i="1" dirty="0">
                <a:solidFill>
                  <a:srgbClr val="FF0066"/>
                </a:solidFill>
                <a:latin typeface="Times New Roman" panose="02020603050405020304" pitchFamily="18" charset="0"/>
                <a:cs typeface="Times New Roman" panose="02020603050405020304" pitchFamily="18" charset="0"/>
              </a:rPr>
              <a:t> </a:t>
            </a:r>
            <a:r>
              <a:rPr lang="en-US" sz="3745" b="1" i="1" dirty="0" err="1">
                <a:solidFill>
                  <a:srgbClr val="FF0066"/>
                </a:solidFill>
                <a:latin typeface="Times New Roman" panose="02020603050405020304" pitchFamily="18" charset="0"/>
                <a:cs typeface="Times New Roman" panose="02020603050405020304" pitchFamily="18" charset="0"/>
              </a:rPr>
              <a:t>ra</a:t>
            </a:r>
            <a:r>
              <a:rPr lang="en-US" sz="3745" b="1" i="1" dirty="0">
                <a:solidFill>
                  <a:srgbClr val="FF0066"/>
                </a:solidFill>
                <a:latin typeface="Times New Roman" panose="02020603050405020304" pitchFamily="18" charset="0"/>
                <a:cs typeface="Times New Roman" panose="02020603050405020304" pitchFamily="18" charset="0"/>
              </a:rPr>
              <a:t> </a:t>
            </a:r>
            <a:r>
              <a:rPr lang="en-US" sz="3745" b="1" i="1" dirty="0" err="1">
                <a:solidFill>
                  <a:srgbClr val="FF0066"/>
                </a:solidFill>
                <a:latin typeface="Times New Roman" panose="02020603050405020304" pitchFamily="18" charset="0"/>
                <a:cs typeface="Times New Roman" panose="02020603050405020304" pitchFamily="18" charset="0"/>
              </a:rPr>
              <a:t>ngoài</a:t>
            </a:r>
            <a:r>
              <a:rPr lang="en-US" sz="3745" b="1" i="1" dirty="0">
                <a:solidFill>
                  <a:srgbClr val="FF0066"/>
                </a:solidFill>
                <a:latin typeface="Times New Roman" panose="02020603050405020304" pitchFamily="18" charset="0"/>
                <a:cs typeface="Times New Roman" panose="02020603050405020304" pitchFamily="18" charset="0"/>
              </a:rPr>
              <a:t>.</a:t>
            </a:r>
            <a:endParaRPr lang="en-US" sz="3745" b="1" i="1" dirty="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duyen">
            <a:hlinkClick r:id="" action="ppaction://media"/>
          </p:cNvPr>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0" y="0"/>
            <a:ext cx="11753850" cy="6141085"/>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2" name="Freeform 413"/>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3" name="Freeform 414"/>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4" name="Freeform 415"/>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5" name="Freeform 416"/>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6" name="Freeform 417"/>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7" name="Freeform 418"/>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8" name="Freeform 419"/>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9" name="Freeform 420"/>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0" name="Freeform 421"/>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1" name="Freeform 422"/>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2" name="Freeform 423"/>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3" name="Freeform 424"/>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4" name="Freeform 425"/>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5" name="Freeform 426"/>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6" name="Freeform 427"/>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7" name="Freeform 428"/>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8" name="Freeform 429"/>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9" name="Freeform 430"/>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0" name="Freeform 431"/>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1" name="Freeform 432"/>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2" name="Freeform 433"/>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3" name="Freeform 434"/>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4" name="Freeform 435"/>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5" name="Freeform 436"/>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6" name="Freeform 437"/>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7" name="Freeform 438"/>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8" name="Freeform 439"/>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9" name="Freeform 440"/>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0" name="Freeform 441"/>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1" name="Freeform 442"/>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2" name="Freeform 443"/>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3" name="Freeform 444"/>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4" name="Freeform 445"/>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5" name="Freeform 446"/>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6" name="Freeform 447"/>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7" name="Freeform 448"/>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8" name="Freeform 449"/>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9" name="Freeform 450"/>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0" name="Freeform 451"/>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1" name="Freeform 452"/>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2" name="Freeform 453"/>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3" name="Freeform 454"/>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4" name="Freeform 455"/>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5" name="Freeform 456"/>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6" name="Freeform 457"/>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7" name="Freeform 458"/>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8" name="Freeform 459"/>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9" name="Freeform 460"/>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0" name="Freeform 461"/>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1" name="Freeform 462"/>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2" name="Freeform 463"/>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3" name="Freeform 464"/>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4" name="Freeform 465"/>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5" name="Freeform 466"/>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6" name="Freeform 467"/>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7" name="Freeform 468"/>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8" name="Freeform 469"/>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9" name="Freeform 470"/>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0" name="Freeform 471"/>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1" name="Freeform 472"/>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2" name="Freeform 473"/>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3" name="Freeform 474"/>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4" name="Freeform 475"/>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5" name="Freeform 476"/>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6" name="Freeform 477"/>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7" name="Freeform 478"/>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8" name="Freeform 479"/>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9" name="Freeform 480"/>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500" name="Freeform 481"/>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501" name="Freeform 482"/>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502" name="Freeform 483"/>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grpSp>
      <p:sp>
        <p:nvSpPr>
          <p:cNvPr id="91" name="Freeform 25"/>
          <p:cNvSpPr/>
          <p:nvPr/>
        </p:nvSpPr>
        <p:spPr bwMode="auto">
          <a:xfrm>
            <a:off x="1379078" y="1065287"/>
            <a:ext cx="835302" cy="476882"/>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endParaRPr>
          </a:p>
        </p:txBody>
      </p:sp>
      <p:sp>
        <p:nvSpPr>
          <p:cNvPr id="92" name="Freeform 25"/>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endParaRPr>
          </a:p>
        </p:txBody>
      </p:sp>
      <p:sp>
        <p:nvSpPr>
          <p:cNvPr id="93" name="Freeform 25"/>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endParaRPr>
          </a:p>
        </p:txBody>
      </p:sp>
      <p:sp>
        <p:nvSpPr>
          <p:cNvPr id="2" name="Text Box 1"/>
          <p:cNvSpPr txBox="1"/>
          <p:nvPr/>
        </p:nvSpPr>
        <p:spPr>
          <a:xfrm>
            <a:off x="840740" y="2542540"/>
            <a:ext cx="10798810" cy="1260475"/>
          </a:xfrm>
          <a:prstGeom prst="rect">
            <a:avLst/>
          </a:prstGeom>
          <a:noFill/>
        </p:spPr>
        <p:txBody>
          <a:bodyPr wrap="square" rtlCol="0">
            <a:spAutoFit/>
          </a:bodyPr>
          <a:p>
            <a:pPr algn="ctr"/>
            <a:r>
              <a:rPr lang="en-US" sz="3800" b="1"/>
              <a:t>Con hãy hát bài hát: Chiếc bụng đói </a:t>
            </a:r>
            <a:endParaRPr lang="en-US" sz="3800" b="1"/>
          </a:p>
          <a:p>
            <a:pPr algn="ctr"/>
            <a:r>
              <a:rPr lang="en-US" sz="3800" b="1"/>
              <a:t>tặng thầy cô và các bạn</a:t>
            </a:r>
            <a:endParaRPr lang="en-US" sz="3800" b="1"/>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7804" y="168317"/>
            <a:ext cx="10799509" cy="633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472748" y="2744056"/>
            <a:ext cx="9475056" cy="1185572"/>
          </a:xfrm>
          <a:prstGeom prst="rect">
            <a:avLst/>
          </a:prstGeom>
        </p:spPr>
        <p:txBody>
          <a:bodyPr wrap="none" fromWordArt="1">
            <a:prstTxWarp prst="textPlain">
              <a:avLst>
                <a:gd name="adj" fmla="val 50000"/>
              </a:avLst>
            </a:prstTxWarp>
          </a:bodyPr>
          <a:lstStyle/>
          <a:p>
            <a:pPr algn="ctr"/>
            <a:r>
              <a:rPr lang="vi-VN" sz="427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XIN CHÂN THÀNH CẢM ƠN </a:t>
            </a:r>
            <a:endParaRPr lang="vi-VN" sz="427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endParaRPr>
          </a:p>
          <a:p>
            <a:pPr algn="ctr"/>
            <a:r>
              <a:rPr lang="vi-VN" sz="427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QUÝ THẦY CÔ GIÁO VÀ CÁC EM</a:t>
            </a:r>
            <a:endParaRPr lang="en-US" sz="427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hiếc Bụng Đói ♫ Candy Ngọc Hà ♫ Nhạc Thiếu Nhi Vui Nhộn, Vì tôi luôn có một chiếc bụng đói">
            <a:hlinkClick r:id="" action="ppaction://media"/>
          </p:cNvPr>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635" y="635"/>
            <a:ext cx="12192635" cy="6348095"/>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noChangeArrowheads="1"/>
          </p:cNvSpPr>
          <p:nvPr>
            <p:ph type="title"/>
          </p:nvPr>
        </p:nvSpPr>
        <p:spPr/>
        <p:txBody>
          <a:bodyPr/>
          <a:lstStyle/>
          <a:p>
            <a:pPr eaLnBrk="1" hangingPunct="1"/>
            <a:endParaRPr lang="en-US" altLang="zh-CN" smtClean="0">
              <a:ea typeface="SimSun" panose="02010600030101010101" pitchFamily="2" charset="-122"/>
            </a:endParaRPr>
          </a:p>
        </p:txBody>
      </p:sp>
      <p:sp>
        <p:nvSpPr>
          <p:cNvPr id="2" name="Content Placeholder 1"/>
          <p:cNvSpPr>
            <a:spLocks noGrp="1"/>
          </p:cNvSpPr>
          <p:nvPr>
            <p:ph sz="half" idx="2"/>
          </p:nvPr>
        </p:nvSpPr>
        <p:spPr/>
        <p:txBody>
          <a:bodyPr/>
          <a:lstStyle/>
          <a:p>
            <a:pPr marL="0" indent="0">
              <a:buNone/>
            </a:pPr>
            <a:endParaRPr lang="en-US" dirty="0"/>
          </a:p>
        </p:txBody>
      </p:sp>
      <p:pic>
        <p:nvPicPr>
          <p:cNvPr id="17" name="2a">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9227" y="1117599"/>
            <a:ext cx="3214687"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3a">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151" y="3457356"/>
            <a:ext cx="3176588"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4a">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2739" y="3429001"/>
            <a:ext cx="31734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p:cNvPicPr>
            <a:picLocks noGrp="1" noChangeAspect="1" noChangeArrowheads="1"/>
          </p:cNvPicPr>
          <p:nvPr>
            <p:ph sz="half" idx="1"/>
          </p:nvPr>
        </p:nvPicPr>
        <p:blipFill>
          <a:blip r:embed="rId7">
            <a:extLst>
              <a:ext uri="{28A0092B-C50C-407E-A947-70E740481C1C}">
                <a14:useLocalDpi xmlns:a14="http://schemas.microsoft.com/office/drawing/2010/main" val="0"/>
              </a:ext>
            </a:extLst>
          </a:blip>
          <a:srcRect/>
          <a:stretch>
            <a:fillRect/>
          </a:stretch>
        </p:blipFill>
        <p:spPr bwMode="auto">
          <a:xfrm>
            <a:off x="2" y="-63063"/>
            <a:ext cx="12191999" cy="698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78535" y="2392046"/>
            <a:ext cx="10515600" cy="1325563"/>
          </a:xfrm>
        </p:spPr>
        <p:txBody>
          <a:bodyPr/>
          <a:p>
            <a:pPr algn="ctr"/>
            <a:r>
              <a:rPr lang="en-US"/>
              <a:t>Phần quà may mắn</a:t>
            </a:r>
            <a:endParaRPr lang="en-US"/>
          </a:p>
        </p:txBody>
      </p:sp>
      <p:sp>
        <p:nvSpPr>
          <p:cNvPr id="3" name="Content Placeholder 2"/>
          <p:cNvSpPr>
            <a:spLocks noGrp="1"/>
          </p:cNvSpPr>
          <p:nvPr>
            <p:ph sz="half" idx="1"/>
          </p:nvPr>
        </p:nvSpPr>
        <p:spPr/>
        <p:txBody>
          <a:bodyPr/>
          <a:p>
            <a:endParaRPr lang="en-US"/>
          </a:p>
        </p:txBody>
      </p:sp>
      <p:sp>
        <p:nvSpPr>
          <p:cNvPr id="4" name="Content Placeholder 3"/>
          <p:cNvSpPr>
            <a:spLocks noGrp="1"/>
          </p:cNvSpPr>
          <p:nvPr>
            <p:ph sz="half" idx="2"/>
          </p:nvPr>
        </p:nvSpPr>
        <p:spPr/>
        <p:txBody>
          <a:bodyPr/>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2" name="Freeform 413"/>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3" name="Freeform 414"/>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4" name="Freeform 415"/>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5" name="Freeform 416"/>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6" name="Freeform 417"/>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7" name="Freeform 418"/>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8" name="Freeform 419"/>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39" name="Freeform 420"/>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0" name="Freeform 421"/>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1" name="Freeform 422"/>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2" name="Freeform 423"/>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3" name="Freeform 424"/>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4" name="Freeform 425"/>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5" name="Freeform 426"/>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6" name="Freeform 427"/>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7" name="Freeform 428"/>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8" name="Freeform 429"/>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49" name="Freeform 430"/>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0" name="Freeform 431"/>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1" name="Freeform 432"/>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2" name="Freeform 433"/>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3" name="Freeform 434"/>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4" name="Freeform 435"/>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5" name="Freeform 436"/>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6" name="Freeform 437"/>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7" name="Freeform 438"/>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8" name="Freeform 439"/>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59" name="Freeform 440"/>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0" name="Freeform 441"/>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1" name="Freeform 442"/>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2" name="Freeform 443"/>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3" name="Freeform 444"/>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4" name="Freeform 445"/>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5" name="Freeform 446"/>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6" name="Freeform 447"/>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7" name="Freeform 448"/>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8" name="Freeform 449"/>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69" name="Freeform 450"/>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0" name="Freeform 451"/>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1" name="Freeform 452"/>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2" name="Freeform 453"/>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3" name="Freeform 454"/>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4" name="Freeform 455"/>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5" name="Freeform 456"/>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6" name="Freeform 457"/>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7" name="Freeform 458"/>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8" name="Freeform 459"/>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79" name="Freeform 460"/>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0" name="Freeform 461"/>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1" name="Freeform 462"/>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2" name="Freeform 463"/>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3" name="Freeform 464"/>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4" name="Freeform 465"/>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5" name="Freeform 466"/>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6" name="Freeform 467"/>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7" name="Freeform 468"/>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8" name="Freeform 469"/>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89" name="Freeform 470"/>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0" name="Freeform 471"/>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1" name="Freeform 472"/>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2" name="Freeform 473"/>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3" name="Freeform 474"/>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4" name="Freeform 475"/>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5" name="Freeform 476"/>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6" name="Freeform 477"/>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7" name="Freeform 478"/>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8" name="Freeform 479"/>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499" name="Freeform 480"/>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500" name="Freeform 481"/>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501" name="Freeform 482"/>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sp>
          <p:nvSpPr>
            <p:cNvPr id="502" name="Freeform 483"/>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555354"/>
                </a:solidFill>
              </a:endParaRPr>
            </a:p>
          </p:txBody>
        </p:sp>
      </p:grpSp>
      <p:sp>
        <p:nvSpPr>
          <p:cNvPr id="92" name="Freeform 25"/>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endParaRPr>
          </a:p>
        </p:txBody>
      </p:sp>
      <p:sp>
        <p:nvSpPr>
          <p:cNvPr id="93" name="Freeform 25"/>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noChangeArrowheads="1"/>
          </p:cNvSpPr>
          <p:nvPr>
            <p:ph type="title"/>
          </p:nvPr>
        </p:nvSpPr>
        <p:spPr/>
        <p:txBody>
          <a:bodyPr/>
          <a:lstStyle/>
          <a:p>
            <a:pPr eaLnBrk="1" hangingPunct="1"/>
            <a:endParaRPr lang="en-US" altLang="zh-CN" smtClean="0">
              <a:ea typeface="SimSun" panose="02010600030101010101" pitchFamily="2" charset="-122"/>
            </a:endParaRPr>
          </a:p>
        </p:txBody>
      </p:sp>
      <p:sp>
        <p:nvSpPr>
          <p:cNvPr id="2" name="Content Placeholder 1"/>
          <p:cNvSpPr>
            <a:spLocks noGrp="1"/>
          </p:cNvSpPr>
          <p:nvPr>
            <p:ph sz="half" idx="2"/>
          </p:nvPr>
        </p:nvSpPr>
        <p:spPr/>
        <p:txBody>
          <a:bodyPr/>
          <a:lstStyle/>
          <a:p>
            <a:pPr marL="0" indent="0">
              <a:buNone/>
            </a:pPr>
            <a:endParaRPr lang="en-US" dirty="0"/>
          </a:p>
        </p:txBody>
      </p:sp>
      <p:pic>
        <p:nvPicPr>
          <p:cNvPr id="18" name="3a">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151" y="3457356"/>
            <a:ext cx="3176588"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4a">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2739" y="3429001"/>
            <a:ext cx="31734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auto">
          <a:xfrm>
            <a:off x="2" y="-34706"/>
            <a:ext cx="12191999" cy="698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iddle School Digital Choice Board by Slidesgo">
  <a:themeElements>
    <a:clrScheme name="Simple Light">
      <a:dk1>
        <a:srgbClr val="E9684D"/>
      </a:dk1>
      <a:lt1>
        <a:srgbClr val="FFFBEF"/>
      </a:lt1>
      <a:dk2>
        <a:srgbClr val="EFE8D8"/>
      </a:dk2>
      <a:lt2>
        <a:srgbClr val="F2BBA7"/>
      </a:lt2>
      <a:accent1>
        <a:srgbClr val="FAE9E3"/>
      </a:accent1>
      <a:accent2>
        <a:srgbClr val="F1D8CF"/>
      </a:accent2>
      <a:accent3>
        <a:srgbClr val="92CFB9"/>
      </a:accent3>
      <a:accent4>
        <a:srgbClr val="43A783"/>
      </a:accent4>
      <a:accent5>
        <a:srgbClr val="FFFFFF"/>
      </a:accent5>
      <a:accent6>
        <a:srgbClr val="7A543B"/>
      </a:accent6>
      <a:hlink>
        <a:srgbClr val="7A54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1673</Words>
  <Application>WPS Presentation</Application>
  <PresentationFormat>Custom</PresentationFormat>
  <Paragraphs>46</Paragraphs>
  <Slides>31</Slides>
  <Notes>1</Notes>
  <HiddenSlides>0</HiddenSlides>
  <MMClips>0</MMClips>
  <ScaleCrop>false</ScaleCrop>
  <HeadingPairs>
    <vt:vector size="6" baseType="variant">
      <vt:variant>
        <vt:lpstr>已用的字体</vt:lpstr>
      </vt:variant>
      <vt:variant>
        <vt:i4>18</vt:i4>
      </vt:variant>
      <vt:variant>
        <vt:lpstr>主题</vt:lpstr>
      </vt:variant>
      <vt:variant>
        <vt:i4>9</vt:i4>
      </vt:variant>
      <vt:variant>
        <vt:lpstr>幻灯片标题</vt:lpstr>
      </vt:variant>
      <vt:variant>
        <vt:i4>31</vt:i4>
      </vt:variant>
    </vt:vector>
  </HeadingPairs>
  <TitlesOfParts>
    <vt:vector size="58" baseType="lpstr">
      <vt:lpstr>Arial</vt:lpstr>
      <vt:lpstr>SimSun</vt:lpstr>
      <vt:lpstr>Wingdings</vt:lpstr>
      <vt:lpstr>黑体</vt:lpstr>
      <vt:lpstr>Righteous</vt:lpstr>
      <vt:lpstr>Segoe Print</vt:lpstr>
      <vt:lpstr>Lato</vt:lpstr>
      <vt:lpstr>Arial</vt:lpstr>
      <vt:lpstr>Rozha One</vt:lpstr>
      <vt:lpstr>Livvic</vt:lpstr>
      <vt:lpstr>Roboto Condensed Light</vt:lpstr>
      <vt:lpstr>Montserrat</vt:lpstr>
      <vt:lpstr>Nunito Black</vt:lpstr>
      <vt:lpstr>Times New Roman</vt:lpstr>
      <vt:lpstr>Microsoft YaHei</vt:lpstr>
      <vt:lpstr>Arial Unicode MS</vt:lpstr>
      <vt:lpstr>Calibri</vt:lpstr>
      <vt:lpstr>Times New Roman</vt:lpstr>
      <vt:lpstr>Office 主题</vt:lpstr>
      <vt:lpstr>1_Office 主题</vt:lpstr>
      <vt:lpstr>2_Office 主题</vt:lpstr>
      <vt:lpstr>3_Office 主题</vt:lpstr>
      <vt:lpstr>4_Office 主题</vt:lpstr>
      <vt:lpstr>5_Office 主题</vt:lpstr>
      <vt:lpstr>6_Office 主题</vt:lpstr>
      <vt:lpstr>Middle School Digital Choice Board by Slidesgo</vt:lpstr>
      <vt:lpstr>Default Design</vt:lpstr>
      <vt:lpstr>PowerPoint 演示文稿</vt:lpstr>
      <vt:lpstr>PowerPoint 演示文稿</vt:lpstr>
      <vt:lpstr>PowerPoint 演示文稿</vt:lpstr>
      <vt:lpstr>PowerPoint 演示文稿</vt:lpstr>
      <vt:lpstr>PowerPoint 演示文稿</vt:lpstr>
      <vt:lpstr>PowerPoint 演示文稿</vt:lpstr>
      <vt:lpstr>Phần quà may mắn</vt:lpstr>
      <vt:lpstr>PowerPoint 演示文稿</vt:lpstr>
      <vt:lpstr>PowerPoint 演示文稿</vt:lpstr>
      <vt:lpstr>PowerPoint 演示文稿</vt:lpstr>
      <vt:lpstr> Các tuyến tiêu hóa gồm mấy tuyến và đó là những tuyến nào? </vt:lpstr>
      <vt:lpstr>PowerPoint 演示文稿</vt:lpstr>
      <vt:lpstr>PowerPoint 演示文稿</vt:lpstr>
      <vt:lpstr> Nêu tên các bộ phận chính của cơ quan tiêu hóa?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1. Kể việc ăn uống hằng ngày của em. 2. Em có nhận xét gì về lượng thức ăn, đồ uống được đưa vào cơ thể và lượng chất cặn bã thải ra? 3. Cơ quan tiêu hóa có chức năng gì?   </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84973</cp:lastModifiedBy>
  <cp:revision>102</cp:revision>
  <dcterms:created xsi:type="dcterms:W3CDTF">2022-06-11T08:35:00Z</dcterms:created>
  <dcterms:modified xsi:type="dcterms:W3CDTF">2023-01-16T01:10:47Z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445197D62F2F43499201A68511004C4B</vt:lpwstr>
  </property>
  <property fmtid="{D5CDD505-2E9C-101B-9397-08002B2CF9AE}" pid="3" name="KSOProductBuildVer">
    <vt:lpwstr>1033-11.2.0.11440</vt:lpwstr>
  </property>
</Properties>
</file>