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6276638"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880">
          <p15:clr>
            <a:srgbClr val="A4A3A4"/>
          </p15:clr>
        </p15:guide>
        <p15:guide id="2" pos="5127">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hvD9UauYbiDbrkOosmKVJ2L8+P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7" d="100"/>
          <a:sy n="57" d="100"/>
        </p:scale>
        <p:origin x="-450" y="18"/>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70"/>
              </a:spcBef>
              <a:spcAft>
                <a:spcPts val="0"/>
              </a:spcAft>
              <a:buSzPts val="1400"/>
              <a:buNone/>
              <a:defRPr sz="1900" b="0" i="0" u="none" strike="noStrike" cap="none">
                <a:solidFill>
                  <a:schemeClr val="dk1"/>
                </a:solidFill>
                <a:latin typeface="Arial"/>
                <a:ea typeface="Arial"/>
                <a:cs typeface="Arial"/>
                <a:sym typeface="Arial"/>
              </a:defRPr>
            </a:lvl1pPr>
            <a:lvl2pPr marL="914400" marR="0" lvl="1" indent="-228600" algn="l" rtl="0">
              <a:spcBef>
                <a:spcPts val="570"/>
              </a:spcBef>
              <a:spcAft>
                <a:spcPts val="0"/>
              </a:spcAft>
              <a:buSzPts val="1400"/>
              <a:buNone/>
              <a:defRPr sz="1900" b="0" i="0" u="none" strike="noStrike" cap="none">
                <a:solidFill>
                  <a:schemeClr val="dk1"/>
                </a:solidFill>
                <a:latin typeface="Arial"/>
                <a:ea typeface="Arial"/>
                <a:cs typeface="Arial"/>
                <a:sym typeface="Arial"/>
              </a:defRPr>
            </a:lvl2pPr>
            <a:lvl3pPr marL="1371600" marR="0" lvl="2" indent="-228600" algn="l" rtl="0">
              <a:spcBef>
                <a:spcPts val="570"/>
              </a:spcBef>
              <a:spcAft>
                <a:spcPts val="0"/>
              </a:spcAft>
              <a:buSzPts val="1400"/>
              <a:buNone/>
              <a:defRPr sz="1900" b="0" i="0" u="none" strike="noStrike" cap="none">
                <a:solidFill>
                  <a:schemeClr val="dk1"/>
                </a:solidFill>
                <a:latin typeface="Arial"/>
                <a:ea typeface="Arial"/>
                <a:cs typeface="Arial"/>
                <a:sym typeface="Arial"/>
              </a:defRPr>
            </a:lvl3pPr>
            <a:lvl4pPr marL="1828800" marR="0" lvl="3" indent="-228600" algn="l" rtl="0">
              <a:spcBef>
                <a:spcPts val="570"/>
              </a:spcBef>
              <a:spcAft>
                <a:spcPts val="0"/>
              </a:spcAft>
              <a:buSzPts val="1400"/>
              <a:buNone/>
              <a:defRPr sz="1900" b="0" i="0" u="none" strike="noStrike" cap="none">
                <a:solidFill>
                  <a:schemeClr val="dk1"/>
                </a:solidFill>
                <a:latin typeface="Arial"/>
                <a:ea typeface="Arial"/>
                <a:cs typeface="Arial"/>
                <a:sym typeface="Arial"/>
              </a:defRPr>
            </a:lvl4pPr>
            <a:lvl5pPr marL="2286000" marR="0" lvl="4" indent="-228600" algn="l" rtl="0">
              <a:spcBef>
                <a:spcPts val="570"/>
              </a:spcBef>
              <a:spcAft>
                <a:spcPts val="0"/>
              </a:spcAft>
              <a:buSzPts val="1400"/>
              <a:buNone/>
              <a:defRPr sz="19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567259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86" name="Google Shape;86;p1: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99" name="Google Shape;99;p2: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103" name="Google Shape;103;p3: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123" name="Google Shape;123;p4: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144" name="Google Shape;144;p5: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162" name="Google Shape;162;p6: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176" name="Google Shape;176;p7: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193" name="Google Shape;193;p8: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202" name="Google Shape;202;p9: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1"/>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11"/>
          <p:cNvSpPr txBox="1">
            <a:spLocks noGrp="1"/>
          </p:cNvSpPr>
          <p:nvPr>
            <p:ph type="body" idx="1"/>
          </p:nvPr>
        </p:nvSpPr>
        <p:spPr>
          <a:xfrm>
            <a:off x="813832" y="2133600"/>
            <a:ext cx="14648974" cy="6034088"/>
          </a:xfrm>
          <a:prstGeom prst="rect">
            <a:avLst/>
          </a:prstGeom>
          <a:noFill/>
          <a:ln>
            <a:noFill/>
          </a:ln>
        </p:spPr>
        <p:txBody>
          <a:bodyPr spcFirstLastPara="1" wrap="square" lIns="143675" tIns="71825" rIns="143675" bIns="718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11"/>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22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22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22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22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22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22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22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2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5121275" y="-2173843"/>
            <a:ext cx="6034088" cy="14648974"/>
          </a:xfrm>
          <a:prstGeom prst="rect">
            <a:avLst/>
          </a:prstGeom>
          <a:noFill/>
          <a:ln>
            <a:noFill/>
          </a:ln>
        </p:spPr>
        <p:txBody>
          <a:bodyPr spcFirstLastPara="1" wrap="square" lIns="143675" tIns="71825" rIns="143675" bIns="718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9730667" y="2436081"/>
            <a:ext cx="7802033" cy="3662244"/>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2270542" y="-1090524"/>
            <a:ext cx="7802033" cy="10715453"/>
          </a:xfrm>
          <a:prstGeom prst="rect">
            <a:avLst/>
          </a:prstGeom>
          <a:noFill/>
          <a:ln>
            <a:noFill/>
          </a:ln>
        </p:spPr>
        <p:txBody>
          <a:bodyPr spcFirstLastPara="1" wrap="square" lIns="143675" tIns="71825" rIns="143675" bIns="718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2"/>
          <p:cNvSpPr txBox="1">
            <a:spLocks noGrp="1"/>
          </p:cNvSpPr>
          <p:nvPr>
            <p:ph type="ctrTitle"/>
          </p:nvPr>
        </p:nvSpPr>
        <p:spPr>
          <a:xfrm>
            <a:off x="1220748" y="2840569"/>
            <a:ext cx="13835142" cy="1960033"/>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12"/>
          <p:cNvSpPr txBox="1">
            <a:spLocks noGrp="1"/>
          </p:cNvSpPr>
          <p:nvPr>
            <p:ph type="subTitle" idx="1"/>
          </p:nvPr>
        </p:nvSpPr>
        <p:spPr>
          <a:xfrm>
            <a:off x="2441496" y="5181600"/>
            <a:ext cx="11393647" cy="2336800"/>
          </a:xfrm>
          <a:prstGeom prst="rect">
            <a:avLst/>
          </a:prstGeom>
          <a:noFill/>
          <a:ln>
            <a:noFill/>
          </a:ln>
        </p:spPr>
        <p:txBody>
          <a:bodyPr spcFirstLastPara="1" wrap="square" lIns="143675" tIns="71825" rIns="143675" bIns="71825" anchor="t" anchorCtr="0">
            <a:noAutofit/>
          </a:bodyPr>
          <a:lstStyle>
            <a:lvl1pPr lvl="0" algn="ctr">
              <a:spcBef>
                <a:spcPts val="1000"/>
              </a:spcBef>
              <a:spcAft>
                <a:spcPts val="0"/>
              </a:spcAft>
              <a:buClr>
                <a:schemeClr val="dk1"/>
              </a:buClr>
              <a:buSzPts val="5000"/>
              <a:buFont typeface="Arial"/>
              <a:buNone/>
              <a:defRPr/>
            </a:lvl1pPr>
            <a:lvl2pPr lvl="1" algn="ctr">
              <a:spcBef>
                <a:spcPts val="880"/>
              </a:spcBef>
              <a:spcAft>
                <a:spcPts val="0"/>
              </a:spcAft>
              <a:buClr>
                <a:schemeClr val="dk1"/>
              </a:buClr>
              <a:buSzPts val="4400"/>
              <a:buFont typeface="Arial"/>
              <a:buNone/>
              <a:defRPr/>
            </a:lvl2pPr>
            <a:lvl3pPr lvl="2" algn="ctr">
              <a:spcBef>
                <a:spcPts val="760"/>
              </a:spcBef>
              <a:spcAft>
                <a:spcPts val="0"/>
              </a:spcAft>
              <a:buClr>
                <a:schemeClr val="dk1"/>
              </a:buClr>
              <a:buSzPts val="3800"/>
              <a:buFont typeface="Arial"/>
              <a:buNone/>
              <a:defRPr/>
            </a:lvl3pPr>
            <a:lvl4pPr lvl="3" algn="ctr">
              <a:spcBef>
                <a:spcPts val="620"/>
              </a:spcBef>
              <a:spcAft>
                <a:spcPts val="0"/>
              </a:spcAft>
              <a:buClr>
                <a:schemeClr val="dk1"/>
              </a:buClr>
              <a:buSzPts val="3100"/>
              <a:buFont typeface="Arial"/>
              <a:buNone/>
              <a:defRPr/>
            </a:lvl4pPr>
            <a:lvl5pPr lvl="4" algn="ctr">
              <a:spcBef>
                <a:spcPts val="620"/>
              </a:spcBef>
              <a:spcAft>
                <a:spcPts val="0"/>
              </a:spcAft>
              <a:buClr>
                <a:schemeClr val="dk1"/>
              </a:buClr>
              <a:buSzPts val="3100"/>
              <a:buFont typeface="Arial"/>
              <a:buNone/>
              <a:defRPr/>
            </a:lvl5pPr>
            <a:lvl6pPr lvl="5" algn="ctr">
              <a:spcBef>
                <a:spcPts val="620"/>
              </a:spcBef>
              <a:spcAft>
                <a:spcPts val="0"/>
              </a:spcAft>
              <a:buClr>
                <a:schemeClr val="dk1"/>
              </a:buClr>
              <a:buSzPts val="3100"/>
              <a:buFont typeface="Arial"/>
              <a:buNone/>
              <a:defRPr/>
            </a:lvl6pPr>
            <a:lvl7pPr lvl="6" algn="ctr">
              <a:spcBef>
                <a:spcPts val="620"/>
              </a:spcBef>
              <a:spcAft>
                <a:spcPts val="0"/>
              </a:spcAft>
              <a:buClr>
                <a:schemeClr val="dk1"/>
              </a:buClr>
              <a:buSzPts val="3100"/>
              <a:buFont typeface="Arial"/>
              <a:buNone/>
              <a:defRPr/>
            </a:lvl7pPr>
            <a:lvl8pPr lvl="7" algn="ctr">
              <a:spcBef>
                <a:spcPts val="620"/>
              </a:spcBef>
              <a:spcAft>
                <a:spcPts val="0"/>
              </a:spcAft>
              <a:buClr>
                <a:schemeClr val="dk1"/>
              </a:buClr>
              <a:buSzPts val="3100"/>
              <a:buFont typeface="Arial"/>
              <a:buNone/>
              <a:defRPr/>
            </a:lvl8pPr>
            <a:lvl9pPr lvl="8" algn="ctr">
              <a:spcBef>
                <a:spcPts val="620"/>
              </a:spcBef>
              <a:spcAft>
                <a:spcPts val="0"/>
              </a:spcAft>
              <a:buClr>
                <a:schemeClr val="dk1"/>
              </a:buClr>
              <a:buSzPts val="3100"/>
              <a:buFont typeface="Arial"/>
              <a:buNone/>
              <a:defRPr/>
            </a:lvl9pPr>
          </a:lstStyle>
          <a:p>
            <a:endParaRPr/>
          </a:p>
        </p:txBody>
      </p:sp>
      <p:sp>
        <p:nvSpPr>
          <p:cNvPr id="24" name="Google Shape;24;p12"/>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1285743" y="5875867"/>
            <a:ext cx="13835142" cy="18161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sz="63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1285743" y="3875619"/>
            <a:ext cx="13835142" cy="2000249"/>
          </a:xfrm>
          <a:prstGeom prst="rect">
            <a:avLst/>
          </a:prstGeom>
          <a:noFill/>
          <a:ln>
            <a:noFill/>
          </a:ln>
        </p:spPr>
        <p:txBody>
          <a:bodyPr spcFirstLastPara="1" wrap="square" lIns="143675" tIns="71825" rIns="143675" bIns="71825" anchor="b" anchorCtr="0">
            <a:noAutofit/>
          </a:bodyPr>
          <a:lstStyle>
            <a:lvl1pPr marL="457200" lvl="0" indent="-228600" algn="l">
              <a:spcBef>
                <a:spcPts val="620"/>
              </a:spcBef>
              <a:spcAft>
                <a:spcPts val="0"/>
              </a:spcAft>
              <a:buClr>
                <a:schemeClr val="dk1"/>
              </a:buClr>
              <a:buSzPts val="3100"/>
              <a:buFont typeface="Arial"/>
              <a:buNone/>
              <a:defRPr sz="3100"/>
            </a:lvl1pPr>
            <a:lvl2pPr marL="914400" lvl="1" indent="-228600" algn="l">
              <a:spcBef>
                <a:spcPts val="560"/>
              </a:spcBef>
              <a:spcAft>
                <a:spcPts val="0"/>
              </a:spcAft>
              <a:buClr>
                <a:schemeClr val="dk1"/>
              </a:buClr>
              <a:buSzPts val="2800"/>
              <a:buFont typeface="Arial"/>
              <a:buNone/>
              <a:defRPr sz="2800"/>
            </a:lvl2pPr>
            <a:lvl3pPr marL="1371600" lvl="2" indent="-228600" algn="l">
              <a:spcBef>
                <a:spcPts val="500"/>
              </a:spcBef>
              <a:spcAft>
                <a:spcPts val="0"/>
              </a:spcAft>
              <a:buClr>
                <a:schemeClr val="dk1"/>
              </a:buClr>
              <a:buSzPts val="2500"/>
              <a:buFont typeface="Arial"/>
              <a:buNone/>
              <a:defRPr sz="2500"/>
            </a:lvl3pPr>
            <a:lvl4pPr marL="1828800" lvl="3" indent="-228600" algn="l">
              <a:spcBef>
                <a:spcPts val="440"/>
              </a:spcBef>
              <a:spcAft>
                <a:spcPts val="0"/>
              </a:spcAft>
              <a:buClr>
                <a:schemeClr val="dk1"/>
              </a:buClr>
              <a:buSzPts val="2200"/>
              <a:buFont typeface="Arial"/>
              <a:buNone/>
              <a:defRPr sz="2200"/>
            </a:lvl4pPr>
            <a:lvl5pPr marL="2286000" lvl="4" indent="-228600" algn="l">
              <a:spcBef>
                <a:spcPts val="440"/>
              </a:spcBef>
              <a:spcAft>
                <a:spcPts val="0"/>
              </a:spcAft>
              <a:buClr>
                <a:schemeClr val="dk1"/>
              </a:buClr>
              <a:buSzPts val="2200"/>
              <a:buFont typeface="Arial"/>
              <a:buNone/>
              <a:defRPr sz="2200"/>
            </a:lvl5pPr>
            <a:lvl6pPr marL="2743200" lvl="5" indent="-228600" algn="l">
              <a:spcBef>
                <a:spcPts val="440"/>
              </a:spcBef>
              <a:spcAft>
                <a:spcPts val="0"/>
              </a:spcAft>
              <a:buClr>
                <a:schemeClr val="dk1"/>
              </a:buClr>
              <a:buSzPts val="2200"/>
              <a:buFont typeface="Arial"/>
              <a:buNone/>
              <a:defRPr sz="2200"/>
            </a:lvl6pPr>
            <a:lvl7pPr marL="3200400" lvl="6" indent="-228600" algn="l">
              <a:spcBef>
                <a:spcPts val="440"/>
              </a:spcBef>
              <a:spcAft>
                <a:spcPts val="0"/>
              </a:spcAft>
              <a:buClr>
                <a:schemeClr val="dk1"/>
              </a:buClr>
              <a:buSzPts val="2200"/>
              <a:buFont typeface="Arial"/>
              <a:buNone/>
              <a:defRPr sz="2200"/>
            </a:lvl7pPr>
            <a:lvl8pPr marL="3657600" lvl="7" indent="-228600" algn="l">
              <a:spcBef>
                <a:spcPts val="440"/>
              </a:spcBef>
              <a:spcAft>
                <a:spcPts val="0"/>
              </a:spcAft>
              <a:buClr>
                <a:schemeClr val="dk1"/>
              </a:buClr>
              <a:buSzPts val="2200"/>
              <a:buFont typeface="Arial"/>
              <a:buNone/>
              <a:defRPr sz="2200"/>
            </a:lvl8pPr>
            <a:lvl9pPr marL="4114800" lvl="8" indent="-228600" algn="l">
              <a:spcBef>
                <a:spcPts val="440"/>
              </a:spcBef>
              <a:spcAft>
                <a:spcPts val="0"/>
              </a:spcAft>
              <a:buClr>
                <a:schemeClr val="dk1"/>
              </a:buClr>
              <a:buSzPts val="2200"/>
              <a:buFont typeface="Arial"/>
              <a:buNone/>
              <a:defRPr sz="2200"/>
            </a:lvl9pPr>
          </a:lstStyle>
          <a:p>
            <a:endParaRPr/>
          </a:p>
        </p:txBody>
      </p:sp>
      <p:sp>
        <p:nvSpPr>
          <p:cNvPr id="30" name="Google Shape;30;p13"/>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813832" y="2133602"/>
            <a:ext cx="7188848" cy="6034617"/>
          </a:xfrm>
          <a:prstGeom prst="rect">
            <a:avLst/>
          </a:prstGeom>
          <a:noFill/>
          <a:ln>
            <a:noFill/>
          </a:ln>
        </p:spPr>
        <p:txBody>
          <a:bodyPr spcFirstLastPara="1" wrap="square" lIns="143675" tIns="71825" rIns="143675" bIns="71825" anchor="t" anchorCtr="0">
            <a:noAutofit/>
          </a:bodyPr>
          <a:lstStyle>
            <a:lvl1pPr marL="457200" lvl="0" indent="-508000" algn="l">
              <a:spcBef>
                <a:spcPts val="880"/>
              </a:spcBef>
              <a:spcAft>
                <a:spcPts val="0"/>
              </a:spcAft>
              <a:buClr>
                <a:schemeClr val="dk1"/>
              </a:buClr>
              <a:buSzPts val="4400"/>
              <a:buFont typeface="Arial"/>
              <a:buChar char="•"/>
              <a:defRPr sz="4400"/>
            </a:lvl1pPr>
            <a:lvl2pPr marL="914400" lvl="1" indent="-469900" algn="l">
              <a:spcBef>
                <a:spcPts val="760"/>
              </a:spcBef>
              <a:spcAft>
                <a:spcPts val="0"/>
              </a:spcAft>
              <a:buClr>
                <a:schemeClr val="dk1"/>
              </a:buClr>
              <a:buSzPts val="3800"/>
              <a:buFont typeface="Arial"/>
              <a:buChar char="–"/>
              <a:defRPr sz="3800"/>
            </a:lvl2pPr>
            <a:lvl3pPr marL="1371600" lvl="2" indent="-425450" algn="l">
              <a:spcBef>
                <a:spcPts val="620"/>
              </a:spcBef>
              <a:spcAft>
                <a:spcPts val="0"/>
              </a:spcAft>
              <a:buClr>
                <a:schemeClr val="dk1"/>
              </a:buClr>
              <a:buSzPts val="3100"/>
              <a:buFont typeface="Arial"/>
              <a:buChar char="•"/>
              <a:defRPr sz="3100"/>
            </a:lvl3pPr>
            <a:lvl4pPr marL="1828800" lvl="3" indent="-406400" algn="l">
              <a:spcBef>
                <a:spcPts val="560"/>
              </a:spcBef>
              <a:spcAft>
                <a:spcPts val="0"/>
              </a:spcAft>
              <a:buClr>
                <a:schemeClr val="dk1"/>
              </a:buClr>
              <a:buSzPts val="2800"/>
              <a:buFont typeface="Arial"/>
              <a:buChar char="–"/>
              <a:defRPr sz="2800"/>
            </a:lvl4pPr>
            <a:lvl5pPr marL="2286000" lvl="4" indent="-406400" algn="l">
              <a:spcBef>
                <a:spcPts val="560"/>
              </a:spcBef>
              <a:spcAft>
                <a:spcPts val="0"/>
              </a:spcAft>
              <a:buClr>
                <a:schemeClr val="dk1"/>
              </a:buClr>
              <a:buSzPts val="2800"/>
              <a:buFont typeface="Arial"/>
              <a:buChar char="»"/>
              <a:defRPr sz="2800"/>
            </a:lvl5pPr>
            <a:lvl6pPr marL="2743200" lvl="5" indent="-406400" algn="l">
              <a:spcBef>
                <a:spcPts val="560"/>
              </a:spcBef>
              <a:spcAft>
                <a:spcPts val="0"/>
              </a:spcAft>
              <a:buClr>
                <a:schemeClr val="dk1"/>
              </a:buClr>
              <a:buSzPts val="2800"/>
              <a:buFont typeface="Arial"/>
              <a:buChar char="»"/>
              <a:defRPr sz="2800"/>
            </a:lvl6pPr>
            <a:lvl7pPr marL="3200400" lvl="6" indent="-406400" algn="l">
              <a:spcBef>
                <a:spcPts val="560"/>
              </a:spcBef>
              <a:spcAft>
                <a:spcPts val="0"/>
              </a:spcAft>
              <a:buClr>
                <a:schemeClr val="dk1"/>
              </a:buClr>
              <a:buSzPts val="2800"/>
              <a:buFont typeface="Arial"/>
              <a:buChar char="»"/>
              <a:defRPr sz="2800"/>
            </a:lvl7pPr>
            <a:lvl8pPr marL="3657600" lvl="7" indent="-406400" algn="l">
              <a:spcBef>
                <a:spcPts val="560"/>
              </a:spcBef>
              <a:spcAft>
                <a:spcPts val="0"/>
              </a:spcAft>
              <a:buClr>
                <a:schemeClr val="dk1"/>
              </a:buClr>
              <a:buSzPts val="2800"/>
              <a:buFont typeface="Arial"/>
              <a:buChar char="»"/>
              <a:defRPr sz="2800"/>
            </a:lvl8pPr>
            <a:lvl9pPr marL="4114800" lvl="8" indent="-406400" algn="l">
              <a:spcBef>
                <a:spcPts val="560"/>
              </a:spcBef>
              <a:spcAft>
                <a:spcPts val="0"/>
              </a:spcAft>
              <a:buClr>
                <a:schemeClr val="dk1"/>
              </a:buClr>
              <a:buSzPts val="2800"/>
              <a:buFont typeface="Arial"/>
              <a:buChar char="»"/>
              <a:defRPr sz="2800"/>
            </a:lvl9pPr>
          </a:lstStyle>
          <a:p>
            <a:endParaRPr/>
          </a:p>
        </p:txBody>
      </p:sp>
      <p:sp>
        <p:nvSpPr>
          <p:cNvPr id="36" name="Google Shape;36;p14"/>
          <p:cNvSpPr txBox="1">
            <a:spLocks noGrp="1"/>
          </p:cNvSpPr>
          <p:nvPr>
            <p:ph type="body" idx="2"/>
          </p:nvPr>
        </p:nvSpPr>
        <p:spPr>
          <a:xfrm>
            <a:off x="8273958" y="2133602"/>
            <a:ext cx="7188848" cy="6034617"/>
          </a:xfrm>
          <a:prstGeom prst="rect">
            <a:avLst/>
          </a:prstGeom>
          <a:noFill/>
          <a:ln>
            <a:noFill/>
          </a:ln>
        </p:spPr>
        <p:txBody>
          <a:bodyPr spcFirstLastPara="1" wrap="square" lIns="143675" tIns="71825" rIns="143675" bIns="71825" anchor="t" anchorCtr="0">
            <a:noAutofit/>
          </a:bodyPr>
          <a:lstStyle>
            <a:lvl1pPr marL="457200" lvl="0" indent="-508000" algn="l">
              <a:spcBef>
                <a:spcPts val="880"/>
              </a:spcBef>
              <a:spcAft>
                <a:spcPts val="0"/>
              </a:spcAft>
              <a:buClr>
                <a:schemeClr val="dk1"/>
              </a:buClr>
              <a:buSzPts val="4400"/>
              <a:buFont typeface="Arial"/>
              <a:buChar char="•"/>
              <a:defRPr sz="4400"/>
            </a:lvl1pPr>
            <a:lvl2pPr marL="914400" lvl="1" indent="-469900" algn="l">
              <a:spcBef>
                <a:spcPts val="760"/>
              </a:spcBef>
              <a:spcAft>
                <a:spcPts val="0"/>
              </a:spcAft>
              <a:buClr>
                <a:schemeClr val="dk1"/>
              </a:buClr>
              <a:buSzPts val="3800"/>
              <a:buFont typeface="Arial"/>
              <a:buChar char="–"/>
              <a:defRPr sz="3800"/>
            </a:lvl2pPr>
            <a:lvl3pPr marL="1371600" lvl="2" indent="-425450" algn="l">
              <a:spcBef>
                <a:spcPts val="620"/>
              </a:spcBef>
              <a:spcAft>
                <a:spcPts val="0"/>
              </a:spcAft>
              <a:buClr>
                <a:schemeClr val="dk1"/>
              </a:buClr>
              <a:buSzPts val="3100"/>
              <a:buFont typeface="Arial"/>
              <a:buChar char="•"/>
              <a:defRPr sz="3100"/>
            </a:lvl3pPr>
            <a:lvl4pPr marL="1828800" lvl="3" indent="-406400" algn="l">
              <a:spcBef>
                <a:spcPts val="560"/>
              </a:spcBef>
              <a:spcAft>
                <a:spcPts val="0"/>
              </a:spcAft>
              <a:buClr>
                <a:schemeClr val="dk1"/>
              </a:buClr>
              <a:buSzPts val="2800"/>
              <a:buFont typeface="Arial"/>
              <a:buChar char="–"/>
              <a:defRPr sz="2800"/>
            </a:lvl4pPr>
            <a:lvl5pPr marL="2286000" lvl="4" indent="-406400" algn="l">
              <a:spcBef>
                <a:spcPts val="560"/>
              </a:spcBef>
              <a:spcAft>
                <a:spcPts val="0"/>
              </a:spcAft>
              <a:buClr>
                <a:schemeClr val="dk1"/>
              </a:buClr>
              <a:buSzPts val="2800"/>
              <a:buFont typeface="Arial"/>
              <a:buChar char="»"/>
              <a:defRPr sz="2800"/>
            </a:lvl5pPr>
            <a:lvl6pPr marL="2743200" lvl="5" indent="-406400" algn="l">
              <a:spcBef>
                <a:spcPts val="560"/>
              </a:spcBef>
              <a:spcAft>
                <a:spcPts val="0"/>
              </a:spcAft>
              <a:buClr>
                <a:schemeClr val="dk1"/>
              </a:buClr>
              <a:buSzPts val="2800"/>
              <a:buFont typeface="Arial"/>
              <a:buChar char="»"/>
              <a:defRPr sz="2800"/>
            </a:lvl6pPr>
            <a:lvl7pPr marL="3200400" lvl="6" indent="-406400" algn="l">
              <a:spcBef>
                <a:spcPts val="560"/>
              </a:spcBef>
              <a:spcAft>
                <a:spcPts val="0"/>
              </a:spcAft>
              <a:buClr>
                <a:schemeClr val="dk1"/>
              </a:buClr>
              <a:buSzPts val="2800"/>
              <a:buFont typeface="Arial"/>
              <a:buChar char="»"/>
              <a:defRPr sz="2800"/>
            </a:lvl7pPr>
            <a:lvl8pPr marL="3657600" lvl="7" indent="-406400" algn="l">
              <a:spcBef>
                <a:spcPts val="560"/>
              </a:spcBef>
              <a:spcAft>
                <a:spcPts val="0"/>
              </a:spcAft>
              <a:buClr>
                <a:schemeClr val="dk1"/>
              </a:buClr>
              <a:buSzPts val="2800"/>
              <a:buFont typeface="Arial"/>
              <a:buChar char="»"/>
              <a:defRPr sz="2800"/>
            </a:lvl8pPr>
            <a:lvl9pPr marL="4114800" lvl="8" indent="-406400" algn="l">
              <a:spcBef>
                <a:spcPts val="560"/>
              </a:spcBef>
              <a:spcAft>
                <a:spcPts val="0"/>
              </a:spcAft>
              <a:buClr>
                <a:schemeClr val="dk1"/>
              </a:buClr>
              <a:buSzPts val="2800"/>
              <a:buFont typeface="Arial"/>
              <a:buChar char="»"/>
              <a:defRPr sz="2800"/>
            </a:lvl9pPr>
          </a:lstStyle>
          <a:p>
            <a:endParaRPr/>
          </a:p>
        </p:txBody>
      </p:sp>
      <p:sp>
        <p:nvSpPr>
          <p:cNvPr id="37" name="Google Shape;37;p14"/>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813832" y="2046817"/>
            <a:ext cx="7191675" cy="853016"/>
          </a:xfrm>
          <a:prstGeom prst="rect">
            <a:avLst/>
          </a:prstGeom>
          <a:noFill/>
          <a:ln>
            <a:noFill/>
          </a:ln>
        </p:spPr>
        <p:txBody>
          <a:bodyPr spcFirstLastPara="1" wrap="square" lIns="143675" tIns="71825" rIns="143675" bIns="71825" anchor="b" anchorCtr="0">
            <a:noAutofit/>
          </a:bodyPr>
          <a:lstStyle>
            <a:lvl1pPr marL="457200" lvl="0" indent="-228600" algn="l">
              <a:spcBef>
                <a:spcPts val="760"/>
              </a:spcBef>
              <a:spcAft>
                <a:spcPts val="0"/>
              </a:spcAft>
              <a:buClr>
                <a:schemeClr val="dk1"/>
              </a:buClr>
              <a:buSzPts val="3800"/>
              <a:buFont typeface="Arial"/>
              <a:buNone/>
              <a:defRPr sz="3800" b="1"/>
            </a:lvl1pPr>
            <a:lvl2pPr marL="914400" lvl="1" indent="-228600" algn="l">
              <a:spcBef>
                <a:spcPts val="620"/>
              </a:spcBef>
              <a:spcAft>
                <a:spcPts val="0"/>
              </a:spcAft>
              <a:buClr>
                <a:schemeClr val="dk1"/>
              </a:buClr>
              <a:buSzPts val="3100"/>
              <a:buFont typeface="Arial"/>
              <a:buNone/>
              <a:defRPr sz="3100" b="1"/>
            </a:lvl2pPr>
            <a:lvl3pPr marL="1371600" lvl="2" indent="-228600" algn="l">
              <a:spcBef>
                <a:spcPts val="560"/>
              </a:spcBef>
              <a:spcAft>
                <a:spcPts val="0"/>
              </a:spcAft>
              <a:buClr>
                <a:schemeClr val="dk1"/>
              </a:buClr>
              <a:buSzPts val="2800"/>
              <a:buFont typeface="Arial"/>
              <a:buNone/>
              <a:defRPr sz="2800" b="1"/>
            </a:lvl3pPr>
            <a:lvl4pPr marL="1828800" lvl="3" indent="-228600" algn="l">
              <a:spcBef>
                <a:spcPts val="500"/>
              </a:spcBef>
              <a:spcAft>
                <a:spcPts val="0"/>
              </a:spcAft>
              <a:buClr>
                <a:schemeClr val="dk1"/>
              </a:buClr>
              <a:buSzPts val="2500"/>
              <a:buFont typeface="Arial"/>
              <a:buNone/>
              <a:defRPr sz="2500" b="1"/>
            </a:lvl4pPr>
            <a:lvl5pPr marL="2286000" lvl="4" indent="-228600" algn="l">
              <a:spcBef>
                <a:spcPts val="500"/>
              </a:spcBef>
              <a:spcAft>
                <a:spcPts val="0"/>
              </a:spcAft>
              <a:buClr>
                <a:schemeClr val="dk1"/>
              </a:buClr>
              <a:buSzPts val="2500"/>
              <a:buFont typeface="Arial"/>
              <a:buNone/>
              <a:defRPr sz="2500" b="1"/>
            </a:lvl5pPr>
            <a:lvl6pPr marL="2743200" lvl="5" indent="-228600" algn="l">
              <a:spcBef>
                <a:spcPts val="500"/>
              </a:spcBef>
              <a:spcAft>
                <a:spcPts val="0"/>
              </a:spcAft>
              <a:buClr>
                <a:schemeClr val="dk1"/>
              </a:buClr>
              <a:buSzPts val="2500"/>
              <a:buFont typeface="Arial"/>
              <a:buNone/>
              <a:defRPr sz="2500" b="1"/>
            </a:lvl6pPr>
            <a:lvl7pPr marL="3200400" lvl="6" indent="-228600" algn="l">
              <a:spcBef>
                <a:spcPts val="500"/>
              </a:spcBef>
              <a:spcAft>
                <a:spcPts val="0"/>
              </a:spcAft>
              <a:buClr>
                <a:schemeClr val="dk1"/>
              </a:buClr>
              <a:buSzPts val="2500"/>
              <a:buFont typeface="Arial"/>
              <a:buNone/>
              <a:defRPr sz="2500" b="1"/>
            </a:lvl7pPr>
            <a:lvl8pPr marL="3657600" lvl="7" indent="-228600" algn="l">
              <a:spcBef>
                <a:spcPts val="500"/>
              </a:spcBef>
              <a:spcAft>
                <a:spcPts val="0"/>
              </a:spcAft>
              <a:buClr>
                <a:schemeClr val="dk1"/>
              </a:buClr>
              <a:buSzPts val="2500"/>
              <a:buFont typeface="Arial"/>
              <a:buNone/>
              <a:defRPr sz="2500" b="1"/>
            </a:lvl8pPr>
            <a:lvl9pPr marL="4114800" lvl="8" indent="-228600" algn="l">
              <a:spcBef>
                <a:spcPts val="500"/>
              </a:spcBef>
              <a:spcAft>
                <a:spcPts val="0"/>
              </a:spcAft>
              <a:buClr>
                <a:schemeClr val="dk1"/>
              </a:buClr>
              <a:buSzPts val="2500"/>
              <a:buFont typeface="Arial"/>
              <a:buNone/>
              <a:defRPr sz="2500" b="1"/>
            </a:lvl9pPr>
          </a:lstStyle>
          <a:p>
            <a:endParaRPr/>
          </a:p>
        </p:txBody>
      </p:sp>
      <p:sp>
        <p:nvSpPr>
          <p:cNvPr id="43" name="Google Shape;43;p15"/>
          <p:cNvSpPr txBox="1">
            <a:spLocks noGrp="1"/>
          </p:cNvSpPr>
          <p:nvPr>
            <p:ph type="body" idx="2"/>
          </p:nvPr>
        </p:nvSpPr>
        <p:spPr>
          <a:xfrm>
            <a:off x="813832" y="2899833"/>
            <a:ext cx="7191675" cy="5268384"/>
          </a:xfrm>
          <a:prstGeom prst="rect">
            <a:avLst/>
          </a:prstGeom>
          <a:noFill/>
          <a:ln>
            <a:noFill/>
          </a:ln>
        </p:spPr>
        <p:txBody>
          <a:bodyPr spcFirstLastPara="1" wrap="square" lIns="143675" tIns="71825" rIns="143675" bIns="71825" anchor="t" anchorCtr="0">
            <a:noAutofit/>
          </a:bodyPr>
          <a:lstStyle>
            <a:lvl1pPr marL="457200" lvl="0" indent="-469900" algn="l">
              <a:spcBef>
                <a:spcPts val="760"/>
              </a:spcBef>
              <a:spcAft>
                <a:spcPts val="0"/>
              </a:spcAft>
              <a:buClr>
                <a:schemeClr val="dk1"/>
              </a:buClr>
              <a:buSzPts val="3800"/>
              <a:buFont typeface="Arial"/>
              <a:buChar char="•"/>
              <a:defRPr sz="3800"/>
            </a:lvl1pPr>
            <a:lvl2pPr marL="914400" lvl="1" indent="-425450" algn="l">
              <a:spcBef>
                <a:spcPts val="620"/>
              </a:spcBef>
              <a:spcAft>
                <a:spcPts val="0"/>
              </a:spcAft>
              <a:buClr>
                <a:schemeClr val="dk1"/>
              </a:buClr>
              <a:buSzPts val="3100"/>
              <a:buFont typeface="Arial"/>
              <a:buChar char="–"/>
              <a:defRPr sz="3100"/>
            </a:lvl2pPr>
            <a:lvl3pPr marL="1371600" lvl="2" indent="-406400" algn="l">
              <a:spcBef>
                <a:spcPts val="560"/>
              </a:spcBef>
              <a:spcAft>
                <a:spcPts val="0"/>
              </a:spcAft>
              <a:buClr>
                <a:schemeClr val="dk1"/>
              </a:buClr>
              <a:buSzPts val="2800"/>
              <a:buFont typeface="Arial"/>
              <a:buChar char="•"/>
              <a:defRPr sz="2800"/>
            </a:lvl3pPr>
            <a:lvl4pPr marL="1828800" lvl="3" indent="-387350" algn="l">
              <a:spcBef>
                <a:spcPts val="500"/>
              </a:spcBef>
              <a:spcAft>
                <a:spcPts val="0"/>
              </a:spcAft>
              <a:buClr>
                <a:schemeClr val="dk1"/>
              </a:buClr>
              <a:buSzPts val="2500"/>
              <a:buFont typeface="Arial"/>
              <a:buChar char="–"/>
              <a:defRPr sz="2500"/>
            </a:lvl4pPr>
            <a:lvl5pPr marL="2286000" lvl="4" indent="-387350" algn="l">
              <a:spcBef>
                <a:spcPts val="500"/>
              </a:spcBef>
              <a:spcAft>
                <a:spcPts val="0"/>
              </a:spcAft>
              <a:buClr>
                <a:schemeClr val="dk1"/>
              </a:buClr>
              <a:buSzPts val="2500"/>
              <a:buFont typeface="Arial"/>
              <a:buChar char="»"/>
              <a:defRPr sz="2500"/>
            </a:lvl5pPr>
            <a:lvl6pPr marL="2743200" lvl="5" indent="-387350" algn="l">
              <a:spcBef>
                <a:spcPts val="500"/>
              </a:spcBef>
              <a:spcAft>
                <a:spcPts val="0"/>
              </a:spcAft>
              <a:buClr>
                <a:schemeClr val="dk1"/>
              </a:buClr>
              <a:buSzPts val="2500"/>
              <a:buFont typeface="Arial"/>
              <a:buChar char="»"/>
              <a:defRPr sz="2500"/>
            </a:lvl6pPr>
            <a:lvl7pPr marL="3200400" lvl="6" indent="-387350" algn="l">
              <a:spcBef>
                <a:spcPts val="500"/>
              </a:spcBef>
              <a:spcAft>
                <a:spcPts val="0"/>
              </a:spcAft>
              <a:buClr>
                <a:schemeClr val="dk1"/>
              </a:buClr>
              <a:buSzPts val="2500"/>
              <a:buFont typeface="Arial"/>
              <a:buChar char="»"/>
              <a:defRPr sz="2500"/>
            </a:lvl7pPr>
            <a:lvl8pPr marL="3657600" lvl="7" indent="-387350" algn="l">
              <a:spcBef>
                <a:spcPts val="500"/>
              </a:spcBef>
              <a:spcAft>
                <a:spcPts val="0"/>
              </a:spcAft>
              <a:buClr>
                <a:schemeClr val="dk1"/>
              </a:buClr>
              <a:buSzPts val="2500"/>
              <a:buFont typeface="Arial"/>
              <a:buChar char="»"/>
              <a:defRPr sz="2500"/>
            </a:lvl8pPr>
            <a:lvl9pPr marL="4114800" lvl="8" indent="-387350" algn="l">
              <a:spcBef>
                <a:spcPts val="500"/>
              </a:spcBef>
              <a:spcAft>
                <a:spcPts val="0"/>
              </a:spcAft>
              <a:buClr>
                <a:schemeClr val="dk1"/>
              </a:buClr>
              <a:buSzPts val="2500"/>
              <a:buFont typeface="Arial"/>
              <a:buChar char="»"/>
              <a:defRPr sz="2500"/>
            </a:lvl9pPr>
          </a:lstStyle>
          <a:p>
            <a:endParaRPr/>
          </a:p>
        </p:txBody>
      </p:sp>
      <p:sp>
        <p:nvSpPr>
          <p:cNvPr id="44" name="Google Shape;44;p15"/>
          <p:cNvSpPr txBox="1">
            <a:spLocks noGrp="1"/>
          </p:cNvSpPr>
          <p:nvPr>
            <p:ph type="body" idx="3"/>
          </p:nvPr>
        </p:nvSpPr>
        <p:spPr>
          <a:xfrm>
            <a:off x="8268307" y="2046817"/>
            <a:ext cx="7194500" cy="853016"/>
          </a:xfrm>
          <a:prstGeom prst="rect">
            <a:avLst/>
          </a:prstGeom>
          <a:noFill/>
          <a:ln>
            <a:noFill/>
          </a:ln>
        </p:spPr>
        <p:txBody>
          <a:bodyPr spcFirstLastPara="1" wrap="square" lIns="143675" tIns="71825" rIns="143675" bIns="71825" anchor="b" anchorCtr="0">
            <a:noAutofit/>
          </a:bodyPr>
          <a:lstStyle>
            <a:lvl1pPr marL="457200" lvl="0" indent="-228600" algn="l">
              <a:spcBef>
                <a:spcPts val="760"/>
              </a:spcBef>
              <a:spcAft>
                <a:spcPts val="0"/>
              </a:spcAft>
              <a:buClr>
                <a:schemeClr val="dk1"/>
              </a:buClr>
              <a:buSzPts val="3800"/>
              <a:buFont typeface="Arial"/>
              <a:buNone/>
              <a:defRPr sz="3800" b="1"/>
            </a:lvl1pPr>
            <a:lvl2pPr marL="914400" lvl="1" indent="-228600" algn="l">
              <a:spcBef>
                <a:spcPts val="620"/>
              </a:spcBef>
              <a:spcAft>
                <a:spcPts val="0"/>
              </a:spcAft>
              <a:buClr>
                <a:schemeClr val="dk1"/>
              </a:buClr>
              <a:buSzPts val="3100"/>
              <a:buFont typeface="Arial"/>
              <a:buNone/>
              <a:defRPr sz="3100" b="1"/>
            </a:lvl2pPr>
            <a:lvl3pPr marL="1371600" lvl="2" indent="-228600" algn="l">
              <a:spcBef>
                <a:spcPts val="560"/>
              </a:spcBef>
              <a:spcAft>
                <a:spcPts val="0"/>
              </a:spcAft>
              <a:buClr>
                <a:schemeClr val="dk1"/>
              </a:buClr>
              <a:buSzPts val="2800"/>
              <a:buFont typeface="Arial"/>
              <a:buNone/>
              <a:defRPr sz="2800" b="1"/>
            </a:lvl3pPr>
            <a:lvl4pPr marL="1828800" lvl="3" indent="-228600" algn="l">
              <a:spcBef>
                <a:spcPts val="500"/>
              </a:spcBef>
              <a:spcAft>
                <a:spcPts val="0"/>
              </a:spcAft>
              <a:buClr>
                <a:schemeClr val="dk1"/>
              </a:buClr>
              <a:buSzPts val="2500"/>
              <a:buFont typeface="Arial"/>
              <a:buNone/>
              <a:defRPr sz="2500" b="1"/>
            </a:lvl4pPr>
            <a:lvl5pPr marL="2286000" lvl="4" indent="-228600" algn="l">
              <a:spcBef>
                <a:spcPts val="500"/>
              </a:spcBef>
              <a:spcAft>
                <a:spcPts val="0"/>
              </a:spcAft>
              <a:buClr>
                <a:schemeClr val="dk1"/>
              </a:buClr>
              <a:buSzPts val="2500"/>
              <a:buFont typeface="Arial"/>
              <a:buNone/>
              <a:defRPr sz="2500" b="1"/>
            </a:lvl5pPr>
            <a:lvl6pPr marL="2743200" lvl="5" indent="-228600" algn="l">
              <a:spcBef>
                <a:spcPts val="500"/>
              </a:spcBef>
              <a:spcAft>
                <a:spcPts val="0"/>
              </a:spcAft>
              <a:buClr>
                <a:schemeClr val="dk1"/>
              </a:buClr>
              <a:buSzPts val="2500"/>
              <a:buFont typeface="Arial"/>
              <a:buNone/>
              <a:defRPr sz="2500" b="1"/>
            </a:lvl6pPr>
            <a:lvl7pPr marL="3200400" lvl="6" indent="-228600" algn="l">
              <a:spcBef>
                <a:spcPts val="500"/>
              </a:spcBef>
              <a:spcAft>
                <a:spcPts val="0"/>
              </a:spcAft>
              <a:buClr>
                <a:schemeClr val="dk1"/>
              </a:buClr>
              <a:buSzPts val="2500"/>
              <a:buFont typeface="Arial"/>
              <a:buNone/>
              <a:defRPr sz="2500" b="1"/>
            </a:lvl7pPr>
            <a:lvl8pPr marL="3657600" lvl="7" indent="-228600" algn="l">
              <a:spcBef>
                <a:spcPts val="500"/>
              </a:spcBef>
              <a:spcAft>
                <a:spcPts val="0"/>
              </a:spcAft>
              <a:buClr>
                <a:schemeClr val="dk1"/>
              </a:buClr>
              <a:buSzPts val="2500"/>
              <a:buFont typeface="Arial"/>
              <a:buNone/>
              <a:defRPr sz="2500" b="1"/>
            </a:lvl8pPr>
            <a:lvl9pPr marL="4114800" lvl="8" indent="-228600" algn="l">
              <a:spcBef>
                <a:spcPts val="500"/>
              </a:spcBef>
              <a:spcAft>
                <a:spcPts val="0"/>
              </a:spcAft>
              <a:buClr>
                <a:schemeClr val="dk1"/>
              </a:buClr>
              <a:buSzPts val="2500"/>
              <a:buFont typeface="Arial"/>
              <a:buNone/>
              <a:defRPr sz="2500" b="1"/>
            </a:lvl9pPr>
          </a:lstStyle>
          <a:p>
            <a:endParaRPr/>
          </a:p>
        </p:txBody>
      </p:sp>
      <p:sp>
        <p:nvSpPr>
          <p:cNvPr id="45" name="Google Shape;45;p15"/>
          <p:cNvSpPr txBox="1">
            <a:spLocks noGrp="1"/>
          </p:cNvSpPr>
          <p:nvPr>
            <p:ph type="body" idx="4"/>
          </p:nvPr>
        </p:nvSpPr>
        <p:spPr>
          <a:xfrm>
            <a:off x="8268307" y="2899833"/>
            <a:ext cx="7194500" cy="5268384"/>
          </a:xfrm>
          <a:prstGeom prst="rect">
            <a:avLst/>
          </a:prstGeom>
          <a:noFill/>
          <a:ln>
            <a:noFill/>
          </a:ln>
        </p:spPr>
        <p:txBody>
          <a:bodyPr spcFirstLastPara="1" wrap="square" lIns="143675" tIns="71825" rIns="143675" bIns="71825" anchor="t" anchorCtr="0">
            <a:noAutofit/>
          </a:bodyPr>
          <a:lstStyle>
            <a:lvl1pPr marL="457200" lvl="0" indent="-469900" algn="l">
              <a:spcBef>
                <a:spcPts val="760"/>
              </a:spcBef>
              <a:spcAft>
                <a:spcPts val="0"/>
              </a:spcAft>
              <a:buClr>
                <a:schemeClr val="dk1"/>
              </a:buClr>
              <a:buSzPts val="3800"/>
              <a:buFont typeface="Arial"/>
              <a:buChar char="•"/>
              <a:defRPr sz="3800"/>
            </a:lvl1pPr>
            <a:lvl2pPr marL="914400" lvl="1" indent="-425450" algn="l">
              <a:spcBef>
                <a:spcPts val="620"/>
              </a:spcBef>
              <a:spcAft>
                <a:spcPts val="0"/>
              </a:spcAft>
              <a:buClr>
                <a:schemeClr val="dk1"/>
              </a:buClr>
              <a:buSzPts val="3100"/>
              <a:buFont typeface="Arial"/>
              <a:buChar char="–"/>
              <a:defRPr sz="3100"/>
            </a:lvl2pPr>
            <a:lvl3pPr marL="1371600" lvl="2" indent="-406400" algn="l">
              <a:spcBef>
                <a:spcPts val="560"/>
              </a:spcBef>
              <a:spcAft>
                <a:spcPts val="0"/>
              </a:spcAft>
              <a:buClr>
                <a:schemeClr val="dk1"/>
              </a:buClr>
              <a:buSzPts val="2800"/>
              <a:buFont typeface="Arial"/>
              <a:buChar char="•"/>
              <a:defRPr sz="2800"/>
            </a:lvl3pPr>
            <a:lvl4pPr marL="1828800" lvl="3" indent="-387350" algn="l">
              <a:spcBef>
                <a:spcPts val="500"/>
              </a:spcBef>
              <a:spcAft>
                <a:spcPts val="0"/>
              </a:spcAft>
              <a:buClr>
                <a:schemeClr val="dk1"/>
              </a:buClr>
              <a:buSzPts val="2500"/>
              <a:buFont typeface="Arial"/>
              <a:buChar char="–"/>
              <a:defRPr sz="2500"/>
            </a:lvl4pPr>
            <a:lvl5pPr marL="2286000" lvl="4" indent="-387350" algn="l">
              <a:spcBef>
                <a:spcPts val="500"/>
              </a:spcBef>
              <a:spcAft>
                <a:spcPts val="0"/>
              </a:spcAft>
              <a:buClr>
                <a:schemeClr val="dk1"/>
              </a:buClr>
              <a:buSzPts val="2500"/>
              <a:buFont typeface="Arial"/>
              <a:buChar char="»"/>
              <a:defRPr sz="2500"/>
            </a:lvl5pPr>
            <a:lvl6pPr marL="2743200" lvl="5" indent="-387350" algn="l">
              <a:spcBef>
                <a:spcPts val="500"/>
              </a:spcBef>
              <a:spcAft>
                <a:spcPts val="0"/>
              </a:spcAft>
              <a:buClr>
                <a:schemeClr val="dk1"/>
              </a:buClr>
              <a:buSzPts val="2500"/>
              <a:buFont typeface="Arial"/>
              <a:buChar char="»"/>
              <a:defRPr sz="2500"/>
            </a:lvl6pPr>
            <a:lvl7pPr marL="3200400" lvl="6" indent="-387350" algn="l">
              <a:spcBef>
                <a:spcPts val="500"/>
              </a:spcBef>
              <a:spcAft>
                <a:spcPts val="0"/>
              </a:spcAft>
              <a:buClr>
                <a:schemeClr val="dk1"/>
              </a:buClr>
              <a:buSzPts val="2500"/>
              <a:buFont typeface="Arial"/>
              <a:buChar char="»"/>
              <a:defRPr sz="2500"/>
            </a:lvl7pPr>
            <a:lvl8pPr marL="3657600" lvl="7" indent="-387350" algn="l">
              <a:spcBef>
                <a:spcPts val="500"/>
              </a:spcBef>
              <a:spcAft>
                <a:spcPts val="0"/>
              </a:spcAft>
              <a:buClr>
                <a:schemeClr val="dk1"/>
              </a:buClr>
              <a:buSzPts val="2500"/>
              <a:buFont typeface="Arial"/>
              <a:buChar char="»"/>
              <a:defRPr sz="2500"/>
            </a:lvl8pPr>
            <a:lvl9pPr marL="4114800" lvl="8" indent="-387350" algn="l">
              <a:spcBef>
                <a:spcPts val="500"/>
              </a:spcBef>
              <a:spcAft>
                <a:spcPts val="0"/>
              </a:spcAft>
              <a:buClr>
                <a:schemeClr val="dk1"/>
              </a:buClr>
              <a:buSzPts val="2500"/>
              <a:buFont typeface="Arial"/>
              <a:buChar char="»"/>
              <a:defRPr sz="2500"/>
            </a:lvl9pPr>
          </a:lstStyle>
          <a:p>
            <a:endParaRPr/>
          </a:p>
        </p:txBody>
      </p:sp>
      <p:sp>
        <p:nvSpPr>
          <p:cNvPr id="46" name="Google Shape;46;p15"/>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7"/>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13833" y="364067"/>
            <a:ext cx="5354902" cy="1549400"/>
          </a:xfrm>
          <a:prstGeom prst="rect">
            <a:avLst/>
          </a:prstGeom>
          <a:noFill/>
          <a:ln>
            <a:noFill/>
          </a:ln>
        </p:spPr>
        <p:txBody>
          <a:bodyPr spcFirstLastPara="1" wrap="square" lIns="143675" tIns="71825" rIns="143675" bIns="71825" anchor="b" anchorCtr="0">
            <a:noAutofit/>
          </a:bodyPr>
          <a:lstStyle>
            <a:lvl1pPr lvl="0" algn="l">
              <a:spcBef>
                <a:spcPts val="0"/>
              </a:spcBef>
              <a:spcAft>
                <a:spcPts val="0"/>
              </a:spcAft>
              <a:buSzPts val="1400"/>
              <a:buNone/>
              <a:defRPr sz="31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6363713" y="364068"/>
            <a:ext cx="9099093" cy="7804151"/>
          </a:xfrm>
          <a:prstGeom prst="rect">
            <a:avLst/>
          </a:prstGeom>
          <a:noFill/>
          <a:ln>
            <a:noFill/>
          </a:ln>
        </p:spPr>
        <p:txBody>
          <a:bodyPr spcFirstLastPara="1" wrap="square" lIns="143675" tIns="71825" rIns="143675" bIns="71825" anchor="t" anchorCtr="0">
            <a:noAutofit/>
          </a:bodyPr>
          <a:lstStyle>
            <a:lvl1pPr marL="457200" lvl="0" indent="-546100" algn="l">
              <a:spcBef>
                <a:spcPts val="1000"/>
              </a:spcBef>
              <a:spcAft>
                <a:spcPts val="0"/>
              </a:spcAft>
              <a:buClr>
                <a:schemeClr val="dk1"/>
              </a:buClr>
              <a:buSzPts val="5000"/>
              <a:buFont typeface="Arial"/>
              <a:buChar char="•"/>
              <a:defRPr sz="5000"/>
            </a:lvl1pPr>
            <a:lvl2pPr marL="914400" lvl="1" indent="-508000" algn="l">
              <a:spcBef>
                <a:spcPts val="880"/>
              </a:spcBef>
              <a:spcAft>
                <a:spcPts val="0"/>
              </a:spcAft>
              <a:buClr>
                <a:schemeClr val="dk1"/>
              </a:buClr>
              <a:buSzPts val="4400"/>
              <a:buFont typeface="Arial"/>
              <a:buChar char="–"/>
              <a:defRPr sz="4400"/>
            </a:lvl2pPr>
            <a:lvl3pPr marL="1371600" lvl="2" indent="-469900" algn="l">
              <a:spcBef>
                <a:spcPts val="760"/>
              </a:spcBef>
              <a:spcAft>
                <a:spcPts val="0"/>
              </a:spcAft>
              <a:buClr>
                <a:schemeClr val="dk1"/>
              </a:buClr>
              <a:buSzPts val="3800"/>
              <a:buFont typeface="Arial"/>
              <a:buChar char="•"/>
              <a:defRPr sz="3800"/>
            </a:lvl3pPr>
            <a:lvl4pPr marL="1828800" lvl="3" indent="-425450" algn="l">
              <a:spcBef>
                <a:spcPts val="620"/>
              </a:spcBef>
              <a:spcAft>
                <a:spcPts val="0"/>
              </a:spcAft>
              <a:buClr>
                <a:schemeClr val="dk1"/>
              </a:buClr>
              <a:buSzPts val="3100"/>
              <a:buFont typeface="Arial"/>
              <a:buChar char="–"/>
              <a:defRPr sz="3100"/>
            </a:lvl4pPr>
            <a:lvl5pPr marL="2286000" lvl="4" indent="-425450" algn="l">
              <a:spcBef>
                <a:spcPts val="620"/>
              </a:spcBef>
              <a:spcAft>
                <a:spcPts val="0"/>
              </a:spcAft>
              <a:buClr>
                <a:schemeClr val="dk1"/>
              </a:buClr>
              <a:buSzPts val="3100"/>
              <a:buFont typeface="Arial"/>
              <a:buChar char="»"/>
              <a:defRPr sz="3100"/>
            </a:lvl5pPr>
            <a:lvl6pPr marL="2743200" lvl="5" indent="-425450" algn="l">
              <a:spcBef>
                <a:spcPts val="620"/>
              </a:spcBef>
              <a:spcAft>
                <a:spcPts val="0"/>
              </a:spcAft>
              <a:buClr>
                <a:schemeClr val="dk1"/>
              </a:buClr>
              <a:buSzPts val="3100"/>
              <a:buFont typeface="Arial"/>
              <a:buChar char="»"/>
              <a:defRPr sz="3100"/>
            </a:lvl6pPr>
            <a:lvl7pPr marL="3200400" lvl="6" indent="-425450" algn="l">
              <a:spcBef>
                <a:spcPts val="620"/>
              </a:spcBef>
              <a:spcAft>
                <a:spcPts val="0"/>
              </a:spcAft>
              <a:buClr>
                <a:schemeClr val="dk1"/>
              </a:buClr>
              <a:buSzPts val="3100"/>
              <a:buFont typeface="Arial"/>
              <a:buChar char="»"/>
              <a:defRPr sz="3100"/>
            </a:lvl7pPr>
            <a:lvl8pPr marL="3657600" lvl="7" indent="-425450" algn="l">
              <a:spcBef>
                <a:spcPts val="620"/>
              </a:spcBef>
              <a:spcAft>
                <a:spcPts val="0"/>
              </a:spcAft>
              <a:buClr>
                <a:schemeClr val="dk1"/>
              </a:buClr>
              <a:buSzPts val="3100"/>
              <a:buFont typeface="Arial"/>
              <a:buChar char="»"/>
              <a:defRPr sz="3100"/>
            </a:lvl8pPr>
            <a:lvl9pPr marL="4114800" lvl="8" indent="-425450" algn="l">
              <a:spcBef>
                <a:spcPts val="620"/>
              </a:spcBef>
              <a:spcAft>
                <a:spcPts val="0"/>
              </a:spcAft>
              <a:buClr>
                <a:schemeClr val="dk1"/>
              </a:buClr>
              <a:buSzPts val="3100"/>
              <a:buFont typeface="Arial"/>
              <a:buChar char="»"/>
              <a:defRPr sz="3100"/>
            </a:lvl9pPr>
          </a:lstStyle>
          <a:p>
            <a:endParaRPr/>
          </a:p>
        </p:txBody>
      </p:sp>
      <p:sp>
        <p:nvSpPr>
          <p:cNvPr id="61" name="Google Shape;61;p18"/>
          <p:cNvSpPr txBox="1">
            <a:spLocks noGrp="1"/>
          </p:cNvSpPr>
          <p:nvPr>
            <p:ph type="body" idx="2"/>
          </p:nvPr>
        </p:nvSpPr>
        <p:spPr>
          <a:xfrm>
            <a:off x="813833" y="1913468"/>
            <a:ext cx="5354902" cy="6254751"/>
          </a:xfrm>
          <a:prstGeom prst="rect">
            <a:avLst/>
          </a:prstGeom>
          <a:noFill/>
          <a:ln>
            <a:noFill/>
          </a:ln>
        </p:spPr>
        <p:txBody>
          <a:bodyPr spcFirstLastPara="1" wrap="square" lIns="143675" tIns="71825" rIns="143675" bIns="71825" anchor="t" anchorCtr="0">
            <a:noAutofit/>
          </a:bodyPr>
          <a:lstStyle>
            <a:lvl1pPr marL="457200" lvl="0" indent="-228600" algn="l">
              <a:spcBef>
                <a:spcPts val="440"/>
              </a:spcBef>
              <a:spcAft>
                <a:spcPts val="0"/>
              </a:spcAft>
              <a:buClr>
                <a:schemeClr val="dk1"/>
              </a:buClr>
              <a:buSzPts val="2200"/>
              <a:buFont typeface="Arial"/>
              <a:buNone/>
              <a:defRPr sz="2200"/>
            </a:lvl1pPr>
            <a:lvl2pPr marL="914400" lvl="1" indent="-228600" algn="l">
              <a:spcBef>
                <a:spcPts val="380"/>
              </a:spcBef>
              <a:spcAft>
                <a:spcPts val="0"/>
              </a:spcAft>
              <a:buClr>
                <a:schemeClr val="dk1"/>
              </a:buClr>
              <a:buSzPts val="1900"/>
              <a:buFont typeface="Arial"/>
              <a:buNone/>
              <a:defRPr sz="19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62" name="Google Shape;62;p18"/>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3190335" y="6400801"/>
            <a:ext cx="9765983" cy="755651"/>
          </a:xfrm>
          <a:prstGeom prst="rect">
            <a:avLst/>
          </a:prstGeom>
          <a:noFill/>
          <a:ln>
            <a:noFill/>
          </a:ln>
        </p:spPr>
        <p:txBody>
          <a:bodyPr spcFirstLastPara="1" wrap="square" lIns="143675" tIns="71825" rIns="143675" bIns="71825" anchor="b" anchorCtr="0">
            <a:noAutofit/>
          </a:bodyPr>
          <a:lstStyle>
            <a:lvl1pPr lvl="0" algn="l">
              <a:spcBef>
                <a:spcPts val="0"/>
              </a:spcBef>
              <a:spcAft>
                <a:spcPts val="0"/>
              </a:spcAft>
              <a:buSzPts val="1400"/>
              <a:buNone/>
              <a:defRPr sz="31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9"/>
          <p:cNvSpPr>
            <a:spLocks noGrp="1"/>
          </p:cNvSpPr>
          <p:nvPr>
            <p:ph type="pic" idx="2"/>
          </p:nvPr>
        </p:nvSpPr>
        <p:spPr>
          <a:xfrm>
            <a:off x="3190335" y="817033"/>
            <a:ext cx="9765983" cy="5486400"/>
          </a:xfrm>
          <a:prstGeom prst="rect">
            <a:avLst/>
          </a:prstGeom>
          <a:noFill/>
          <a:ln>
            <a:noFill/>
          </a:ln>
        </p:spPr>
      </p:sp>
      <p:sp>
        <p:nvSpPr>
          <p:cNvPr id="68" name="Google Shape;68;p19"/>
          <p:cNvSpPr txBox="1">
            <a:spLocks noGrp="1"/>
          </p:cNvSpPr>
          <p:nvPr>
            <p:ph type="body" idx="1"/>
          </p:nvPr>
        </p:nvSpPr>
        <p:spPr>
          <a:xfrm>
            <a:off x="3190335" y="7156452"/>
            <a:ext cx="9765983" cy="1073149"/>
          </a:xfrm>
          <a:prstGeom prst="rect">
            <a:avLst/>
          </a:prstGeom>
          <a:noFill/>
          <a:ln>
            <a:noFill/>
          </a:ln>
        </p:spPr>
        <p:txBody>
          <a:bodyPr spcFirstLastPara="1" wrap="square" lIns="143675" tIns="71825" rIns="143675" bIns="71825" anchor="t" anchorCtr="0">
            <a:noAutofit/>
          </a:bodyPr>
          <a:lstStyle>
            <a:lvl1pPr marL="457200" lvl="0" indent="-228600" algn="l">
              <a:spcBef>
                <a:spcPts val="440"/>
              </a:spcBef>
              <a:spcAft>
                <a:spcPts val="0"/>
              </a:spcAft>
              <a:buClr>
                <a:schemeClr val="dk1"/>
              </a:buClr>
              <a:buSzPts val="2200"/>
              <a:buFont typeface="Arial"/>
              <a:buNone/>
              <a:defRPr sz="2200"/>
            </a:lvl1pPr>
            <a:lvl2pPr marL="914400" lvl="1" indent="-228600" algn="l">
              <a:spcBef>
                <a:spcPts val="380"/>
              </a:spcBef>
              <a:spcAft>
                <a:spcPts val="0"/>
              </a:spcAft>
              <a:buClr>
                <a:schemeClr val="dk1"/>
              </a:buClr>
              <a:buSzPts val="1900"/>
              <a:buFont typeface="Arial"/>
              <a:buNone/>
              <a:defRPr sz="19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69" name="Google Shape;69;p19"/>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marR="0" lvl="0" algn="ctr" rtl="0">
              <a:spcBef>
                <a:spcPts val="0"/>
              </a:spcBef>
              <a:spcAft>
                <a:spcPts val="0"/>
              </a:spcAft>
              <a:buSzPts val="1400"/>
              <a:buNone/>
              <a:defRPr sz="69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69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69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69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69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69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69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69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6900" b="0" i="0" u="none" strike="noStrike" cap="none">
                <a:solidFill>
                  <a:schemeClr val="dk2"/>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13832" y="2133600"/>
            <a:ext cx="14648974" cy="6034088"/>
          </a:xfrm>
          <a:prstGeom prst="rect">
            <a:avLst/>
          </a:prstGeom>
          <a:noFill/>
          <a:ln>
            <a:noFill/>
          </a:ln>
        </p:spPr>
        <p:txBody>
          <a:bodyPr spcFirstLastPara="1" wrap="square" lIns="143675" tIns="71825" rIns="143675" bIns="71825" anchor="t" anchorCtr="0">
            <a:noAutofit/>
          </a:bodyPr>
          <a:lstStyle>
            <a:lvl1pPr marL="457200" marR="0" lvl="0" indent="-546100" algn="l" rtl="0">
              <a:spcBef>
                <a:spcPts val="1000"/>
              </a:spcBef>
              <a:spcAft>
                <a:spcPts val="0"/>
              </a:spcAft>
              <a:buClr>
                <a:schemeClr val="dk1"/>
              </a:buClr>
              <a:buSzPts val="5000"/>
              <a:buFont typeface="Arial"/>
              <a:buChar char="•"/>
              <a:defRPr sz="5000" b="0" i="0" u="none" strike="noStrike" cap="none">
                <a:solidFill>
                  <a:schemeClr val="dk1"/>
                </a:solidFill>
                <a:latin typeface="Arial"/>
                <a:ea typeface="Arial"/>
                <a:cs typeface="Arial"/>
                <a:sym typeface="Arial"/>
              </a:defRPr>
            </a:lvl1pPr>
            <a:lvl2pPr marL="914400" marR="0" lvl="1" indent="-508000" algn="l" rtl="0">
              <a:spcBef>
                <a:spcPts val="880"/>
              </a:spcBef>
              <a:spcAft>
                <a:spcPts val="0"/>
              </a:spcAft>
              <a:buClr>
                <a:schemeClr val="dk1"/>
              </a:buClr>
              <a:buSzPts val="4400"/>
              <a:buFont typeface="Arial"/>
              <a:buChar char="–"/>
              <a:defRPr sz="4400" b="0" i="0" u="none" strike="noStrike" cap="none">
                <a:solidFill>
                  <a:schemeClr val="dk1"/>
                </a:solidFill>
                <a:latin typeface="Arial"/>
                <a:ea typeface="Arial"/>
                <a:cs typeface="Arial"/>
                <a:sym typeface="Arial"/>
              </a:defRPr>
            </a:lvl2pPr>
            <a:lvl3pPr marL="1371600" marR="0" lvl="2" indent="-469900" algn="l" rtl="0">
              <a:spcBef>
                <a:spcPts val="76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3pPr>
            <a:lvl4pPr marL="1828800" marR="0" lvl="3"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4pPr>
            <a:lvl5pPr marL="2286000" marR="0" lvl="4"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5pPr>
            <a:lvl6pPr marL="2743200" marR="0" lvl="5"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6pPr>
            <a:lvl7pPr marL="3200400" marR="0" lvl="6"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7pPr>
            <a:lvl8pPr marL="3657600" marR="0" lvl="7"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8pPr>
            <a:lvl9pPr marL="4114800" marR="0" lvl="8"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marR="0" lvl="0" algn="l" rtl="0">
              <a:spcBef>
                <a:spcPts val="0"/>
              </a:spcBef>
              <a:spcAft>
                <a:spcPts val="0"/>
              </a:spcAft>
              <a:buSzPts val="1400"/>
              <a:buNone/>
              <a:defRPr sz="2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marR="0" lvl="0" algn="ctr" rtl="0">
              <a:spcBef>
                <a:spcPts val="0"/>
              </a:spcBef>
              <a:spcAft>
                <a:spcPts val="0"/>
              </a:spcAft>
              <a:buSzPts val="1400"/>
              <a:buNone/>
              <a:defRPr sz="2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0"/>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rtl="0">
              <a:spcBef>
                <a:spcPts val="0"/>
              </a:spcBef>
              <a:spcAft>
                <a:spcPts val="0"/>
              </a:spcAft>
              <a:buNone/>
              <a:defRPr sz="2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2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2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2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2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2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2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2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2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
          <p:cNvSpPr txBox="1"/>
          <p:nvPr/>
        </p:nvSpPr>
        <p:spPr>
          <a:xfrm>
            <a:off x="3197197" y="266701"/>
            <a:ext cx="10037260" cy="684213"/>
          </a:xfrm>
          <a:prstGeom prst="rect">
            <a:avLst/>
          </a:prstGeom>
          <a:noFill/>
          <a:ln>
            <a:noFill/>
          </a:ln>
        </p:spPr>
        <p:txBody>
          <a:bodyPr spcFirstLastPara="1" wrap="square" lIns="143675" tIns="71825" rIns="143675" bIns="71825" anchor="t" anchorCtr="0">
            <a:spAutoFit/>
          </a:bodyPr>
          <a:lstStyle/>
          <a:p>
            <a:pPr marL="0" marR="0" lvl="0" indent="0" algn="ctr" rtl="0">
              <a:spcBef>
                <a:spcPts val="0"/>
              </a:spcBef>
              <a:spcAft>
                <a:spcPts val="0"/>
              </a:spcAft>
              <a:buNone/>
            </a:pPr>
            <a:r>
              <a:rPr lang="en-US" sz="3500" b="1" i="0" u="none" strike="noStrike" cap="none">
                <a:solidFill>
                  <a:srgbClr val="FF0066"/>
                </a:solidFill>
                <a:latin typeface="Times New Roman"/>
                <a:ea typeface="Times New Roman"/>
                <a:cs typeface="Times New Roman"/>
                <a:sym typeface="Times New Roman"/>
              </a:rPr>
              <a:t>TRƯỜNG TIỂU HỌC ……</a:t>
            </a:r>
            <a:endParaRPr/>
          </a:p>
        </p:txBody>
      </p:sp>
      <p:cxnSp>
        <p:nvCxnSpPr>
          <p:cNvPr id="89" name="Google Shape;89;p1"/>
          <p:cNvCxnSpPr/>
          <p:nvPr/>
        </p:nvCxnSpPr>
        <p:spPr>
          <a:xfrm>
            <a:off x="5407784" y="990600"/>
            <a:ext cx="5985862"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cxnSp>
        <p:nvCxnSpPr>
          <p:cNvPr id="90" name="Google Shape;90;p1"/>
          <p:cNvCxnSpPr/>
          <p:nvPr/>
        </p:nvCxnSpPr>
        <p:spPr>
          <a:xfrm>
            <a:off x="5852319" y="1129028"/>
            <a:ext cx="4953000"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sp>
        <p:nvSpPr>
          <p:cNvPr id="91" name="Google Shape;91;p1"/>
          <p:cNvSpPr txBox="1"/>
          <p:nvPr/>
        </p:nvSpPr>
        <p:spPr>
          <a:xfrm>
            <a:off x="1661319" y="4051895"/>
            <a:ext cx="11049000" cy="1730141"/>
          </a:xfrm>
          <a:prstGeom prst="rect">
            <a:avLst/>
          </a:prstGeom>
          <a:noFill/>
          <a:ln>
            <a:noFill/>
          </a:ln>
        </p:spPr>
        <p:txBody>
          <a:bodyPr spcFirstLastPara="1" wrap="square" lIns="143675" tIns="71825" rIns="143675" bIns="71825" anchor="t" anchorCtr="0">
            <a:spAutoFit/>
          </a:bodyPr>
          <a:lstStyle/>
          <a:p>
            <a:pPr marL="0" marR="0" lvl="0" indent="0" algn="ctr" rtl="0">
              <a:spcBef>
                <a:spcPts val="0"/>
              </a:spcBef>
              <a:spcAft>
                <a:spcPts val="0"/>
              </a:spcAft>
              <a:buNone/>
            </a:pPr>
            <a:r>
              <a:rPr lang="en-US" sz="4000" b="1" i="0" u="none" strike="noStrike" cap="none">
                <a:solidFill>
                  <a:srgbClr val="FF0000"/>
                </a:solidFill>
                <a:latin typeface="Times New Roman"/>
                <a:ea typeface="Times New Roman"/>
                <a:cs typeface="Times New Roman"/>
                <a:sym typeface="Times New Roman"/>
              </a:rPr>
              <a:t>Môn Tự nhiên và Xã hội lớp 3</a:t>
            </a:r>
            <a:endParaRPr/>
          </a:p>
          <a:p>
            <a:pPr marL="0" marR="0" lvl="0" indent="0" algn="ctr" rtl="0">
              <a:spcBef>
                <a:spcPts val="1800"/>
              </a:spcBef>
              <a:spcAft>
                <a:spcPts val="0"/>
              </a:spcAft>
              <a:buNone/>
            </a:pPr>
            <a:r>
              <a:rPr lang="en-US" sz="4800" b="1" i="0" u="none" strike="noStrike" cap="none">
                <a:solidFill>
                  <a:srgbClr val="FF0000"/>
                </a:solidFill>
                <a:latin typeface="Times New Roman"/>
                <a:ea typeface="Times New Roman"/>
                <a:cs typeface="Times New Roman"/>
                <a:sym typeface="Times New Roman"/>
              </a:rPr>
              <a:t>BÀI 16: CƠ QUAN TUẦN HOÀN (T1)</a:t>
            </a:r>
            <a:endParaRPr sz="5400" b="1" i="0" u="none" strike="noStrike" cap="none">
              <a:solidFill>
                <a:srgbClr val="FF0000"/>
              </a:solidFill>
              <a:latin typeface="Times New Roman"/>
              <a:ea typeface="Times New Roman"/>
              <a:cs typeface="Times New Roman"/>
              <a:sym typeface="Times New Roman"/>
            </a:endParaRPr>
          </a:p>
        </p:txBody>
      </p:sp>
      <p:sp>
        <p:nvSpPr>
          <p:cNvPr id="92" name="Google Shape;92;p1"/>
          <p:cNvSpPr txBox="1"/>
          <p:nvPr/>
        </p:nvSpPr>
        <p:spPr>
          <a:xfrm>
            <a:off x="4084093" y="8107680"/>
            <a:ext cx="7102225" cy="1006866"/>
          </a:xfrm>
          <a:prstGeom prst="rect">
            <a:avLst/>
          </a:prstGeom>
          <a:noFill/>
          <a:ln>
            <a:noFill/>
          </a:ln>
        </p:spPr>
        <p:txBody>
          <a:bodyPr spcFirstLastPara="1" wrap="square" lIns="143675" tIns="71825" rIns="143675" bIns="71825" anchor="t" anchorCtr="0">
            <a:spAutoFit/>
          </a:bodyPr>
          <a:lstStyle/>
          <a:p>
            <a:pPr marL="0" marR="0" lvl="0" indent="0" algn="l" rtl="0">
              <a:spcBef>
                <a:spcPts val="0"/>
              </a:spcBef>
              <a:spcAft>
                <a:spcPts val="0"/>
              </a:spcAft>
              <a:buNone/>
            </a:pPr>
            <a:r>
              <a:rPr lang="en-US" sz="2800" b="1" i="1" u="none" strike="noStrike" cap="none">
                <a:solidFill>
                  <a:srgbClr val="0000CC"/>
                </a:solidFill>
                <a:latin typeface="Times New Roman"/>
                <a:ea typeface="Times New Roman"/>
                <a:cs typeface="Times New Roman"/>
                <a:sym typeface="Times New Roman"/>
              </a:rPr>
              <a:t>Giáo viên:……………………………………</a:t>
            </a:r>
            <a:endParaRPr/>
          </a:p>
          <a:p>
            <a:pPr marL="0" marR="0" lvl="0" indent="0" algn="l" rtl="0">
              <a:spcBef>
                <a:spcPts val="0"/>
              </a:spcBef>
              <a:spcAft>
                <a:spcPts val="0"/>
              </a:spcAft>
              <a:buNone/>
            </a:pPr>
            <a:r>
              <a:rPr lang="en-US" sz="2800" b="1" i="1" u="none" strike="noStrike" cap="none">
                <a:solidFill>
                  <a:srgbClr val="0000CC"/>
                </a:solidFill>
                <a:latin typeface="Times New Roman"/>
                <a:ea typeface="Times New Roman"/>
                <a:cs typeface="Times New Roman"/>
                <a:sym typeface="Times New Roman"/>
              </a:rPr>
              <a:t>Lớp:  3</a:t>
            </a:r>
            <a:endParaRPr/>
          </a:p>
        </p:txBody>
      </p:sp>
      <p:pic>
        <p:nvPicPr>
          <p:cNvPr id="93" name="Google Shape;93;p1" descr="bd21315_"/>
          <p:cNvPicPr preferRelativeResize="0"/>
          <p:nvPr/>
        </p:nvPicPr>
        <p:blipFill rotWithShape="1">
          <a:blip r:embed="rId4">
            <a:alphaModFix/>
          </a:blip>
          <a:srcRect/>
          <a:stretch/>
        </p:blipFill>
        <p:spPr>
          <a:xfrm>
            <a:off x="5189233" y="6479382"/>
            <a:ext cx="5616086" cy="204787"/>
          </a:xfrm>
          <a:prstGeom prst="rect">
            <a:avLst/>
          </a:prstGeom>
          <a:noFill/>
          <a:ln>
            <a:noFill/>
          </a:ln>
        </p:spPr>
      </p:pic>
      <p:sp>
        <p:nvSpPr>
          <p:cNvPr id="94" name="Google Shape;94;p1"/>
          <p:cNvSpPr txBox="1"/>
          <p:nvPr/>
        </p:nvSpPr>
        <p:spPr>
          <a:xfrm>
            <a:off x="1889919" y="1702753"/>
            <a:ext cx="12146361" cy="1992313"/>
          </a:xfrm>
          <a:prstGeom prst="rect">
            <a:avLst/>
          </a:prstGeom>
          <a:noFill/>
          <a:ln>
            <a:noFill/>
          </a:ln>
        </p:spPr>
        <p:txBody>
          <a:bodyPr spcFirstLastPara="1" wrap="square" lIns="143675" tIns="71825" rIns="143675" bIns="71825" anchor="t" anchorCtr="0">
            <a:spAutoFit/>
          </a:bodyPr>
          <a:lstStyle/>
          <a:p>
            <a:pPr marL="0" marR="0" lvl="0" indent="0" algn="ctr" rtl="0">
              <a:spcBef>
                <a:spcPts val="0"/>
              </a:spcBef>
              <a:spcAft>
                <a:spcPts val="0"/>
              </a:spcAft>
              <a:buNone/>
            </a:pPr>
            <a:r>
              <a:rPr lang="en-US" sz="6000" b="1" i="0" u="none" strike="noStrike" cap="none">
                <a:solidFill>
                  <a:srgbClr val="0000CC"/>
                </a:solidFill>
                <a:latin typeface="Times New Roman"/>
                <a:ea typeface="Times New Roman"/>
                <a:cs typeface="Times New Roman"/>
                <a:sym typeface="Times New Roman"/>
              </a:rPr>
              <a:t>CHÀO MỪNG QUÝ THẦY CÔ</a:t>
            </a:r>
            <a:endParaRPr/>
          </a:p>
          <a:p>
            <a:pPr marL="0" marR="0" lvl="0" indent="0" algn="ctr" rtl="0">
              <a:spcBef>
                <a:spcPts val="0"/>
              </a:spcBef>
              <a:spcAft>
                <a:spcPts val="0"/>
              </a:spcAft>
              <a:buNone/>
            </a:pPr>
            <a:r>
              <a:rPr lang="en-US" sz="6000" b="1" i="0" u="none" strike="noStrike" cap="none">
                <a:solidFill>
                  <a:srgbClr val="0000CC"/>
                </a:solidFill>
                <a:latin typeface="Times New Roman"/>
                <a:ea typeface="Times New Roman"/>
                <a:cs typeface="Times New Roman"/>
                <a:sym typeface="Times New Roman"/>
              </a:rPr>
              <a:t>VỀ DỰ GIỜ THĂM LỚP</a:t>
            </a:r>
            <a:endParaRPr/>
          </a:p>
        </p:txBody>
      </p:sp>
      <p:pic>
        <p:nvPicPr>
          <p:cNvPr id="95" name="Google Shape;95;p1" descr="BƯỚM 58"/>
          <p:cNvPicPr preferRelativeResize="0"/>
          <p:nvPr/>
        </p:nvPicPr>
        <p:blipFill rotWithShape="1">
          <a:blip r:embed="rId5">
            <a:alphaModFix/>
          </a:blip>
          <a:srcRect/>
          <a:stretch/>
        </p:blipFill>
        <p:spPr>
          <a:xfrm rot="9961410">
            <a:off x="13947921" y="388164"/>
            <a:ext cx="1197160" cy="1561116"/>
          </a:xfrm>
          <a:prstGeom prst="rect">
            <a:avLst/>
          </a:prstGeom>
          <a:noFill/>
          <a:ln>
            <a:noFill/>
          </a:ln>
        </p:spPr>
      </p:pic>
      <p:pic>
        <p:nvPicPr>
          <p:cNvPr id="96" name="Google Shape;96;p1" descr="animal-14[1]"/>
          <p:cNvPicPr preferRelativeResize="0"/>
          <p:nvPr/>
        </p:nvPicPr>
        <p:blipFill rotWithShape="1">
          <a:blip r:embed="rId6">
            <a:alphaModFix/>
          </a:blip>
          <a:srcRect/>
          <a:stretch/>
        </p:blipFill>
        <p:spPr>
          <a:xfrm rot="417220" flipH="1">
            <a:off x="2328913" y="6922250"/>
            <a:ext cx="1110487" cy="807919"/>
          </a:xfrm>
          <a:prstGeom prst="rect">
            <a:avLst/>
          </a:prstGeom>
          <a:noFill/>
          <a:ln>
            <a:noFill/>
          </a:ln>
        </p:spPr>
      </p:pic>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grpSp>
        <p:nvGrpSpPr>
          <p:cNvPr id="105" name="Google Shape;105;p3"/>
          <p:cNvGrpSpPr/>
          <p:nvPr/>
        </p:nvGrpSpPr>
        <p:grpSpPr>
          <a:xfrm>
            <a:off x="5211494" y="103853"/>
            <a:ext cx="5878532" cy="994830"/>
            <a:chOff x="5063633" y="164812"/>
            <a:chExt cx="5779343" cy="994830"/>
          </a:xfrm>
        </p:grpSpPr>
        <p:grpSp>
          <p:nvGrpSpPr>
            <p:cNvPr id="106" name="Google Shape;106;p3"/>
            <p:cNvGrpSpPr/>
            <p:nvPr/>
          </p:nvGrpSpPr>
          <p:grpSpPr>
            <a:xfrm>
              <a:off x="5063633" y="164812"/>
              <a:ext cx="5779343" cy="994830"/>
              <a:chOff x="5063633" y="164812"/>
              <a:chExt cx="5779343" cy="994830"/>
            </a:xfrm>
          </p:grpSpPr>
          <p:sp>
            <p:nvSpPr>
              <p:cNvPr id="107" name="Google Shape;107;p3"/>
              <p:cNvSpPr txBox="1"/>
              <p:nvPr/>
            </p:nvSpPr>
            <p:spPr>
              <a:xfrm>
                <a:off x="5063633" y="164812"/>
                <a:ext cx="577934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cap="none">
                    <a:solidFill>
                      <a:srgbClr val="0000CC"/>
                    </a:solidFill>
                    <a:latin typeface="Times New Roman"/>
                    <a:ea typeface="Times New Roman"/>
                    <a:cs typeface="Times New Roman"/>
                    <a:sym typeface="Times New Roman"/>
                  </a:rPr>
                  <a:t>Thứ……ngày…..tháng…..năm…….</a:t>
                </a:r>
                <a:endParaRPr/>
              </a:p>
            </p:txBody>
          </p:sp>
          <p:sp>
            <p:nvSpPr>
              <p:cNvPr id="108" name="Google Shape;108;p3"/>
              <p:cNvSpPr txBox="1"/>
              <p:nvPr/>
            </p:nvSpPr>
            <p:spPr>
              <a:xfrm>
                <a:off x="5993302" y="636422"/>
                <a:ext cx="390704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66"/>
                    </a:solidFill>
                    <a:latin typeface="Times New Roman"/>
                    <a:ea typeface="Times New Roman"/>
                    <a:cs typeface="Times New Roman"/>
                    <a:sym typeface="Times New Roman"/>
                  </a:rPr>
                  <a:t>TỰ NHIÊN VÀ XÃ HỘI</a:t>
                </a:r>
                <a:endParaRPr/>
              </a:p>
            </p:txBody>
          </p:sp>
        </p:grpSp>
        <p:cxnSp>
          <p:nvCxnSpPr>
            <p:cNvPr id="109" name="Google Shape;109;p3"/>
            <p:cNvCxnSpPr/>
            <p:nvPr/>
          </p:nvCxnSpPr>
          <p:spPr>
            <a:xfrm>
              <a:off x="6143131" y="1136154"/>
              <a:ext cx="3595885"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sp>
        <p:nvSpPr>
          <p:cNvPr id="110" name="Google Shape;110;p3"/>
          <p:cNvSpPr/>
          <p:nvPr/>
        </p:nvSpPr>
        <p:spPr>
          <a:xfrm>
            <a:off x="1573149" y="1782783"/>
            <a:ext cx="973680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u="sng">
                <a:solidFill>
                  <a:srgbClr val="FF0000"/>
                </a:solidFill>
                <a:latin typeface="Times New Roman"/>
                <a:ea typeface="Times New Roman"/>
                <a:cs typeface="Times New Roman"/>
                <a:sym typeface="Times New Roman"/>
              </a:rPr>
              <a:t>1. Các bộ phận chính của cơ quan tuần hoàn.</a:t>
            </a:r>
            <a:endParaRPr/>
          </a:p>
        </p:txBody>
      </p:sp>
      <p:sp>
        <p:nvSpPr>
          <p:cNvPr id="111" name="Google Shape;111;p3"/>
          <p:cNvSpPr/>
          <p:nvPr/>
        </p:nvSpPr>
        <p:spPr>
          <a:xfrm>
            <a:off x="1573149" y="2514600"/>
            <a:ext cx="14108970"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a:solidFill>
                  <a:srgbClr val="0000CC"/>
                </a:solidFill>
                <a:latin typeface="Times New Roman"/>
                <a:ea typeface="Times New Roman"/>
                <a:cs typeface="Times New Roman"/>
                <a:sym typeface="Times New Roman"/>
              </a:rPr>
              <a:t>Chỉ và nói tên các bộ phận chính của cơ quan tuần hoàn trong sơ đồ:       </a:t>
            </a:r>
            <a:endParaRPr/>
          </a:p>
        </p:txBody>
      </p:sp>
      <p:sp>
        <p:nvSpPr>
          <p:cNvPr id="112" name="Google Shape;112;p3"/>
          <p:cNvSpPr txBox="1"/>
          <p:nvPr/>
        </p:nvSpPr>
        <p:spPr>
          <a:xfrm>
            <a:off x="4785519" y="1097280"/>
            <a:ext cx="6629400" cy="575978"/>
          </a:xfrm>
          <a:prstGeom prst="rect">
            <a:avLst/>
          </a:prstGeom>
          <a:noFill/>
          <a:ln>
            <a:noFill/>
          </a:ln>
        </p:spPr>
        <p:txBody>
          <a:bodyPr spcFirstLastPara="1" wrap="square" lIns="143675" tIns="71825" rIns="143675" bIns="71825" anchor="t" anchorCtr="0">
            <a:spAutoFit/>
          </a:bodyPr>
          <a:lstStyle/>
          <a:p>
            <a:pPr marL="0" marR="0" lvl="0" indent="0" algn="ctr" rtl="0">
              <a:spcBef>
                <a:spcPts val="0"/>
              </a:spcBef>
              <a:spcAft>
                <a:spcPts val="0"/>
              </a:spcAft>
              <a:buNone/>
            </a:pPr>
            <a:r>
              <a:rPr lang="en-US" sz="2800" b="1" u="none">
                <a:solidFill>
                  <a:srgbClr val="0000CC"/>
                </a:solidFill>
                <a:latin typeface="Times New Roman"/>
                <a:ea typeface="Times New Roman"/>
                <a:cs typeface="Times New Roman"/>
                <a:sym typeface="Times New Roman"/>
              </a:rPr>
              <a:t>Bài 16: CƠ QUAN TUẦN HOÀN (T1)</a:t>
            </a:r>
            <a:endParaRPr/>
          </a:p>
        </p:txBody>
      </p:sp>
      <p:sp>
        <p:nvSpPr>
          <p:cNvPr id="113" name="Google Shape;113;p3"/>
          <p:cNvSpPr txBox="1"/>
          <p:nvPr/>
        </p:nvSpPr>
        <p:spPr>
          <a:xfrm>
            <a:off x="1120310" y="5049425"/>
            <a:ext cx="405057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0000CC"/>
                </a:solidFill>
                <a:latin typeface="Times New Roman"/>
                <a:ea typeface="Times New Roman"/>
                <a:cs typeface="Times New Roman"/>
                <a:sym typeface="Times New Roman"/>
              </a:rPr>
              <a:t>SƠ ĐỒ CƠ QUAN TUẦN HOÀN</a:t>
            </a:r>
            <a:endParaRPr/>
          </a:p>
        </p:txBody>
      </p:sp>
      <p:grpSp>
        <p:nvGrpSpPr>
          <p:cNvPr id="114" name="Google Shape;114;p3"/>
          <p:cNvGrpSpPr/>
          <p:nvPr/>
        </p:nvGrpSpPr>
        <p:grpSpPr>
          <a:xfrm>
            <a:off x="4942280" y="3077274"/>
            <a:ext cx="3894922" cy="5630197"/>
            <a:chOff x="6190858" y="3246417"/>
            <a:chExt cx="3894922" cy="5630197"/>
          </a:xfrm>
        </p:grpSpPr>
        <p:pic>
          <p:nvPicPr>
            <p:cNvPr id="115" name="Google Shape;115;p3"/>
            <p:cNvPicPr preferRelativeResize="0"/>
            <p:nvPr/>
          </p:nvPicPr>
          <p:blipFill rotWithShape="1">
            <a:blip r:embed="rId4">
              <a:alphaModFix/>
            </a:blip>
            <a:srcRect/>
            <a:stretch/>
          </p:blipFill>
          <p:spPr>
            <a:xfrm>
              <a:off x="6190858" y="3246417"/>
              <a:ext cx="3894922" cy="5630197"/>
            </a:xfrm>
            <a:prstGeom prst="rect">
              <a:avLst/>
            </a:prstGeom>
            <a:noFill/>
            <a:ln>
              <a:noFill/>
            </a:ln>
          </p:spPr>
        </p:pic>
        <p:sp>
          <p:nvSpPr>
            <p:cNvPr id="116" name="Google Shape;116;p3"/>
            <p:cNvSpPr/>
            <p:nvPr/>
          </p:nvSpPr>
          <p:spPr>
            <a:xfrm>
              <a:off x="8443119" y="4552950"/>
              <a:ext cx="1066800" cy="419100"/>
            </a:xfrm>
            <a:prstGeom prst="rect">
              <a:avLst/>
            </a:prstGeom>
            <a:solidFill>
              <a:schemeClr val="accen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0C0C0C"/>
                  </a:solidFill>
                  <a:latin typeface="Times New Roman"/>
                  <a:ea typeface="Times New Roman"/>
                  <a:cs typeface="Times New Roman"/>
                  <a:sym typeface="Times New Roman"/>
                </a:rPr>
                <a:t>Tim</a:t>
              </a:r>
              <a:endParaRPr/>
            </a:p>
          </p:txBody>
        </p:sp>
        <p:sp>
          <p:nvSpPr>
            <p:cNvPr id="117" name="Google Shape;117;p3"/>
            <p:cNvSpPr/>
            <p:nvPr/>
          </p:nvSpPr>
          <p:spPr>
            <a:xfrm>
              <a:off x="8638814" y="5231130"/>
              <a:ext cx="1385455" cy="586740"/>
            </a:xfrm>
            <a:prstGeom prst="rect">
              <a:avLst/>
            </a:prstGeom>
            <a:solidFill>
              <a:schemeClr val="accen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0C0C0C"/>
                  </a:solidFill>
                  <a:latin typeface="Times New Roman"/>
                  <a:ea typeface="Times New Roman"/>
                  <a:cs typeface="Times New Roman"/>
                  <a:sym typeface="Times New Roman"/>
                </a:rPr>
                <a:t>Các mạch máu</a:t>
              </a:r>
              <a:endParaRPr/>
            </a:p>
          </p:txBody>
        </p:sp>
        <p:sp>
          <p:nvSpPr>
            <p:cNvPr id="118" name="Google Shape;118;p3"/>
            <p:cNvSpPr/>
            <p:nvPr/>
          </p:nvSpPr>
          <p:spPr>
            <a:xfrm>
              <a:off x="7909719" y="7724013"/>
              <a:ext cx="2088818" cy="645414"/>
            </a:xfrm>
            <a:prstGeom prst="rect">
              <a:avLst/>
            </a:prstGeom>
            <a:solidFill>
              <a:schemeClr val="accen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0C0C0C"/>
                  </a:solidFill>
                  <a:latin typeface="Times New Roman"/>
                  <a:ea typeface="Times New Roman"/>
                  <a:cs typeface="Times New Roman"/>
                  <a:sym typeface="Times New Roman"/>
                </a:rPr>
                <a:t>Máu chảy trong mạch máu</a:t>
              </a:r>
              <a:endParaRPr/>
            </a:p>
          </p:txBody>
        </p:sp>
      </p:grpSp>
      <p:sp>
        <p:nvSpPr>
          <p:cNvPr id="119" name="Google Shape;119;p3"/>
          <p:cNvSpPr txBox="1"/>
          <p:nvPr/>
        </p:nvSpPr>
        <p:spPr>
          <a:xfrm>
            <a:off x="9337470" y="3603440"/>
            <a:ext cx="5776119"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0000"/>
                </a:solidFill>
                <a:latin typeface="Times New Roman"/>
                <a:ea typeface="Times New Roman"/>
                <a:cs typeface="Times New Roman"/>
                <a:sym typeface="Times New Roman"/>
              </a:rPr>
              <a:t>	Cơ quan tuần hoàn gồm có bộ phận chính nào?</a:t>
            </a:r>
            <a:endParaRPr/>
          </a:p>
        </p:txBody>
      </p:sp>
      <p:sp>
        <p:nvSpPr>
          <p:cNvPr id="120" name="Google Shape;120;p3"/>
          <p:cNvSpPr txBox="1"/>
          <p:nvPr/>
        </p:nvSpPr>
        <p:spPr>
          <a:xfrm>
            <a:off x="9371601" y="4863897"/>
            <a:ext cx="5776119"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0000CC"/>
                </a:solidFill>
                <a:latin typeface="Times New Roman"/>
                <a:ea typeface="Times New Roman"/>
                <a:cs typeface="Times New Roman"/>
                <a:sym typeface="Times New Roman"/>
              </a:rPr>
              <a:t>	Cơ quan tuần hoàn gồm các cơ quan chính là: Tim và các mạch máu.</a:t>
            </a:r>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fade">
                                      <p:cBhvr>
                                        <p:cTn id="12" dur="500"/>
                                        <p:tgtEl>
                                          <p:spTgt spid="1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500"/>
                                        <p:tgtEl>
                                          <p:spTgt spid="113"/>
                                        </p:tgtEl>
                                      </p:cBhvr>
                                    </p:animEffect>
                                  </p:childTnLst>
                                </p:cTn>
                              </p:par>
                              <p:par>
                                <p:cTn id="18" presetID="10" presetClass="entr" presetSubtype="0" fill="hold" nodeType="withEffect">
                                  <p:stCondLst>
                                    <p:cond delay="0"/>
                                  </p:stCondLst>
                                  <p:childTnLst>
                                    <p:set>
                                      <p:cBhvr>
                                        <p:cTn id="19" dur="1" fill="hold">
                                          <p:stCondLst>
                                            <p:cond delay="0"/>
                                          </p:stCondLst>
                                        </p:cTn>
                                        <p:tgtEl>
                                          <p:spTgt spid="114"/>
                                        </p:tgtEl>
                                        <p:attrNameLst>
                                          <p:attrName>style.visibility</p:attrName>
                                        </p:attrNameLst>
                                      </p:cBhvr>
                                      <p:to>
                                        <p:strVal val="visible"/>
                                      </p:to>
                                    </p:set>
                                    <p:animEffect transition="in" filter="fade">
                                      <p:cBhvr>
                                        <p:cTn id="20" dur="500"/>
                                        <p:tgtEl>
                                          <p:spTgt spid="1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9"/>
                                        </p:tgtEl>
                                        <p:attrNameLst>
                                          <p:attrName>style.visibility</p:attrName>
                                        </p:attrNameLst>
                                      </p:cBhvr>
                                      <p:to>
                                        <p:strVal val="visible"/>
                                      </p:to>
                                    </p:set>
                                    <p:animEffect transition="in" filter="fade">
                                      <p:cBhvr>
                                        <p:cTn id="25" dur="500"/>
                                        <p:tgtEl>
                                          <p:spTgt spid="1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grpSp>
        <p:nvGrpSpPr>
          <p:cNvPr id="125" name="Google Shape;125;p4"/>
          <p:cNvGrpSpPr/>
          <p:nvPr/>
        </p:nvGrpSpPr>
        <p:grpSpPr>
          <a:xfrm>
            <a:off x="5211494" y="103853"/>
            <a:ext cx="5878532" cy="994830"/>
            <a:chOff x="5063633" y="164812"/>
            <a:chExt cx="5779343" cy="994830"/>
          </a:xfrm>
        </p:grpSpPr>
        <p:grpSp>
          <p:nvGrpSpPr>
            <p:cNvPr id="126" name="Google Shape;126;p4"/>
            <p:cNvGrpSpPr/>
            <p:nvPr/>
          </p:nvGrpSpPr>
          <p:grpSpPr>
            <a:xfrm>
              <a:off x="5063633" y="164812"/>
              <a:ext cx="5779343" cy="994830"/>
              <a:chOff x="5063633" y="164812"/>
              <a:chExt cx="5779343" cy="994830"/>
            </a:xfrm>
          </p:grpSpPr>
          <p:sp>
            <p:nvSpPr>
              <p:cNvPr id="127" name="Google Shape;127;p4"/>
              <p:cNvSpPr txBox="1"/>
              <p:nvPr/>
            </p:nvSpPr>
            <p:spPr>
              <a:xfrm>
                <a:off x="5063633" y="164812"/>
                <a:ext cx="577934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rgbClr val="0000CC"/>
                    </a:solidFill>
                    <a:latin typeface="Times New Roman"/>
                    <a:ea typeface="Times New Roman"/>
                    <a:cs typeface="Times New Roman"/>
                    <a:sym typeface="Times New Roman"/>
                  </a:rPr>
                  <a:t>Thứ……ngày…..tháng…..năm…….</a:t>
                </a:r>
                <a:endParaRPr/>
              </a:p>
            </p:txBody>
          </p:sp>
          <p:sp>
            <p:nvSpPr>
              <p:cNvPr id="128" name="Google Shape;128;p4"/>
              <p:cNvSpPr txBox="1"/>
              <p:nvPr/>
            </p:nvSpPr>
            <p:spPr>
              <a:xfrm>
                <a:off x="5993302" y="636422"/>
                <a:ext cx="390704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66"/>
                    </a:solidFill>
                    <a:latin typeface="Times New Roman"/>
                    <a:ea typeface="Times New Roman"/>
                    <a:cs typeface="Times New Roman"/>
                    <a:sym typeface="Times New Roman"/>
                  </a:rPr>
                  <a:t>TỰ NHIÊN VÀ XÃ HỘI</a:t>
                </a:r>
                <a:endParaRPr/>
              </a:p>
            </p:txBody>
          </p:sp>
        </p:grpSp>
        <p:cxnSp>
          <p:nvCxnSpPr>
            <p:cNvPr id="129" name="Google Shape;129;p4"/>
            <p:cNvCxnSpPr/>
            <p:nvPr/>
          </p:nvCxnSpPr>
          <p:spPr>
            <a:xfrm>
              <a:off x="6143131" y="1136154"/>
              <a:ext cx="3595885"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sp>
        <p:nvSpPr>
          <p:cNvPr id="130" name="Google Shape;130;p4"/>
          <p:cNvSpPr/>
          <p:nvPr/>
        </p:nvSpPr>
        <p:spPr>
          <a:xfrm>
            <a:off x="1573149" y="1782783"/>
            <a:ext cx="973680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u="sng">
                <a:solidFill>
                  <a:srgbClr val="FF0000"/>
                </a:solidFill>
                <a:latin typeface="Times New Roman"/>
                <a:ea typeface="Times New Roman"/>
                <a:cs typeface="Times New Roman"/>
                <a:sym typeface="Times New Roman"/>
              </a:rPr>
              <a:t>1. Các bộ phận chính của cơ quan tuần hoàn.</a:t>
            </a:r>
            <a:endParaRPr/>
          </a:p>
        </p:txBody>
      </p:sp>
      <p:sp>
        <p:nvSpPr>
          <p:cNvPr id="131" name="Google Shape;131;p4"/>
          <p:cNvSpPr txBox="1"/>
          <p:nvPr/>
        </p:nvSpPr>
        <p:spPr>
          <a:xfrm>
            <a:off x="4785519" y="1097280"/>
            <a:ext cx="6629400" cy="575978"/>
          </a:xfrm>
          <a:prstGeom prst="rect">
            <a:avLst/>
          </a:prstGeom>
          <a:noFill/>
          <a:ln>
            <a:noFill/>
          </a:ln>
        </p:spPr>
        <p:txBody>
          <a:bodyPr spcFirstLastPara="1" wrap="square" lIns="143675" tIns="71825" rIns="143675" bIns="71825" anchor="t" anchorCtr="0">
            <a:spAutoFit/>
          </a:bodyPr>
          <a:lstStyle/>
          <a:p>
            <a:pPr marL="0" marR="0" lvl="0" indent="0" algn="ctr" rtl="0">
              <a:spcBef>
                <a:spcPts val="0"/>
              </a:spcBef>
              <a:spcAft>
                <a:spcPts val="0"/>
              </a:spcAft>
              <a:buNone/>
            </a:pPr>
            <a:r>
              <a:rPr lang="en-US" sz="2800" b="1">
                <a:solidFill>
                  <a:srgbClr val="0000CC"/>
                </a:solidFill>
                <a:latin typeface="Times New Roman"/>
                <a:ea typeface="Times New Roman"/>
                <a:cs typeface="Times New Roman"/>
                <a:sym typeface="Times New Roman"/>
              </a:rPr>
              <a:t>Bài 16: CƠ QUAN TUẦN HOÀN (T1)</a:t>
            </a:r>
            <a:endParaRPr/>
          </a:p>
        </p:txBody>
      </p:sp>
      <p:pic>
        <p:nvPicPr>
          <p:cNvPr id="132" name="Google Shape;132;p4"/>
          <p:cNvPicPr preferRelativeResize="0"/>
          <p:nvPr/>
        </p:nvPicPr>
        <p:blipFill rotWithShape="1">
          <a:blip r:embed="rId4">
            <a:alphaModFix/>
          </a:blip>
          <a:srcRect/>
          <a:stretch/>
        </p:blipFill>
        <p:spPr>
          <a:xfrm>
            <a:off x="1581259" y="2515448"/>
            <a:ext cx="5877215" cy="4571402"/>
          </a:xfrm>
          <a:prstGeom prst="rect">
            <a:avLst/>
          </a:prstGeom>
          <a:noFill/>
          <a:ln>
            <a:noFill/>
          </a:ln>
        </p:spPr>
      </p:pic>
      <p:cxnSp>
        <p:nvCxnSpPr>
          <p:cNvPr id="133" name="Google Shape;133;p4"/>
          <p:cNvCxnSpPr/>
          <p:nvPr/>
        </p:nvCxnSpPr>
        <p:spPr>
          <a:xfrm flipH="1">
            <a:off x="5588497" y="3630684"/>
            <a:ext cx="2862509" cy="1316182"/>
          </a:xfrm>
          <a:prstGeom prst="straightConnector1">
            <a:avLst/>
          </a:prstGeom>
          <a:noFill/>
          <a:ln w="19050" cap="flat" cmpd="sng">
            <a:solidFill>
              <a:srgbClr val="FF0066"/>
            </a:solidFill>
            <a:prstDash val="solid"/>
            <a:round/>
            <a:headEnd type="none" w="sm" len="sm"/>
            <a:tailEnd type="triangle" w="med" len="med"/>
          </a:ln>
        </p:spPr>
      </p:cxnSp>
      <p:sp>
        <p:nvSpPr>
          <p:cNvPr id="134" name="Google Shape;134;p4"/>
          <p:cNvSpPr/>
          <p:nvPr/>
        </p:nvSpPr>
        <p:spPr>
          <a:xfrm>
            <a:off x="8421787" y="3224348"/>
            <a:ext cx="2602281" cy="762000"/>
          </a:xfrm>
          <a:prstGeom prst="roundRect">
            <a:avLst>
              <a:gd name="adj" fmla="val 16667"/>
            </a:avLst>
          </a:prstGeom>
          <a:solidFill>
            <a:schemeClr val="accen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00CC"/>
                </a:solidFill>
                <a:latin typeface="Times New Roman"/>
                <a:ea typeface="Times New Roman"/>
                <a:cs typeface="Times New Roman"/>
                <a:sym typeface="Times New Roman"/>
              </a:rPr>
              <a:t>TĨNH MẠCH</a:t>
            </a:r>
            <a:endParaRPr/>
          </a:p>
        </p:txBody>
      </p:sp>
      <p:sp>
        <p:nvSpPr>
          <p:cNvPr id="135" name="Google Shape;135;p4"/>
          <p:cNvSpPr/>
          <p:nvPr/>
        </p:nvSpPr>
        <p:spPr>
          <a:xfrm>
            <a:off x="8451006" y="5262332"/>
            <a:ext cx="2654568" cy="762000"/>
          </a:xfrm>
          <a:prstGeom prst="roundRect">
            <a:avLst>
              <a:gd name="adj" fmla="val 16667"/>
            </a:avLst>
          </a:prstGeom>
          <a:solidFill>
            <a:schemeClr val="accen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00CC"/>
                </a:solidFill>
                <a:latin typeface="Times New Roman"/>
                <a:ea typeface="Times New Roman"/>
                <a:cs typeface="Times New Roman"/>
                <a:sym typeface="Times New Roman"/>
              </a:rPr>
              <a:t>MAO MẠCH</a:t>
            </a:r>
            <a:endParaRPr/>
          </a:p>
        </p:txBody>
      </p:sp>
      <p:cxnSp>
        <p:nvCxnSpPr>
          <p:cNvPr id="136" name="Google Shape;136;p4"/>
          <p:cNvCxnSpPr/>
          <p:nvPr/>
        </p:nvCxnSpPr>
        <p:spPr>
          <a:xfrm rot="10800000">
            <a:off x="5679902" y="6381723"/>
            <a:ext cx="2697875" cy="818771"/>
          </a:xfrm>
          <a:prstGeom prst="straightConnector1">
            <a:avLst/>
          </a:prstGeom>
          <a:noFill/>
          <a:ln w="9525" cap="flat" cmpd="sng">
            <a:solidFill>
              <a:srgbClr val="FF0066"/>
            </a:solidFill>
            <a:prstDash val="solid"/>
            <a:round/>
            <a:headEnd type="none" w="sm" len="sm"/>
            <a:tailEnd type="triangle" w="med" len="med"/>
          </a:ln>
        </p:spPr>
      </p:cxnSp>
      <p:sp>
        <p:nvSpPr>
          <p:cNvPr id="137" name="Google Shape;137;p4"/>
          <p:cNvSpPr/>
          <p:nvPr/>
        </p:nvSpPr>
        <p:spPr>
          <a:xfrm>
            <a:off x="8400796" y="6791108"/>
            <a:ext cx="2697875" cy="762000"/>
          </a:xfrm>
          <a:prstGeom prst="roundRect">
            <a:avLst>
              <a:gd name="adj" fmla="val 16667"/>
            </a:avLst>
          </a:prstGeom>
          <a:solidFill>
            <a:schemeClr val="accen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00CC"/>
                </a:solidFill>
                <a:latin typeface="Times New Roman"/>
                <a:ea typeface="Times New Roman"/>
                <a:cs typeface="Times New Roman"/>
                <a:sym typeface="Times New Roman"/>
              </a:rPr>
              <a:t>ĐỘNG  MẠCH</a:t>
            </a:r>
            <a:endParaRPr/>
          </a:p>
        </p:txBody>
      </p:sp>
      <p:cxnSp>
        <p:nvCxnSpPr>
          <p:cNvPr id="138" name="Google Shape;138;p4"/>
          <p:cNvCxnSpPr/>
          <p:nvPr/>
        </p:nvCxnSpPr>
        <p:spPr>
          <a:xfrm rot="10800000">
            <a:off x="5623719" y="5680489"/>
            <a:ext cx="2754058" cy="48909"/>
          </a:xfrm>
          <a:prstGeom prst="straightConnector1">
            <a:avLst/>
          </a:prstGeom>
          <a:noFill/>
          <a:ln w="12700" cap="flat" cmpd="sng">
            <a:solidFill>
              <a:srgbClr val="FF0066"/>
            </a:solidFill>
            <a:prstDash val="solid"/>
            <a:round/>
            <a:headEnd type="none" w="sm" len="sm"/>
            <a:tailEnd type="triangle" w="med" len="med"/>
          </a:ln>
        </p:spPr>
      </p:cxnSp>
      <p:grpSp>
        <p:nvGrpSpPr>
          <p:cNvPr id="139" name="Google Shape;139;p4"/>
          <p:cNvGrpSpPr/>
          <p:nvPr/>
        </p:nvGrpSpPr>
        <p:grpSpPr>
          <a:xfrm>
            <a:off x="2173653" y="7981638"/>
            <a:ext cx="11929332" cy="1200329"/>
            <a:chOff x="1619187" y="7920567"/>
            <a:chExt cx="12858882" cy="1200329"/>
          </a:xfrm>
        </p:grpSpPr>
        <p:pic>
          <p:nvPicPr>
            <p:cNvPr id="140" name="Google Shape;140;p4"/>
            <p:cNvPicPr preferRelativeResize="0"/>
            <p:nvPr/>
          </p:nvPicPr>
          <p:blipFill rotWithShape="1">
            <a:blip r:embed="rId5">
              <a:alphaModFix/>
            </a:blip>
            <a:srcRect l="-715" t="-3081" r="92138" b="47288"/>
            <a:stretch/>
          </p:blipFill>
          <p:spPr>
            <a:xfrm>
              <a:off x="1619187" y="7920567"/>
              <a:ext cx="1213159" cy="982327"/>
            </a:xfrm>
            <a:prstGeom prst="ellipse">
              <a:avLst/>
            </a:prstGeom>
            <a:noFill/>
            <a:ln>
              <a:noFill/>
            </a:ln>
          </p:spPr>
        </p:pic>
        <p:sp>
          <p:nvSpPr>
            <p:cNvPr id="141" name="Google Shape;141;p4"/>
            <p:cNvSpPr/>
            <p:nvPr/>
          </p:nvSpPr>
          <p:spPr>
            <a:xfrm>
              <a:off x="2809327" y="7920567"/>
              <a:ext cx="11668742" cy="1200329"/>
            </a:xfrm>
            <a:prstGeom prst="rect">
              <a:avLst/>
            </a:prstGeom>
            <a:solidFill>
              <a:srgbClr val="FEEBBD"/>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a:solidFill>
                    <a:srgbClr val="0000CC"/>
                  </a:solidFill>
                  <a:latin typeface="Times New Roman"/>
                  <a:ea typeface="Times New Roman"/>
                  <a:cs typeface="Times New Roman"/>
                  <a:sym typeface="Times New Roman"/>
                </a:rPr>
                <a:t>Cơ quan tuần hoàn là một hệ thông khép kín, bao gồm: tim và các mạch máu.</a:t>
              </a:r>
              <a:endParaRP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500"/>
                                        <p:tgtEl>
                                          <p:spTgt spid="1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500"/>
                                        <p:tgtEl>
                                          <p:spTgt spid="1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gtEl>
                                        <p:attrNameLst>
                                          <p:attrName>style.visibility</p:attrName>
                                        </p:attrNameLst>
                                      </p:cBhvr>
                                      <p:to>
                                        <p:strVal val="visible"/>
                                      </p:to>
                                    </p:set>
                                    <p:animEffect transition="in" filter="fade">
                                      <p:cBhvr>
                                        <p:cTn id="22" dur="500"/>
                                        <p:tgtEl>
                                          <p:spTgt spid="1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8"/>
                                        </p:tgtEl>
                                        <p:attrNameLst>
                                          <p:attrName>style.visibility</p:attrName>
                                        </p:attrNameLst>
                                      </p:cBhvr>
                                      <p:to>
                                        <p:strVal val="visible"/>
                                      </p:to>
                                    </p:set>
                                    <p:animEffect transition="in" filter="fade">
                                      <p:cBhvr>
                                        <p:cTn id="27" dur="500"/>
                                        <p:tgtEl>
                                          <p:spTgt spid="1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7"/>
                                        </p:tgtEl>
                                        <p:attrNameLst>
                                          <p:attrName>style.visibility</p:attrName>
                                        </p:attrNameLst>
                                      </p:cBhvr>
                                      <p:to>
                                        <p:strVal val="visible"/>
                                      </p:to>
                                    </p:set>
                                    <p:animEffect transition="in" filter="fade">
                                      <p:cBhvr>
                                        <p:cTn id="32" dur="500"/>
                                        <p:tgtEl>
                                          <p:spTgt spid="1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6"/>
                                        </p:tgtEl>
                                        <p:attrNameLst>
                                          <p:attrName>style.visibility</p:attrName>
                                        </p:attrNameLst>
                                      </p:cBhvr>
                                      <p:to>
                                        <p:strVal val="visible"/>
                                      </p:to>
                                    </p:set>
                                    <p:animEffect transition="in" filter="fade">
                                      <p:cBhvr>
                                        <p:cTn id="37" dur="500"/>
                                        <p:tgtEl>
                                          <p:spTgt spid="1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9"/>
                                        </p:tgtEl>
                                        <p:attrNameLst>
                                          <p:attrName>style.visibility</p:attrName>
                                        </p:attrNameLst>
                                      </p:cBhvr>
                                      <p:to>
                                        <p:strVal val="visible"/>
                                      </p:to>
                                    </p:set>
                                    <p:animEffect transition="in" filter="fade">
                                      <p:cBhvr>
                                        <p:cTn id="42"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grpSp>
        <p:nvGrpSpPr>
          <p:cNvPr id="146" name="Google Shape;146;p5"/>
          <p:cNvGrpSpPr/>
          <p:nvPr/>
        </p:nvGrpSpPr>
        <p:grpSpPr>
          <a:xfrm>
            <a:off x="5211494" y="103853"/>
            <a:ext cx="5878532" cy="994830"/>
            <a:chOff x="5063633" y="164812"/>
            <a:chExt cx="5779343" cy="994830"/>
          </a:xfrm>
        </p:grpSpPr>
        <p:grpSp>
          <p:nvGrpSpPr>
            <p:cNvPr id="147" name="Google Shape;147;p5"/>
            <p:cNvGrpSpPr/>
            <p:nvPr/>
          </p:nvGrpSpPr>
          <p:grpSpPr>
            <a:xfrm>
              <a:off x="5063633" y="164812"/>
              <a:ext cx="5779343" cy="994830"/>
              <a:chOff x="5063633" y="164812"/>
              <a:chExt cx="5779343" cy="994830"/>
            </a:xfrm>
          </p:grpSpPr>
          <p:sp>
            <p:nvSpPr>
              <p:cNvPr id="148" name="Google Shape;148;p5"/>
              <p:cNvSpPr txBox="1"/>
              <p:nvPr/>
            </p:nvSpPr>
            <p:spPr>
              <a:xfrm>
                <a:off x="5063633" y="164812"/>
                <a:ext cx="577934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rgbClr val="0000CC"/>
                    </a:solidFill>
                    <a:latin typeface="Times New Roman"/>
                    <a:ea typeface="Times New Roman"/>
                    <a:cs typeface="Times New Roman"/>
                    <a:sym typeface="Times New Roman"/>
                  </a:rPr>
                  <a:t>Thứ……ngày…..tháng…..năm…….</a:t>
                </a:r>
                <a:endParaRPr/>
              </a:p>
            </p:txBody>
          </p:sp>
          <p:sp>
            <p:nvSpPr>
              <p:cNvPr id="149" name="Google Shape;149;p5"/>
              <p:cNvSpPr txBox="1"/>
              <p:nvPr/>
            </p:nvSpPr>
            <p:spPr>
              <a:xfrm>
                <a:off x="5993302" y="636422"/>
                <a:ext cx="390704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66"/>
                    </a:solidFill>
                    <a:latin typeface="Times New Roman"/>
                    <a:ea typeface="Times New Roman"/>
                    <a:cs typeface="Times New Roman"/>
                    <a:sym typeface="Times New Roman"/>
                  </a:rPr>
                  <a:t>TỰ NHIÊN VÀ XÃ HỘI</a:t>
                </a:r>
                <a:endParaRPr/>
              </a:p>
            </p:txBody>
          </p:sp>
        </p:grpSp>
        <p:cxnSp>
          <p:nvCxnSpPr>
            <p:cNvPr id="150" name="Google Shape;150;p5"/>
            <p:cNvCxnSpPr/>
            <p:nvPr/>
          </p:nvCxnSpPr>
          <p:spPr>
            <a:xfrm>
              <a:off x="6143131" y="1136154"/>
              <a:ext cx="3595885"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sp>
        <p:nvSpPr>
          <p:cNvPr id="151" name="Google Shape;151;p5"/>
          <p:cNvSpPr/>
          <p:nvPr/>
        </p:nvSpPr>
        <p:spPr>
          <a:xfrm>
            <a:off x="1420749" y="1524000"/>
            <a:ext cx="973680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u="sng">
                <a:solidFill>
                  <a:srgbClr val="FF0000"/>
                </a:solidFill>
                <a:latin typeface="Times New Roman"/>
                <a:ea typeface="Times New Roman"/>
                <a:cs typeface="Times New Roman"/>
                <a:sym typeface="Times New Roman"/>
              </a:rPr>
              <a:t>2. Chức năng của cơ quan tuần hoàn.</a:t>
            </a:r>
            <a:endParaRPr/>
          </a:p>
        </p:txBody>
      </p:sp>
      <p:sp>
        <p:nvSpPr>
          <p:cNvPr id="152" name="Google Shape;152;p5"/>
          <p:cNvSpPr txBox="1"/>
          <p:nvPr/>
        </p:nvSpPr>
        <p:spPr>
          <a:xfrm>
            <a:off x="4785519" y="1097280"/>
            <a:ext cx="6629400" cy="575978"/>
          </a:xfrm>
          <a:prstGeom prst="rect">
            <a:avLst/>
          </a:prstGeom>
          <a:noFill/>
          <a:ln>
            <a:noFill/>
          </a:ln>
        </p:spPr>
        <p:txBody>
          <a:bodyPr spcFirstLastPara="1" wrap="square" lIns="143675" tIns="71825" rIns="143675" bIns="71825" anchor="t" anchorCtr="0">
            <a:spAutoFit/>
          </a:bodyPr>
          <a:lstStyle/>
          <a:p>
            <a:pPr marL="0" marR="0" lvl="0" indent="0" algn="ctr" rtl="0">
              <a:spcBef>
                <a:spcPts val="0"/>
              </a:spcBef>
              <a:spcAft>
                <a:spcPts val="0"/>
              </a:spcAft>
              <a:buNone/>
            </a:pPr>
            <a:r>
              <a:rPr lang="en-US" sz="2800" b="1">
                <a:solidFill>
                  <a:srgbClr val="0000CC"/>
                </a:solidFill>
                <a:latin typeface="Times New Roman"/>
                <a:ea typeface="Times New Roman"/>
                <a:cs typeface="Times New Roman"/>
                <a:sym typeface="Times New Roman"/>
              </a:rPr>
              <a:t>Bài 16: CƠ QUAN TUẦN HOÀN (T1)</a:t>
            </a:r>
            <a:endParaRPr/>
          </a:p>
        </p:txBody>
      </p:sp>
      <p:pic>
        <p:nvPicPr>
          <p:cNvPr id="153" name="Google Shape;153;p5"/>
          <p:cNvPicPr preferRelativeResize="0"/>
          <p:nvPr/>
        </p:nvPicPr>
        <p:blipFill rotWithShape="1">
          <a:blip r:embed="rId4">
            <a:alphaModFix/>
          </a:blip>
          <a:srcRect l="19216" t="45691" r="6225" b="10495"/>
          <a:stretch/>
        </p:blipFill>
        <p:spPr>
          <a:xfrm>
            <a:off x="4227512" y="5371989"/>
            <a:ext cx="7391401" cy="3048000"/>
          </a:xfrm>
          <a:prstGeom prst="rect">
            <a:avLst/>
          </a:prstGeom>
          <a:noFill/>
          <a:ln>
            <a:noFill/>
          </a:ln>
        </p:spPr>
      </p:pic>
      <p:grpSp>
        <p:nvGrpSpPr>
          <p:cNvPr id="154" name="Google Shape;154;p5"/>
          <p:cNvGrpSpPr/>
          <p:nvPr/>
        </p:nvGrpSpPr>
        <p:grpSpPr>
          <a:xfrm>
            <a:off x="1177131" y="2142751"/>
            <a:ext cx="9028498" cy="1115021"/>
            <a:chOff x="-646128" y="2078613"/>
            <a:chExt cx="14880422" cy="1054286"/>
          </a:xfrm>
        </p:grpSpPr>
        <p:sp>
          <p:nvSpPr>
            <p:cNvPr id="155" name="Google Shape;155;p5"/>
            <p:cNvSpPr/>
            <p:nvPr/>
          </p:nvSpPr>
          <p:spPr>
            <a:xfrm>
              <a:off x="403072" y="2294034"/>
              <a:ext cx="13831222" cy="6111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1">
                  <a:solidFill>
                    <a:srgbClr val="FF0000"/>
                  </a:solidFill>
                  <a:latin typeface="Times New Roman"/>
                  <a:ea typeface="Times New Roman"/>
                  <a:cs typeface="Times New Roman"/>
                  <a:sym typeface="Times New Roman"/>
                </a:rPr>
                <a:t>Khám phá hoạt động của tim mạch.</a:t>
              </a:r>
              <a:endParaRPr sz="3600" b="1">
                <a:solidFill>
                  <a:srgbClr val="FF0000"/>
                </a:solidFill>
                <a:latin typeface="Times New Roman"/>
                <a:ea typeface="Times New Roman"/>
                <a:cs typeface="Times New Roman"/>
                <a:sym typeface="Times New Roman"/>
              </a:endParaRPr>
            </a:p>
          </p:txBody>
        </p:sp>
        <p:pic>
          <p:nvPicPr>
            <p:cNvPr id="156" name="Google Shape;156;p5"/>
            <p:cNvPicPr preferRelativeResize="0"/>
            <p:nvPr/>
          </p:nvPicPr>
          <p:blipFill rotWithShape="1">
            <a:blip r:embed="rId5">
              <a:alphaModFix/>
            </a:blip>
            <a:srcRect/>
            <a:stretch/>
          </p:blipFill>
          <p:spPr>
            <a:xfrm>
              <a:off x="-646128" y="2078613"/>
              <a:ext cx="1312001" cy="1054286"/>
            </a:xfrm>
            <a:prstGeom prst="rect">
              <a:avLst/>
            </a:prstGeom>
            <a:noFill/>
            <a:ln>
              <a:noFill/>
            </a:ln>
          </p:spPr>
        </p:pic>
      </p:grpSp>
      <p:sp>
        <p:nvSpPr>
          <p:cNvPr id="157" name="Google Shape;157;p5"/>
          <p:cNvSpPr/>
          <p:nvPr/>
        </p:nvSpPr>
        <p:spPr>
          <a:xfrm>
            <a:off x="1356519" y="3042148"/>
            <a:ext cx="14352588"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a:solidFill>
                  <a:srgbClr val="FF0066"/>
                </a:solidFill>
                <a:latin typeface="Times New Roman"/>
                <a:ea typeface="Times New Roman"/>
                <a:cs typeface="Times New Roman"/>
                <a:sym typeface="Times New Roman"/>
              </a:rPr>
              <a:t>1. Đặt tay phải lên ngực trái của mình (hình 1), đếm nhịp đập của tim trong vòng một phút.</a:t>
            </a:r>
            <a:endParaRPr/>
          </a:p>
        </p:txBody>
      </p:sp>
      <p:sp>
        <p:nvSpPr>
          <p:cNvPr id="158" name="Google Shape;158;p5"/>
          <p:cNvSpPr/>
          <p:nvPr/>
        </p:nvSpPr>
        <p:spPr>
          <a:xfrm>
            <a:off x="1361316" y="4250884"/>
            <a:ext cx="14352588"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a:solidFill>
                  <a:srgbClr val="FF0066"/>
                </a:solidFill>
                <a:latin typeface="Times New Roman"/>
                <a:ea typeface="Times New Roman"/>
                <a:cs typeface="Times New Roman"/>
                <a:sym typeface="Times New Roman"/>
              </a:rPr>
              <a:t>2. Đặt hai đầu ngón tay của tay phải lên cổ tay tại vị trí ngay dưới nếp gấp cổ tay (hình 2). Đếm nhịp đập của mạch trong vòng một phút.</a:t>
            </a:r>
            <a:endParaRPr/>
          </a:p>
        </p:txBody>
      </p:sp>
      <p:sp>
        <p:nvSpPr>
          <p:cNvPr id="159" name="Google Shape;159;p5"/>
          <p:cNvSpPr/>
          <p:nvPr/>
        </p:nvSpPr>
        <p:spPr>
          <a:xfrm>
            <a:off x="1439067" y="8393816"/>
            <a:ext cx="7544853"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a:solidFill>
                  <a:srgbClr val="FF0066"/>
                </a:solidFill>
                <a:latin typeface="Times New Roman"/>
                <a:ea typeface="Times New Roman"/>
                <a:cs typeface="Times New Roman"/>
                <a:sym typeface="Times New Roman"/>
              </a:rPr>
              <a:t>3. Chia sẻ với bạn về các kết quả trên</a:t>
            </a:r>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par>
                                <p:cTn id="8" presetID="10" presetClass="entr" presetSubtype="0" fill="hold" nodeType="withEffect">
                                  <p:stCondLst>
                                    <p:cond delay="0"/>
                                  </p:stCondLst>
                                  <p:childTnLst>
                                    <p:set>
                                      <p:cBhvr>
                                        <p:cTn id="9" dur="1" fill="hold">
                                          <p:stCondLst>
                                            <p:cond delay="0"/>
                                          </p:stCondLst>
                                        </p:cTn>
                                        <p:tgtEl>
                                          <p:spTgt spid="158"/>
                                        </p:tgtEl>
                                        <p:attrNameLst>
                                          <p:attrName>style.visibility</p:attrName>
                                        </p:attrNameLst>
                                      </p:cBhvr>
                                      <p:to>
                                        <p:strVal val="visible"/>
                                      </p:to>
                                    </p:set>
                                    <p:animEffect transition="in" filter="fade">
                                      <p:cBhvr>
                                        <p:cTn id="10" dur="500"/>
                                        <p:tgtEl>
                                          <p:spTgt spid="1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3"/>
                                        </p:tgtEl>
                                        <p:attrNameLst>
                                          <p:attrName>style.visibility</p:attrName>
                                        </p:attrNameLst>
                                      </p:cBhvr>
                                      <p:to>
                                        <p:strVal val="visible"/>
                                      </p:to>
                                    </p:set>
                                    <p:animEffect transition="in" filter="fade">
                                      <p:cBhvr>
                                        <p:cTn id="15" dur="500"/>
                                        <p:tgtEl>
                                          <p:spTgt spid="15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9"/>
                                        </p:tgtEl>
                                        <p:attrNameLst>
                                          <p:attrName>style.visibility</p:attrName>
                                        </p:attrNameLst>
                                      </p:cBhvr>
                                      <p:to>
                                        <p:strVal val="visible"/>
                                      </p:to>
                                    </p:set>
                                    <p:animEffect transition="in" filter="fade">
                                      <p:cBhvr>
                                        <p:cTn id="20"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grpSp>
        <p:nvGrpSpPr>
          <p:cNvPr id="164" name="Google Shape;164;p6"/>
          <p:cNvGrpSpPr/>
          <p:nvPr/>
        </p:nvGrpSpPr>
        <p:grpSpPr>
          <a:xfrm>
            <a:off x="5211494" y="103853"/>
            <a:ext cx="5878532" cy="994830"/>
            <a:chOff x="5063633" y="164812"/>
            <a:chExt cx="5779343" cy="994830"/>
          </a:xfrm>
        </p:grpSpPr>
        <p:grpSp>
          <p:nvGrpSpPr>
            <p:cNvPr id="165" name="Google Shape;165;p6"/>
            <p:cNvGrpSpPr/>
            <p:nvPr/>
          </p:nvGrpSpPr>
          <p:grpSpPr>
            <a:xfrm>
              <a:off x="5063633" y="164812"/>
              <a:ext cx="5779343" cy="994830"/>
              <a:chOff x="5063633" y="164812"/>
              <a:chExt cx="5779343" cy="994830"/>
            </a:xfrm>
          </p:grpSpPr>
          <p:sp>
            <p:nvSpPr>
              <p:cNvPr id="166" name="Google Shape;166;p6"/>
              <p:cNvSpPr txBox="1"/>
              <p:nvPr/>
            </p:nvSpPr>
            <p:spPr>
              <a:xfrm>
                <a:off x="5063633" y="164812"/>
                <a:ext cx="577934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rgbClr val="0000CC"/>
                    </a:solidFill>
                    <a:latin typeface="Times New Roman"/>
                    <a:ea typeface="Times New Roman"/>
                    <a:cs typeface="Times New Roman"/>
                    <a:sym typeface="Times New Roman"/>
                  </a:rPr>
                  <a:t>Thứ……ngày…..tháng…..năm…….</a:t>
                </a:r>
                <a:endParaRPr/>
              </a:p>
            </p:txBody>
          </p:sp>
          <p:sp>
            <p:nvSpPr>
              <p:cNvPr id="167" name="Google Shape;167;p6"/>
              <p:cNvSpPr txBox="1"/>
              <p:nvPr/>
            </p:nvSpPr>
            <p:spPr>
              <a:xfrm>
                <a:off x="5993302" y="636422"/>
                <a:ext cx="390704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66"/>
                    </a:solidFill>
                    <a:latin typeface="Times New Roman"/>
                    <a:ea typeface="Times New Roman"/>
                    <a:cs typeface="Times New Roman"/>
                    <a:sym typeface="Times New Roman"/>
                  </a:rPr>
                  <a:t>TỰ NHIÊN VÀ XÃ HỘI</a:t>
                </a:r>
                <a:endParaRPr/>
              </a:p>
            </p:txBody>
          </p:sp>
        </p:grpSp>
        <p:cxnSp>
          <p:nvCxnSpPr>
            <p:cNvPr id="168" name="Google Shape;168;p6"/>
            <p:cNvCxnSpPr/>
            <p:nvPr/>
          </p:nvCxnSpPr>
          <p:spPr>
            <a:xfrm>
              <a:off x="6143131" y="1136154"/>
              <a:ext cx="3595885"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grpSp>
        <p:nvGrpSpPr>
          <p:cNvPr id="169" name="Google Shape;169;p6"/>
          <p:cNvGrpSpPr/>
          <p:nvPr/>
        </p:nvGrpSpPr>
        <p:grpSpPr>
          <a:xfrm>
            <a:off x="450451" y="2533757"/>
            <a:ext cx="15299535" cy="4895851"/>
            <a:chOff x="488551" y="3124200"/>
            <a:chExt cx="15299535" cy="4895851"/>
          </a:xfrm>
        </p:grpSpPr>
        <p:pic>
          <p:nvPicPr>
            <p:cNvPr id="170" name="Google Shape;170;p6"/>
            <p:cNvPicPr preferRelativeResize="0"/>
            <p:nvPr/>
          </p:nvPicPr>
          <p:blipFill rotWithShape="1">
            <a:blip r:embed="rId4">
              <a:alphaModFix/>
            </a:blip>
            <a:srcRect/>
            <a:stretch/>
          </p:blipFill>
          <p:spPr>
            <a:xfrm>
              <a:off x="488551" y="3124200"/>
              <a:ext cx="15299535" cy="4895851"/>
            </a:xfrm>
            <a:prstGeom prst="rect">
              <a:avLst/>
            </a:prstGeom>
            <a:noFill/>
            <a:ln>
              <a:noFill/>
            </a:ln>
          </p:spPr>
        </p:pic>
        <p:sp>
          <p:nvSpPr>
            <p:cNvPr id="171" name="Google Shape;171;p6"/>
            <p:cNvSpPr/>
            <p:nvPr/>
          </p:nvSpPr>
          <p:spPr>
            <a:xfrm>
              <a:off x="1395290" y="4171843"/>
              <a:ext cx="13959950" cy="3416320"/>
            </a:xfrm>
            <a:prstGeom prst="rect">
              <a:avLst/>
            </a:prstGeom>
            <a:solidFill>
              <a:srgbClr val="DDEDD8"/>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dirty="0">
                  <a:solidFill>
                    <a:srgbClr val="0000CC"/>
                  </a:solidFill>
                  <a:latin typeface="Times New Roman"/>
                  <a:ea typeface="Times New Roman"/>
                  <a:cs typeface="Times New Roman"/>
                  <a:sym typeface="Times New Roman"/>
                </a:rPr>
                <a:t>Tim </a:t>
              </a:r>
              <a:r>
                <a:rPr lang="en-US" sz="3600" b="1" dirty="0" err="1">
                  <a:solidFill>
                    <a:srgbClr val="0000CC"/>
                  </a:solidFill>
                  <a:latin typeface="Times New Roman"/>
                  <a:ea typeface="Times New Roman"/>
                  <a:cs typeface="Times New Roman"/>
                  <a:sym typeface="Times New Roman"/>
                </a:rPr>
                <a:t>hoạt</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động</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như</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một</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máy</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bơm</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Khi</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cơ</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tim</a:t>
              </a:r>
              <a:r>
                <a:rPr lang="en-US" sz="3600" b="1" dirty="0">
                  <a:solidFill>
                    <a:srgbClr val="0000CC"/>
                  </a:solidFill>
                  <a:latin typeface="Times New Roman"/>
                  <a:ea typeface="Times New Roman"/>
                  <a:cs typeface="Times New Roman"/>
                  <a:sym typeface="Times New Roman"/>
                </a:rPr>
                <a:t> co </a:t>
              </a:r>
              <a:r>
                <a:rPr lang="en-US" sz="3600" b="1" dirty="0" err="1">
                  <a:solidFill>
                    <a:srgbClr val="0000CC"/>
                  </a:solidFill>
                  <a:latin typeface="Times New Roman"/>
                  <a:ea typeface="Times New Roman"/>
                  <a:cs typeface="Times New Roman"/>
                  <a:sym typeface="Times New Roman"/>
                </a:rPr>
                <a:t>bóp</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để</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bơm</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máu</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em</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có</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thể</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cảm</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nhận</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được</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nhịp</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tim</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và</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mạch</a:t>
              </a:r>
              <a:r>
                <a:rPr lang="en-US" sz="3600" b="1" dirty="0">
                  <a:solidFill>
                    <a:srgbClr val="0000CC"/>
                  </a:solidFill>
                  <a:latin typeface="Times New Roman"/>
                  <a:ea typeface="Times New Roman"/>
                  <a:cs typeface="Times New Roman"/>
                  <a:sym typeface="Times New Roman"/>
                </a:rPr>
                <a:t>. Tim </a:t>
              </a:r>
              <a:r>
                <a:rPr lang="en-US" sz="3600" b="1" dirty="0" err="1">
                  <a:solidFill>
                    <a:srgbClr val="0000CC"/>
                  </a:solidFill>
                  <a:latin typeface="Times New Roman"/>
                  <a:ea typeface="Times New Roman"/>
                  <a:cs typeface="Times New Roman"/>
                  <a:sym typeface="Times New Roman"/>
                </a:rPr>
                <a:t>của</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trẻ</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em</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thường</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đập</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khoảng</a:t>
              </a:r>
              <a:r>
                <a:rPr lang="en-US" sz="3600" b="1" dirty="0">
                  <a:solidFill>
                    <a:srgbClr val="0000CC"/>
                  </a:solidFill>
                  <a:latin typeface="Times New Roman"/>
                  <a:ea typeface="Times New Roman"/>
                  <a:cs typeface="Times New Roman"/>
                  <a:sym typeface="Times New Roman"/>
                </a:rPr>
                <a:t> 70 </a:t>
              </a:r>
              <a:r>
                <a:rPr lang="en-US" sz="3600" b="1" dirty="0" err="1">
                  <a:solidFill>
                    <a:srgbClr val="0000CC"/>
                  </a:solidFill>
                  <a:latin typeface="Times New Roman"/>
                  <a:ea typeface="Times New Roman"/>
                  <a:cs typeface="Times New Roman"/>
                  <a:sym typeface="Times New Roman"/>
                </a:rPr>
                <a:t>đến</a:t>
              </a:r>
              <a:r>
                <a:rPr lang="en-US" sz="3600" b="1" dirty="0">
                  <a:solidFill>
                    <a:srgbClr val="0000CC"/>
                  </a:solidFill>
                  <a:latin typeface="Times New Roman"/>
                  <a:ea typeface="Times New Roman"/>
                  <a:cs typeface="Times New Roman"/>
                  <a:sym typeface="Times New Roman"/>
                </a:rPr>
                <a:t> 120 </a:t>
              </a:r>
              <a:r>
                <a:rPr lang="en-US" sz="3600" b="1" dirty="0" err="1">
                  <a:solidFill>
                    <a:srgbClr val="0000CC"/>
                  </a:solidFill>
                  <a:latin typeface="Times New Roman"/>
                  <a:ea typeface="Times New Roman"/>
                  <a:cs typeface="Times New Roman"/>
                  <a:sym typeface="Times New Roman"/>
                </a:rPr>
                <a:t>lần</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trong</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một</a:t>
              </a:r>
              <a:r>
                <a:rPr lang="en-US" sz="3600" b="1" dirty="0">
                  <a:solidFill>
                    <a:srgbClr val="0000CC"/>
                  </a:solidFill>
                  <a:latin typeface="Times New Roman"/>
                  <a:ea typeface="Times New Roman"/>
                  <a:cs typeface="Times New Roman"/>
                  <a:sym typeface="Times New Roman"/>
                </a:rPr>
                <a:t> </a:t>
              </a:r>
              <a:r>
                <a:rPr lang="en-US" sz="3600" b="1" dirty="0" err="1" smtClean="0">
                  <a:solidFill>
                    <a:srgbClr val="0000CC"/>
                  </a:solidFill>
                  <a:latin typeface="Times New Roman"/>
                  <a:ea typeface="Times New Roman"/>
                  <a:cs typeface="Times New Roman"/>
                  <a:sym typeface="Times New Roman"/>
                </a:rPr>
                <a:t>phút</a:t>
              </a:r>
              <a:r>
                <a:rPr lang="en-US" sz="3600" b="1" dirty="0" smtClean="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Với</a:t>
              </a:r>
              <a:r>
                <a:rPr lang="en-US" sz="3600" b="1" dirty="0">
                  <a:solidFill>
                    <a:srgbClr val="0000CC"/>
                  </a:solidFill>
                  <a:latin typeface="Times New Roman"/>
                  <a:ea typeface="Times New Roman"/>
                  <a:cs typeface="Times New Roman"/>
                  <a:sym typeface="Times New Roman"/>
                </a:rPr>
                <a:t> </a:t>
              </a:r>
              <a:r>
                <a:rPr lang="en-US" sz="3600" b="1" dirty="0" err="1" smtClean="0">
                  <a:solidFill>
                    <a:srgbClr val="0000CC"/>
                  </a:solidFill>
                  <a:latin typeface="Times New Roman"/>
                  <a:ea typeface="Times New Roman"/>
                  <a:cs typeface="Times New Roman"/>
                  <a:sym typeface="Times New Roman"/>
                </a:rPr>
                <a:t>mỗi</a:t>
              </a:r>
              <a:r>
                <a:rPr lang="en-US" sz="3600" b="1" dirty="0" smtClean="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nhịp</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tim</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máu</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được</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vận</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chuyển</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cung</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cấp</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khi</a:t>
              </a:r>
              <a:r>
                <a:rPr lang="en-US" sz="3600" b="1" dirty="0">
                  <a:solidFill>
                    <a:srgbClr val="0000CC"/>
                  </a:solidFill>
                  <a:latin typeface="Times New Roman"/>
                  <a:ea typeface="Times New Roman"/>
                  <a:cs typeface="Times New Roman"/>
                  <a:sym typeface="Times New Roman"/>
                </a:rPr>
                <a:t> ô-xi </a:t>
              </a:r>
              <a:r>
                <a:rPr lang="en-US" sz="3600" b="1" dirty="0" err="1">
                  <a:solidFill>
                    <a:srgbClr val="0000CC"/>
                  </a:solidFill>
                  <a:latin typeface="Times New Roman"/>
                  <a:ea typeface="Times New Roman"/>
                  <a:cs typeface="Times New Roman"/>
                  <a:sym typeface="Times New Roman"/>
                </a:rPr>
                <a:t>và</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các</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chất</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dinh</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dưỡng</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nuôi</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cơ</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thể</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đồng</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thời</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thu</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nhận</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khí</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các-bô-nic</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và</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các</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chất</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thải</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từ</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các</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cơ</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quan</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của</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cơ</a:t>
              </a:r>
              <a:r>
                <a:rPr lang="en-US" sz="3600" b="1" dirty="0">
                  <a:solidFill>
                    <a:srgbClr val="0000CC"/>
                  </a:solidFill>
                  <a:latin typeface="Times New Roman"/>
                  <a:ea typeface="Times New Roman"/>
                  <a:cs typeface="Times New Roman"/>
                  <a:sym typeface="Times New Roman"/>
                </a:rPr>
                <a:t> </a:t>
              </a:r>
              <a:r>
                <a:rPr lang="en-US" sz="3600" b="1" dirty="0" err="1">
                  <a:solidFill>
                    <a:srgbClr val="0000CC"/>
                  </a:solidFill>
                  <a:latin typeface="Times New Roman"/>
                  <a:ea typeface="Times New Roman"/>
                  <a:cs typeface="Times New Roman"/>
                  <a:sym typeface="Times New Roman"/>
                </a:rPr>
                <a:t>thể</a:t>
              </a:r>
              <a:r>
                <a:rPr lang="en-US" sz="3600" b="1" dirty="0">
                  <a:solidFill>
                    <a:srgbClr val="0000CC"/>
                  </a:solidFill>
                  <a:latin typeface="Times New Roman"/>
                  <a:ea typeface="Times New Roman"/>
                  <a:cs typeface="Times New Roman"/>
                  <a:sym typeface="Times New Roman"/>
                </a:rPr>
                <a:t>.</a:t>
              </a:r>
              <a:endParaRPr dirty="0"/>
            </a:p>
          </p:txBody>
        </p:sp>
      </p:grpSp>
      <p:sp>
        <p:nvSpPr>
          <p:cNvPr id="172" name="Google Shape;172;p6"/>
          <p:cNvSpPr txBox="1"/>
          <p:nvPr/>
        </p:nvSpPr>
        <p:spPr>
          <a:xfrm>
            <a:off x="4785519" y="1097280"/>
            <a:ext cx="6629400" cy="575978"/>
          </a:xfrm>
          <a:prstGeom prst="rect">
            <a:avLst/>
          </a:prstGeom>
          <a:noFill/>
          <a:ln>
            <a:noFill/>
          </a:ln>
        </p:spPr>
        <p:txBody>
          <a:bodyPr spcFirstLastPara="1" wrap="square" lIns="143675" tIns="71825" rIns="143675" bIns="71825" anchor="t" anchorCtr="0">
            <a:spAutoFit/>
          </a:bodyPr>
          <a:lstStyle/>
          <a:p>
            <a:pPr marL="0" marR="0" lvl="0" indent="0" algn="ctr" rtl="0">
              <a:spcBef>
                <a:spcPts val="0"/>
              </a:spcBef>
              <a:spcAft>
                <a:spcPts val="0"/>
              </a:spcAft>
              <a:buNone/>
            </a:pPr>
            <a:r>
              <a:rPr lang="en-US" sz="2800" b="1">
                <a:solidFill>
                  <a:srgbClr val="0000CC"/>
                </a:solidFill>
                <a:latin typeface="Times New Roman"/>
                <a:ea typeface="Times New Roman"/>
                <a:cs typeface="Times New Roman"/>
                <a:sym typeface="Times New Roman"/>
              </a:rPr>
              <a:t>Bài 16: CƠ QUAN TUẦN HOÀN (T1)</a:t>
            </a:r>
            <a:endParaRPr/>
          </a:p>
        </p:txBody>
      </p:sp>
      <p:sp>
        <p:nvSpPr>
          <p:cNvPr id="173" name="Google Shape;173;p6"/>
          <p:cNvSpPr/>
          <p:nvPr/>
        </p:nvSpPr>
        <p:spPr>
          <a:xfrm>
            <a:off x="1353221" y="1695342"/>
            <a:ext cx="973680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u="sng">
                <a:solidFill>
                  <a:srgbClr val="FF0000"/>
                </a:solidFill>
                <a:latin typeface="Times New Roman"/>
                <a:ea typeface="Times New Roman"/>
                <a:cs typeface="Times New Roman"/>
                <a:sym typeface="Times New Roman"/>
              </a:rPr>
              <a:t>2. Chức năng của cơ quan tuần hoàn.</a:t>
            </a:r>
            <a:endParaRPr/>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grpSp>
        <p:nvGrpSpPr>
          <p:cNvPr id="178" name="Google Shape;178;p7"/>
          <p:cNvGrpSpPr/>
          <p:nvPr/>
        </p:nvGrpSpPr>
        <p:grpSpPr>
          <a:xfrm>
            <a:off x="5211494" y="103853"/>
            <a:ext cx="5878532" cy="994830"/>
            <a:chOff x="5063633" y="164812"/>
            <a:chExt cx="5779343" cy="994830"/>
          </a:xfrm>
        </p:grpSpPr>
        <p:grpSp>
          <p:nvGrpSpPr>
            <p:cNvPr id="179" name="Google Shape;179;p7"/>
            <p:cNvGrpSpPr/>
            <p:nvPr/>
          </p:nvGrpSpPr>
          <p:grpSpPr>
            <a:xfrm>
              <a:off x="5063633" y="164812"/>
              <a:ext cx="5779343" cy="994830"/>
              <a:chOff x="5063633" y="164812"/>
              <a:chExt cx="5779343" cy="994830"/>
            </a:xfrm>
          </p:grpSpPr>
          <p:sp>
            <p:nvSpPr>
              <p:cNvPr id="180" name="Google Shape;180;p7"/>
              <p:cNvSpPr txBox="1"/>
              <p:nvPr/>
            </p:nvSpPr>
            <p:spPr>
              <a:xfrm>
                <a:off x="5063633" y="164812"/>
                <a:ext cx="577934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rgbClr val="0000CC"/>
                    </a:solidFill>
                    <a:latin typeface="Times New Roman"/>
                    <a:ea typeface="Times New Roman"/>
                    <a:cs typeface="Times New Roman"/>
                    <a:sym typeface="Times New Roman"/>
                  </a:rPr>
                  <a:t>Thứ……ngày…..tháng…..năm…….</a:t>
                </a:r>
                <a:endParaRPr/>
              </a:p>
            </p:txBody>
          </p:sp>
          <p:sp>
            <p:nvSpPr>
              <p:cNvPr id="181" name="Google Shape;181;p7"/>
              <p:cNvSpPr txBox="1"/>
              <p:nvPr/>
            </p:nvSpPr>
            <p:spPr>
              <a:xfrm>
                <a:off x="5993302" y="636422"/>
                <a:ext cx="390704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66"/>
                    </a:solidFill>
                    <a:latin typeface="Times New Roman"/>
                    <a:ea typeface="Times New Roman"/>
                    <a:cs typeface="Times New Roman"/>
                    <a:sym typeface="Times New Roman"/>
                  </a:rPr>
                  <a:t>TỰ NHIÊN VÀ XÃ HỘI</a:t>
                </a:r>
                <a:endParaRPr/>
              </a:p>
            </p:txBody>
          </p:sp>
        </p:grpSp>
        <p:cxnSp>
          <p:nvCxnSpPr>
            <p:cNvPr id="182" name="Google Shape;182;p7"/>
            <p:cNvCxnSpPr/>
            <p:nvPr/>
          </p:nvCxnSpPr>
          <p:spPr>
            <a:xfrm>
              <a:off x="6143131" y="1136154"/>
              <a:ext cx="3595885"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sp>
        <p:nvSpPr>
          <p:cNvPr id="183" name="Google Shape;183;p7"/>
          <p:cNvSpPr txBox="1"/>
          <p:nvPr/>
        </p:nvSpPr>
        <p:spPr>
          <a:xfrm>
            <a:off x="4785519" y="1097280"/>
            <a:ext cx="6629400" cy="575978"/>
          </a:xfrm>
          <a:prstGeom prst="rect">
            <a:avLst/>
          </a:prstGeom>
          <a:noFill/>
          <a:ln>
            <a:noFill/>
          </a:ln>
        </p:spPr>
        <p:txBody>
          <a:bodyPr spcFirstLastPara="1" wrap="square" lIns="143675" tIns="71825" rIns="143675" bIns="71825" anchor="t" anchorCtr="0">
            <a:spAutoFit/>
          </a:bodyPr>
          <a:lstStyle/>
          <a:p>
            <a:pPr marL="0" marR="0" lvl="0" indent="0" algn="ctr" rtl="0">
              <a:spcBef>
                <a:spcPts val="0"/>
              </a:spcBef>
              <a:spcAft>
                <a:spcPts val="0"/>
              </a:spcAft>
              <a:buNone/>
            </a:pPr>
            <a:r>
              <a:rPr lang="en-US" sz="2800" b="1">
                <a:solidFill>
                  <a:srgbClr val="0000CC"/>
                </a:solidFill>
                <a:latin typeface="Times New Roman"/>
                <a:ea typeface="Times New Roman"/>
                <a:cs typeface="Times New Roman"/>
                <a:sym typeface="Times New Roman"/>
              </a:rPr>
              <a:t>Bài 16: CƠ QUAN TUẦN HOÀN (T1)</a:t>
            </a:r>
            <a:endParaRPr/>
          </a:p>
        </p:txBody>
      </p:sp>
      <p:sp>
        <p:nvSpPr>
          <p:cNvPr id="184" name="Google Shape;184;p7"/>
          <p:cNvSpPr/>
          <p:nvPr/>
        </p:nvSpPr>
        <p:spPr>
          <a:xfrm>
            <a:off x="1353221" y="1695342"/>
            <a:ext cx="973680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u="sng">
                <a:solidFill>
                  <a:srgbClr val="FF0000"/>
                </a:solidFill>
                <a:latin typeface="Times New Roman"/>
                <a:ea typeface="Times New Roman"/>
                <a:cs typeface="Times New Roman"/>
                <a:sym typeface="Times New Roman"/>
              </a:rPr>
              <a:t>2. Chức năng của cơ quan tuần hoàn.</a:t>
            </a:r>
            <a:endParaRPr/>
          </a:p>
        </p:txBody>
      </p:sp>
      <p:pic>
        <p:nvPicPr>
          <p:cNvPr id="185" name="Google Shape;185;p7"/>
          <p:cNvPicPr preferRelativeResize="0"/>
          <p:nvPr/>
        </p:nvPicPr>
        <p:blipFill rotWithShape="1">
          <a:blip r:embed="rId4">
            <a:alphaModFix/>
          </a:blip>
          <a:srcRect l="32000" t="24466"/>
          <a:stretch/>
        </p:blipFill>
        <p:spPr>
          <a:xfrm>
            <a:off x="2804319" y="3743251"/>
            <a:ext cx="7487562" cy="4876800"/>
          </a:xfrm>
          <a:prstGeom prst="rect">
            <a:avLst/>
          </a:prstGeom>
          <a:noFill/>
          <a:ln>
            <a:noFill/>
          </a:ln>
        </p:spPr>
      </p:pic>
      <p:grpSp>
        <p:nvGrpSpPr>
          <p:cNvPr id="186" name="Google Shape;186;p7"/>
          <p:cNvGrpSpPr/>
          <p:nvPr/>
        </p:nvGrpSpPr>
        <p:grpSpPr>
          <a:xfrm>
            <a:off x="1051719" y="2324180"/>
            <a:ext cx="13030200" cy="1385941"/>
            <a:chOff x="1338140" y="2382807"/>
            <a:chExt cx="13030200" cy="1385941"/>
          </a:xfrm>
        </p:grpSpPr>
        <p:pic>
          <p:nvPicPr>
            <p:cNvPr id="187" name="Google Shape;187;p7"/>
            <p:cNvPicPr preferRelativeResize="0"/>
            <p:nvPr/>
          </p:nvPicPr>
          <p:blipFill rotWithShape="1">
            <a:blip r:embed="rId4">
              <a:alphaModFix/>
            </a:blip>
            <a:srcRect r="89719" b="79075"/>
            <a:stretch/>
          </p:blipFill>
          <p:spPr>
            <a:xfrm>
              <a:off x="1338140" y="2382807"/>
              <a:ext cx="1161379" cy="1385941"/>
            </a:xfrm>
            <a:prstGeom prst="rect">
              <a:avLst/>
            </a:prstGeom>
            <a:noFill/>
            <a:ln>
              <a:noFill/>
            </a:ln>
          </p:spPr>
        </p:pic>
        <p:sp>
          <p:nvSpPr>
            <p:cNvPr id="188" name="Google Shape;188;p7"/>
            <p:cNvSpPr/>
            <p:nvPr/>
          </p:nvSpPr>
          <p:spPr>
            <a:xfrm>
              <a:off x="2252540" y="2452201"/>
              <a:ext cx="12115800"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a:solidFill>
                    <a:srgbClr val="FF0000"/>
                  </a:solidFill>
                  <a:latin typeface="Times New Roman"/>
                  <a:ea typeface="Times New Roman"/>
                  <a:cs typeface="Times New Roman"/>
                  <a:sym typeface="Times New Roman"/>
                </a:rPr>
                <a:t>Nhịp tim của em thay đổi thế nào khi em vận động nhẹ và vận động mạnh? Vì sao?</a:t>
              </a:r>
              <a:endParaRPr/>
            </a:p>
          </p:txBody>
        </p:sp>
      </p:grpSp>
      <p:sp>
        <p:nvSpPr>
          <p:cNvPr id="189" name="Google Shape;189;p7"/>
          <p:cNvSpPr/>
          <p:nvPr/>
        </p:nvSpPr>
        <p:spPr>
          <a:xfrm>
            <a:off x="9814720" y="2973275"/>
            <a:ext cx="3515742" cy="1598725"/>
          </a:xfrm>
          <a:prstGeom prst="wedgeEllipseCallout">
            <a:avLst>
              <a:gd name="adj1" fmla="val -52216"/>
              <a:gd name="adj2" fmla="val 91067"/>
            </a:avLst>
          </a:prstGeom>
          <a:solidFill>
            <a:srgbClr val="FFFF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400" b="1">
              <a:solidFill>
                <a:srgbClr val="3333FF"/>
              </a:solidFill>
              <a:latin typeface="Times New Roman"/>
              <a:ea typeface="Times New Roman"/>
              <a:cs typeface="Times New Roman"/>
              <a:sym typeface="Times New Roman"/>
            </a:endParaRPr>
          </a:p>
        </p:txBody>
      </p:sp>
      <p:sp>
        <p:nvSpPr>
          <p:cNvPr id="190" name="Google Shape;190;p7"/>
          <p:cNvSpPr txBox="1"/>
          <p:nvPr/>
        </p:nvSpPr>
        <p:spPr>
          <a:xfrm>
            <a:off x="10002614" y="3226925"/>
            <a:ext cx="3327847" cy="11387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400" b="1">
                <a:solidFill>
                  <a:srgbClr val="3333FF"/>
                </a:solidFill>
                <a:latin typeface="Times New Roman"/>
                <a:ea typeface="Times New Roman"/>
                <a:cs typeface="Times New Roman"/>
                <a:sym typeface="Times New Roman"/>
              </a:rPr>
              <a:t>THẢO LUẬN NHÓM 4</a:t>
            </a:r>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
                                        </p:tgtEl>
                                        <p:attrNameLst>
                                          <p:attrName>style.visibility</p:attrName>
                                        </p:attrNameLst>
                                      </p:cBhvr>
                                      <p:to>
                                        <p:strVal val="visible"/>
                                      </p:to>
                                    </p:set>
                                    <p:animEffect transition="in" filter="fade">
                                      <p:cBhvr>
                                        <p:cTn id="12" dur="500"/>
                                        <p:tgtEl>
                                          <p:spTgt spid="1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9"/>
                                        </p:tgtEl>
                                        <p:attrNameLst>
                                          <p:attrName>style.visibility</p:attrName>
                                        </p:attrNameLst>
                                      </p:cBhvr>
                                      <p:to>
                                        <p:strVal val="visible"/>
                                      </p:to>
                                    </p:set>
                                    <p:animEffect transition="in" filter="fade">
                                      <p:cBhvr>
                                        <p:cTn id="17" dur="500"/>
                                        <p:tgtEl>
                                          <p:spTgt spid="189"/>
                                        </p:tgtEl>
                                      </p:cBhvr>
                                    </p:animEffect>
                                  </p:childTnLst>
                                </p:cTn>
                              </p:par>
                              <p:par>
                                <p:cTn id="18" presetID="10" presetClass="entr" presetSubtype="0" fill="hold" nodeType="withEffect">
                                  <p:stCondLst>
                                    <p:cond delay="0"/>
                                  </p:stCondLst>
                                  <p:childTnLst>
                                    <p:set>
                                      <p:cBhvr>
                                        <p:cTn id="19" dur="1" fill="hold">
                                          <p:stCondLst>
                                            <p:cond delay="0"/>
                                          </p:stCondLst>
                                        </p:cTn>
                                        <p:tgtEl>
                                          <p:spTgt spid="190"/>
                                        </p:tgtEl>
                                        <p:attrNameLst>
                                          <p:attrName>style.visibility</p:attrName>
                                        </p:attrNameLst>
                                      </p:cBhvr>
                                      <p:to>
                                        <p:strVal val="visible"/>
                                      </p:to>
                                    </p:set>
                                    <p:animEffect transition="in" filter="fade">
                                      <p:cBhvr>
                                        <p:cTn id="20"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4"/>
        <p:cNvGrpSpPr/>
        <p:nvPr/>
      </p:nvGrpSpPr>
      <p:grpSpPr>
        <a:xfrm>
          <a:off x="0" y="0"/>
          <a:ext cx="0" cy="0"/>
          <a:chOff x="0" y="0"/>
          <a:chExt cx="0" cy="0"/>
        </a:xfrm>
      </p:grpSpPr>
      <p:grpSp>
        <p:nvGrpSpPr>
          <p:cNvPr id="195" name="Google Shape;195;p8"/>
          <p:cNvGrpSpPr/>
          <p:nvPr/>
        </p:nvGrpSpPr>
        <p:grpSpPr>
          <a:xfrm>
            <a:off x="5211494" y="103853"/>
            <a:ext cx="5878532" cy="994830"/>
            <a:chOff x="5063633" y="164812"/>
            <a:chExt cx="5779343" cy="994830"/>
          </a:xfrm>
        </p:grpSpPr>
        <p:grpSp>
          <p:nvGrpSpPr>
            <p:cNvPr id="196" name="Google Shape;196;p8"/>
            <p:cNvGrpSpPr/>
            <p:nvPr/>
          </p:nvGrpSpPr>
          <p:grpSpPr>
            <a:xfrm>
              <a:off x="5063633" y="164812"/>
              <a:ext cx="5779343" cy="994830"/>
              <a:chOff x="5063633" y="164812"/>
              <a:chExt cx="5779343" cy="994830"/>
            </a:xfrm>
          </p:grpSpPr>
          <p:sp>
            <p:nvSpPr>
              <p:cNvPr id="197" name="Google Shape;197;p8"/>
              <p:cNvSpPr txBox="1"/>
              <p:nvPr/>
            </p:nvSpPr>
            <p:spPr>
              <a:xfrm>
                <a:off x="5063633" y="164812"/>
                <a:ext cx="577934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rgbClr val="0000CC"/>
                    </a:solidFill>
                    <a:latin typeface="Times New Roman"/>
                    <a:ea typeface="Times New Roman"/>
                    <a:cs typeface="Times New Roman"/>
                    <a:sym typeface="Times New Roman"/>
                  </a:rPr>
                  <a:t>Thứ……ngày…..tháng…..năm…….</a:t>
                </a:r>
                <a:endParaRPr/>
              </a:p>
            </p:txBody>
          </p:sp>
          <p:sp>
            <p:nvSpPr>
              <p:cNvPr id="198" name="Google Shape;198;p8"/>
              <p:cNvSpPr txBox="1"/>
              <p:nvPr/>
            </p:nvSpPr>
            <p:spPr>
              <a:xfrm>
                <a:off x="5993302" y="636422"/>
                <a:ext cx="390704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66"/>
                    </a:solidFill>
                    <a:latin typeface="Times New Roman"/>
                    <a:ea typeface="Times New Roman"/>
                    <a:cs typeface="Times New Roman"/>
                    <a:sym typeface="Times New Roman"/>
                  </a:rPr>
                  <a:t>TỰ NHIÊN VÀ XÃ HỘI</a:t>
                </a:r>
                <a:endParaRPr/>
              </a:p>
            </p:txBody>
          </p:sp>
        </p:grpSp>
        <p:cxnSp>
          <p:nvCxnSpPr>
            <p:cNvPr id="199" name="Google Shape;199;p8"/>
            <p:cNvCxnSpPr/>
            <p:nvPr/>
          </p:nvCxnSpPr>
          <p:spPr>
            <a:xfrm>
              <a:off x="6143131" y="1136154"/>
              <a:ext cx="3595885"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3"/>
        <p:cNvGrpSpPr/>
        <p:nvPr/>
      </p:nvGrpSpPr>
      <p:grpSpPr>
        <a:xfrm>
          <a:off x="0" y="0"/>
          <a:ext cx="0" cy="0"/>
          <a:chOff x="0" y="0"/>
          <a:chExt cx="0" cy="0"/>
        </a:xfrm>
      </p:grpSpPr>
      <p:pic>
        <p:nvPicPr>
          <p:cNvPr id="204" name="Google Shape;204;p9" descr="Anh dep 10"/>
          <p:cNvPicPr preferRelativeResize="0"/>
          <p:nvPr/>
        </p:nvPicPr>
        <p:blipFill rotWithShape="1">
          <a:blip r:embed="rId4">
            <a:alphaModFix/>
          </a:blip>
          <a:srcRect/>
          <a:stretch/>
        </p:blipFill>
        <p:spPr>
          <a:xfrm>
            <a:off x="678193" y="388938"/>
            <a:ext cx="14920252" cy="8755062"/>
          </a:xfrm>
          <a:prstGeom prst="rect">
            <a:avLst/>
          </a:prstGeom>
          <a:noFill/>
          <a:ln>
            <a:noFill/>
          </a:ln>
        </p:spPr>
      </p:pic>
      <p:sp>
        <p:nvSpPr>
          <p:cNvPr id="205" name="Google Shape;205;p9"/>
          <p:cNvSpPr/>
          <p:nvPr/>
        </p:nvSpPr>
        <p:spPr>
          <a:xfrm>
            <a:off x="3642519" y="4114800"/>
            <a:ext cx="9220200" cy="1125538"/>
          </a:xfrm>
          <a:prstGeom prst="rect">
            <a:avLst/>
          </a:prstGeom>
        </p:spPr>
        <p:txBody>
          <a:bodyPr>
            <a:prstTxWarp prst="textPlain">
              <a:avLst/>
            </a:prstTxWarp>
          </a:bodyPr>
          <a:lstStyle/>
          <a:p>
            <a:pPr lvl="0" algn="ctr"/>
            <a:r>
              <a:rPr b="1" i="0">
                <a:ln w="19050" cap="flat" cmpd="sng">
                  <a:solidFill>
                    <a:srgbClr val="FFFF00"/>
                  </a:solidFill>
                  <a:prstDash val="solid"/>
                  <a:round/>
                  <a:headEnd type="none" w="sm" len="sm"/>
                  <a:tailEnd type="none" w="sm" len="sm"/>
                </a:ln>
                <a:solidFill>
                  <a:srgbClr val="FF0000"/>
                </a:solidFill>
                <a:latin typeface="Arial"/>
              </a:rPr>
              <a:t>XIN CHÂN THÀNH CẢM ƠN </a:t>
            </a:r>
            <a:br>
              <a:rPr b="1" i="0">
                <a:ln w="19050" cap="flat" cmpd="sng">
                  <a:solidFill>
                    <a:srgbClr val="FFFF00"/>
                  </a:solidFill>
                  <a:prstDash val="solid"/>
                  <a:round/>
                  <a:headEnd type="none" w="sm" len="sm"/>
                  <a:tailEnd type="none" w="sm" len="sm"/>
                </a:ln>
                <a:solidFill>
                  <a:srgbClr val="FF0000"/>
                </a:solidFill>
                <a:latin typeface="Arial"/>
              </a:rPr>
            </a:br>
            <a:r>
              <a:rPr b="1" i="0">
                <a:ln w="19050" cap="flat" cmpd="sng">
                  <a:solidFill>
                    <a:srgbClr val="FFFF00"/>
                  </a:solidFill>
                  <a:prstDash val="solid"/>
                  <a:round/>
                  <a:headEnd type="none" w="sm" len="sm"/>
                  <a:tailEnd type="none" w="sm" len="sm"/>
                </a:ln>
                <a:solidFill>
                  <a:srgbClr val="FF0000"/>
                </a:solidFill>
                <a:latin typeface="Arial"/>
              </a:rPr>
              <a:t>QUÝ THẦY CÔ GIÁO VÀ CÁC EM</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additive="base">
                                        <p:cTn id="7" dur="5000"/>
                                        <p:tgtEl>
                                          <p:spTgt spid="205"/>
                                        </p:tgtEl>
                                        <p:attrNameLst>
                                          <p:attrName>ppt_w</p:attrName>
                                        </p:attrNameLst>
                                      </p:cBhvr>
                                      <p:tavLst>
                                        <p:tav tm="0">
                                          <p:val>
                                            <p:strVal val="0"/>
                                          </p:val>
                                        </p:tav>
                                        <p:tav tm="100000">
                                          <p:val>
                                            <p:strVal val="#ppt_w"/>
                                          </p:val>
                                        </p:tav>
                                      </p:tavLst>
                                    </p:anim>
                                    <p:anim calcmode="lin" valueType="num">
                                      <p:cBhvr additive="base">
                                        <p:cTn id="8" dur="5000"/>
                                        <p:tgtEl>
                                          <p:spTgt spid="20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470</Words>
  <Application>Microsoft Office PowerPoint</Application>
  <PresentationFormat>Custom</PresentationFormat>
  <Paragraphs>48</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Hong Minh</dc:creator>
  <cp:lastModifiedBy>MTBA</cp:lastModifiedBy>
  <cp:revision>1</cp:revision>
  <dcterms:created xsi:type="dcterms:W3CDTF">2008-09-09T22:52:10Z</dcterms:created>
  <dcterms:modified xsi:type="dcterms:W3CDTF">2023-02-28T03:17:35Z</dcterms:modified>
</cp:coreProperties>
</file>