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1" r:id="rId7"/>
    <p:sldMasterId id="2147483733" r:id="rId8"/>
  </p:sldMasterIdLst>
  <p:notesMasterIdLst>
    <p:notesMasterId r:id="rId31"/>
  </p:notesMasterIdLst>
  <p:sldIdLst>
    <p:sldId id="748" r:id="rId9"/>
    <p:sldId id="744" r:id="rId10"/>
    <p:sldId id="523" r:id="rId11"/>
    <p:sldId id="745" r:id="rId12"/>
    <p:sldId id="524" r:id="rId13"/>
    <p:sldId id="746" r:id="rId14"/>
    <p:sldId id="525" r:id="rId15"/>
    <p:sldId id="747" r:id="rId16"/>
    <p:sldId id="526" r:id="rId17"/>
    <p:sldId id="743" r:id="rId18"/>
    <p:sldId id="731" r:id="rId19"/>
    <p:sldId id="732" r:id="rId20"/>
    <p:sldId id="733" r:id="rId21"/>
    <p:sldId id="742" r:id="rId22"/>
    <p:sldId id="735" r:id="rId23"/>
    <p:sldId id="741" r:id="rId24"/>
    <p:sldId id="736" r:id="rId25"/>
    <p:sldId id="740" r:id="rId26"/>
    <p:sldId id="737" r:id="rId27"/>
    <p:sldId id="739" r:id="rId28"/>
    <p:sldId id="738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852" y="-108"/>
      </p:cViewPr>
      <p:guideLst>
        <p:guide orient="horz" pos="2160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D15AD-035E-462C-A42F-5F4A3C48D9F1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80E4-22DD-401B-A2AA-4A8AE3A58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0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8.xml"/><Relationship Id="rId5" Type="http://schemas.openxmlformats.org/officeDocument/2006/relationships/slide" Target="../slides/slide6.xml"/><Relationship Id="rId4" Type="http://schemas.openxmlformats.org/officeDocument/2006/relationships/slide" Target="../slides/slide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  <a:pPr>
                <a:defRPr/>
              </a:pPr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F743-77FE-4295-86F2-DF5802E185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4912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  <a:pPr>
                <a:defRPr/>
              </a:pPr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E46F-94F2-4093-B1D6-C96B093B70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26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  <a:pPr>
                <a:defRPr/>
              </a:pPr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B12-8AAF-4706-902C-83397A8523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311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  <a:pPr>
                <a:defRPr/>
              </a:pPr>
              <a:t>2022/10/18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7E41-51A3-4EE2-A4EB-AE2935AE56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8877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  <a:pPr>
                <a:defRPr/>
              </a:pPr>
              <a:t>2022/10/18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2513-4490-4FA0-B48B-E023426349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8484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  <a:pPr>
                <a:defRPr/>
              </a:pPr>
              <a:t>2022/10/18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1043-A728-48FC-AD2D-822EA37A28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5364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  <a:pPr>
                <a:defRPr/>
              </a:pPr>
              <a:t>2022/10/18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9E25-2459-44F7-A726-F4A7EE3E3B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8277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  <a:pPr>
                <a:defRPr/>
              </a:pPr>
              <a:t>2022/10/18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E210-533E-4EFC-897E-FE10844877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681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  <a:pPr>
                <a:defRPr/>
              </a:pPr>
              <a:t>2022/10/18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EE2C6-E1CE-484F-8758-853DEBC07E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0051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  <a:pPr>
                <a:defRPr/>
              </a:pPr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891A-5660-4E69-B364-22072C899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5719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  <a:pPr>
                <a:defRPr/>
              </a:pPr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041D-2446-4F72-A317-1F6F21F12A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019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939271" y="-8890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-237697">
            <a:off x="6197197" y="5265597"/>
            <a:ext cx="5987384" cy="1996513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1722" y="-88902"/>
            <a:ext cx="3818084" cy="1551909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69467" y="3992558"/>
            <a:ext cx="3182609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3219473" y="1869847"/>
            <a:ext cx="5856523" cy="3118309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51400" y="1295400"/>
            <a:ext cx="10689200" cy="372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9900035" y="3349827"/>
            <a:ext cx="2920063" cy="2126081"/>
            <a:chOff x="6001425" y="5588275"/>
            <a:chExt cx="1332875" cy="970400"/>
          </a:xfrm>
        </p:grpSpPr>
        <p:sp>
          <p:nvSpPr>
            <p:cNvPr id="18" name="Google Shape;18;p2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" name="Google Shape;30;p2"/>
          <p:cNvSpPr/>
          <p:nvPr/>
        </p:nvSpPr>
        <p:spPr>
          <a:xfrm rot="10516267">
            <a:off x="-940830" y="832756"/>
            <a:ext cx="2473275" cy="252701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-1136787">
            <a:off x="3954559" y="5160149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" name="Google Shape;32;p2"/>
          <p:cNvGrpSpPr/>
          <p:nvPr/>
        </p:nvGrpSpPr>
        <p:grpSpPr>
          <a:xfrm rot="-1060674">
            <a:off x="10649904" y="-508789"/>
            <a:ext cx="1782347" cy="2125081"/>
            <a:chOff x="3066650" y="5873925"/>
            <a:chExt cx="1591250" cy="2145950"/>
          </a:xfrm>
        </p:grpSpPr>
        <p:sp>
          <p:nvSpPr>
            <p:cNvPr id="33" name="Google Shape;33;p2"/>
            <p:cNvSpPr/>
            <p:nvPr/>
          </p:nvSpPr>
          <p:spPr>
            <a:xfrm>
              <a:off x="3173800" y="7137625"/>
              <a:ext cx="1085150" cy="731800"/>
            </a:xfrm>
            <a:custGeom>
              <a:avLst/>
              <a:gdLst/>
              <a:ahLst/>
              <a:cxnLst/>
              <a:rect l="l" t="t" r="r" b="b"/>
              <a:pathLst>
                <a:path w="43406" h="29272" fill="none" extrusionOk="0">
                  <a:moveTo>
                    <a:pt x="43406" y="1"/>
                  </a:moveTo>
                  <a:cubicBezTo>
                    <a:pt x="43406" y="1"/>
                    <a:pt x="27874" y="29272"/>
                    <a:pt x="1" y="2805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66650" y="6623950"/>
              <a:ext cx="1591250" cy="1395925"/>
            </a:xfrm>
            <a:custGeom>
              <a:avLst/>
              <a:gdLst/>
              <a:ahLst/>
              <a:cxnLst/>
              <a:rect l="l" t="t" r="r" b="b"/>
              <a:pathLst>
                <a:path w="63650" h="55837" fill="none" extrusionOk="0">
                  <a:moveTo>
                    <a:pt x="20153" y="36566"/>
                  </a:moveTo>
                  <a:cubicBezTo>
                    <a:pt x="28360" y="37113"/>
                    <a:pt x="25108" y="27113"/>
                    <a:pt x="32190" y="25380"/>
                  </a:cubicBezTo>
                  <a:cubicBezTo>
                    <a:pt x="39303" y="23618"/>
                    <a:pt x="45929" y="14985"/>
                    <a:pt x="48513" y="8237"/>
                  </a:cubicBezTo>
                  <a:cubicBezTo>
                    <a:pt x="51674" y="0"/>
                    <a:pt x="63650" y="5441"/>
                    <a:pt x="57996" y="18389"/>
                  </a:cubicBezTo>
                  <a:cubicBezTo>
                    <a:pt x="52373" y="31368"/>
                    <a:pt x="42737" y="35107"/>
                    <a:pt x="41400" y="42189"/>
                  </a:cubicBezTo>
                  <a:cubicBezTo>
                    <a:pt x="40063" y="49271"/>
                    <a:pt x="27053" y="49363"/>
                    <a:pt x="22251" y="52585"/>
                  </a:cubicBezTo>
                  <a:cubicBezTo>
                    <a:pt x="17478" y="55837"/>
                    <a:pt x="1" y="51946"/>
                    <a:pt x="1" y="51946"/>
                  </a:cubicBezTo>
                  <a:cubicBezTo>
                    <a:pt x="1" y="51946"/>
                    <a:pt x="11916" y="36019"/>
                    <a:pt x="20153" y="3656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181400" y="6379250"/>
              <a:ext cx="680900" cy="1079825"/>
            </a:xfrm>
            <a:custGeom>
              <a:avLst/>
              <a:gdLst/>
              <a:ahLst/>
              <a:cxnLst/>
              <a:rect l="l" t="t" r="r" b="b"/>
              <a:pathLst>
                <a:path w="27236" h="43193" fill="none" extrusionOk="0">
                  <a:moveTo>
                    <a:pt x="27235" y="1"/>
                  </a:moveTo>
                  <a:cubicBezTo>
                    <a:pt x="27235" y="1"/>
                    <a:pt x="25472" y="32706"/>
                    <a:pt x="1" y="4319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19850" y="5873925"/>
              <a:ext cx="959025" cy="1704450"/>
            </a:xfrm>
            <a:custGeom>
              <a:avLst/>
              <a:gdLst/>
              <a:ahLst/>
              <a:cxnLst/>
              <a:rect l="l" t="t" r="r" b="b"/>
              <a:pathLst>
                <a:path w="38361" h="68178" fill="none" extrusionOk="0">
                  <a:moveTo>
                    <a:pt x="11673" y="46050"/>
                  </a:moveTo>
                  <a:cubicBezTo>
                    <a:pt x="19272" y="43102"/>
                    <a:pt x="13983" y="31035"/>
                    <a:pt x="19636" y="26506"/>
                  </a:cubicBezTo>
                  <a:cubicBezTo>
                    <a:pt x="25259" y="21977"/>
                    <a:pt x="23193" y="15654"/>
                    <a:pt x="25290" y="8815"/>
                  </a:cubicBezTo>
                  <a:cubicBezTo>
                    <a:pt x="27904" y="244"/>
                    <a:pt x="37661" y="1"/>
                    <a:pt x="38026" y="13983"/>
                  </a:cubicBezTo>
                  <a:cubicBezTo>
                    <a:pt x="38360" y="27934"/>
                    <a:pt x="31278" y="35290"/>
                    <a:pt x="33041" y="42190"/>
                  </a:cubicBezTo>
                  <a:cubicBezTo>
                    <a:pt x="34804" y="49120"/>
                    <a:pt x="23162" y="54622"/>
                    <a:pt x="20214" y="59515"/>
                  </a:cubicBezTo>
                  <a:cubicBezTo>
                    <a:pt x="17296" y="64409"/>
                    <a:pt x="1" y="68178"/>
                    <a:pt x="1" y="68178"/>
                  </a:cubicBezTo>
                  <a:cubicBezTo>
                    <a:pt x="1" y="68178"/>
                    <a:pt x="4074" y="48968"/>
                    <a:pt x="11673" y="4605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flipH="1">
            <a:off x="4206068" y="-828733"/>
            <a:ext cx="2501717" cy="1821505"/>
            <a:chOff x="6001425" y="5588275"/>
            <a:chExt cx="1332875" cy="970400"/>
          </a:xfrm>
        </p:grpSpPr>
        <p:sp>
          <p:nvSpPr>
            <p:cNvPr id="38" name="Google Shape;38;p2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0" name="Google Shape;50;p2"/>
          <p:cNvSpPr/>
          <p:nvPr/>
        </p:nvSpPr>
        <p:spPr>
          <a:xfrm rot="1122215">
            <a:off x="713762" y="226371"/>
            <a:ext cx="704465" cy="1069001"/>
          </a:xfrm>
          <a:custGeom>
            <a:avLst/>
            <a:gdLst/>
            <a:ahLst/>
            <a:cxnLst/>
            <a:rect l="l" t="t" r="r" b="b"/>
            <a:pathLst>
              <a:path w="15746" h="23894" extrusionOk="0">
                <a:moveTo>
                  <a:pt x="7060" y="5776"/>
                </a:moveTo>
                <a:cubicBezTo>
                  <a:pt x="9548" y="5776"/>
                  <a:pt x="9815" y="8792"/>
                  <a:pt x="9059" y="10123"/>
                </a:cubicBezTo>
                <a:cubicBezTo>
                  <a:pt x="7813" y="10123"/>
                  <a:pt x="5624" y="9424"/>
                  <a:pt x="5624" y="7357"/>
                </a:cubicBezTo>
                <a:cubicBezTo>
                  <a:pt x="5624" y="6293"/>
                  <a:pt x="6414" y="5776"/>
                  <a:pt x="7022" y="5776"/>
                </a:cubicBezTo>
                <a:cubicBezTo>
                  <a:pt x="7035" y="5776"/>
                  <a:pt x="7047" y="5776"/>
                  <a:pt x="7060" y="5776"/>
                </a:cubicBezTo>
                <a:close/>
                <a:moveTo>
                  <a:pt x="7387" y="1"/>
                </a:moveTo>
                <a:cubicBezTo>
                  <a:pt x="7356" y="1"/>
                  <a:pt x="7326" y="1"/>
                  <a:pt x="7296" y="1"/>
                </a:cubicBezTo>
                <a:cubicBezTo>
                  <a:pt x="3466" y="1"/>
                  <a:pt x="1" y="2463"/>
                  <a:pt x="31" y="7357"/>
                </a:cubicBezTo>
                <a:cubicBezTo>
                  <a:pt x="62" y="12281"/>
                  <a:pt x="4013" y="14561"/>
                  <a:pt x="7296" y="15260"/>
                </a:cubicBezTo>
                <a:cubicBezTo>
                  <a:pt x="6384" y="17691"/>
                  <a:pt x="3010" y="20670"/>
                  <a:pt x="3010" y="20761"/>
                </a:cubicBezTo>
                <a:cubicBezTo>
                  <a:pt x="4233" y="22371"/>
                  <a:pt x="8263" y="23894"/>
                  <a:pt x="8359" y="23894"/>
                </a:cubicBezTo>
                <a:cubicBezTo>
                  <a:pt x="8361" y="23894"/>
                  <a:pt x="8361" y="23893"/>
                  <a:pt x="8360" y="23892"/>
                </a:cubicBezTo>
                <a:cubicBezTo>
                  <a:pt x="8360" y="23892"/>
                  <a:pt x="15746" y="16627"/>
                  <a:pt x="15716" y="8633"/>
                </a:cubicBezTo>
                <a:cubicBezTo>
                  <a:pt x="15685" y="1909"/>
                  <a:pt x="11197" y="1"/>
                  <a:pt x="73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 rot="3927894">
            <a:off x="8955691" y="-516705"/>
            <a:ext cx="1538231" cy="1980547"/>
            <a:chOff x="2451800" y="8550200"/>
            <a:chExt cx="424025" cy="560300"/>
          </a:xfrm>
        </p:grpSpPr>
        <p:sp>
          <p:nvSpPr>
            <p:cNvPr id="52" name="Google Shape;52;p2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1191984">
            <a:off x="3784524" y="5826247"/>
            <a:ext cx="1429231" cy="1613500"/>
            <a:chOff x="1135825" y="6187875"/>
            <a:chExt cx="769800" cy="869050"/>
          </a:xfrm>
        </p:grpSpPr>
        <p:sp>
          <p:nvSpPr>
            <p:cNvPr id="55" name="Google Shape;55;p2"/>
            <p:cNvSpPr/>
            <p:nvPr/>
          </p:nvSpPr>
          <p:spPr>
            <a:xfrm>
              <a:off x="1208025" y="6253650"/>
              <a:ext cx="408075" cy="359275"/>
            </a:xfrm>
            <a:custGeom>
              <a:avLst/>
              <a:gdLst/>
              <a:ahLst/>
              <a:cxnLst/>
              <a:rect l="l" t="t" r="r" b="b"/>
              <a:pathLst>
                <a:path w="16323" h="14371" extrusionOk="0">
                  <a:moveTo>
                    <a:pt x="8158" y="1"/>
                  </a:moveTo>
                  <a:cubicBezTo>
                    <a:pt x="7189" y="1"/>
                    <a:pt x="6203" y="199"/>
                    <a:pt x="5259" y="620"/>
                  </a:cubicBezTo>
                  <a:cubicBezTo>
                    <a:pt x="1611" y="2231"/>
                    <a:pt x="0" y="6486"/>
                    <a:pt x="1611" y="10103"/>
                  </a:cubicBezTo>
                  <a:cubicBezTo>
                    <a:pt x="2802" y="12776"/>
                    <a:pt x="5420" y="14370"/>
                    <a:pt x="8177" y="14370"/>
                  </a:cubicBezTo>
                  <a:cubicBezTo>
                    <a:pt x="9151" y="14370"/>
                    <a:pt x="10143" y="14171"/>
                    <a:pt x="11095" y="13751"/>
                  </a:cubicBezTo>
                  <a:cubicBezTo>
                    <a:pt x="14712" y="12140"/>
                    <a:pt x="16323" y="7884"/>
                    <a:pt x="14712" y="4267"/>
                  </a:cubicBezTo>
                  <a:cubicBezTo>
                    <a:pt x="13521" y="1595"/>
                    <a:pt x="10904" y="1"/>
                    <a:pt x="8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22175" y="6727600"/>
              <a:ext cx="283450" cy="329325"/>
            </a:xfrm>
            <a:custGeom>
              <a:avLst/>
              <a:gdLst/>
              <a:ahLst/>
              <a:cxnLst/>
              <a:rect l="l" t="t" r="r" b="b"/>
              <a:pathLst>
                <a:path w="11338" h="13173" extrusionOk="0">
                  <a:moveTo>
                    <a:pt x="2418" y="0"/>
                  </a:moveTo>
                  <a:cubicBezTo>
                    <a:pt x="2209" y="0"/>
                    <a:pt x="1999" y="66"/>
                    <a:pt x="1824" y="203"/>
                  </a:cubicBezTo>
                  <a:lnTo>
                    <a:pt x="517" y="1206"/>
                  </a:lnTo>
                  <a:cubicBezTo>
                    <a:pt x="91" y="1541"/>
                    <a:pt x="0" y="2149"/>
                    <a:pt x="334" y="2574"/>
                  </a:cubicBezTo>
                  <a:lnTo>
                    <a:pt x="8116" y="12787"/>
                  </a:lnTo>
                  <a:cubicBezTo>
                    <a:pt x="8313" y="13038"/>
                    <a:pt x="8605" y="13172"/>
                    <a:pt x="8904" y="13172"/>
                  </a:cubicBezTo>
                  <a:cubicBezTo>
                    <a:pt x="9113" y="13172"/>
                    <a:pt x="9327" y="13107"/>
                    <a:pt x="9514" y="12969"/>
                  </a:cubicBezTo>
                  <a:lnTo>
                    <a:pt x="10821" y="11966"/>
                  </a:lnTo>
                  <a:cubicBezTo>
                    <a:pt x="11246" y="11632"/>
                    <a:pt x="11338" y="11024"/>
                    <a:pt x="11003" y="10599"/>
                  </a:cubicBezTo>
                  <a:lnTo>
                    <a:pt x="3192" y="386"/>
                  </a:lnTo>
                  <a:cubicBezTo>
                    <a:pt x="3013" y="135"/>
                    <a:pt x="2717" y="0"/>
                    <a:pt x="2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08325" y="6969750"/>
              <a:ext cx="97300" cy="87175"/>
            </a:xfrm>
            <a:custGeom>
              <a:avLst/>
              <a:gdLst/>
              <a:ahLst/>
              <a:cxnLst/>
              <a:rect l="l" t="t" r="r" b="b"/>
              <a:pathLst>
                <a:path w="3892" h="3487" extrusionOk="0">
                  <a:moveTo>
                    <a:pt x="2858" y="1"/>
                  </a:moveTo>
                  <a:lnTo>
                    <a:pt x="1" y="2189"/>
                  </a:lnTo>
                  <a:lnTo>
                    <a:pt x="670" y="3101"/>
                  </a:lnTo>
                  <a:cubicBezTo>
                    <a:pt x="867" y="3352"/>
                    <a:pt x="1159" y="3486"/>
                    <a:pt x="1458" y="3486"/>
                  </a:cubicBezTo>
                  <a:cubicBezTo>
                    <a:pt x="1667" y="3486"/>
                    <a:pt x="1881" y="3421"/>
                    <a:pt x="2068" y="3283"/>
                  </a:cubicBezTo>
                  <a:lnTo>
                    <a:pt x="3375" y="2280"/>
                  </a:lnTo>
                  <a:cubicBezTo>
                    <a:pt x="3800" y="1946"/>
                    <a:pt x="3892" y="1338"/>
                    <a:pt x="3557" y="913"/>
                  </a:cubicBez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12750" y="6578400"/>
              <a:ext cx="190750" cy="221925"/>
            </a:xfrm>
            <a:custGeom>
              <a:avLst/>
              <a:gdLst/>
              <a:ahLst/>
              <a:cxnLst/>
              <a:rect l="l" t="t" r="r" b="b"/>
              <a:pathLst>
                <a:path w="7630" h="8877" extrusionOk="0">
                  <a:moveTo>
                    <a:pt x="2067" y="1"/>
                  </a:moveTo>
                  <a:lnTo>
                    <a:pt x="0" y="1582"/>
                  </a:lnTo>
                  <a:lnTo>
                    <a:pt x="5562" y="8876"/>
                  </a:lnTo>
                  <a:lnTo>
                    <a:pt x="7629" y="7265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5825" y="6187875"/>
              <a:ext cx="553225" cy="489725"/>
            </a:xfrm>
            <a:custGeom>
              <a:avLst/>
              <a:gdLst/>
              <a:ahLst/>
              <a:cxnLst/>
              <a:rect l="l" t="t" r="r" b="b"/>
              <a:pathLst>
                <a:path w="22129" h="19589" extrusionOk="0">
                  <a:moveTo>
                    <a:pt x="11055" y="2610"/>
                  </a:moveTo>
                  <a:cubicBezTo>
                    <a:pt x="13212" y="2610"/>
                    <a:pt x="15341" y="3586"/>
                    <a:pt x="16749" y="5439"/>
                  </a:cubicBezTo>
                  <a:cubicBezTo>
                    <a:pt x="19150" y="8570"/>
                    <a:pt x="18573" y="13099"/>
                    <a:pt x="15411" y="15500"/>
                  </a:cubicBezTo>
                  <a:cubicBezTo>
                    <a:pt x="14114" y="16496"/>
                    <a:pt x="12576" y="16979"/>
                    <a:pt x="11049" y="16979"/>
                  </a:cubicBezTo>
                  <a:cubicBezTo>
                    <a:pt x="8892" y="16979"/>
                    <a:pt x="6756" y="16014"/>
                    <a:pt x="5350" y="14163"/>
                  </a:cubicBezTo>
                  <a:cubicBezTo>
                    <a:pt x="2949" y="11002"/>
                    <a:pt x="3527" y="6503"/>
                    <a:pt x="6688" y="4102"/>
                  </a:cubicBezTo>
                  <a:cubicBezTo>
                    <a:pt x="7996" y="3096"/>
                    <a:pt x="9532" y="2610"/>
                    <a:pt x="11055" y="2610"/>
                  </a:cubicBezTo>
                  <a:close/>
                  <a:moveTo>
                    <a:pt x="11051" y="0"/>
                  </a:moveTo>
                  <a:cubicBezTo>
                    <a:pt x="8973" y="0"/>
                    <a:pt x="6881" y="664"/>
                    <a:pt x="5107" y="2035"/>
                  </a:cubicBezTo>
                  <a:cubicBezTo>
                    <a:pt x="821" y="5318"/>
                    <a:pt x="1" y="11458"/>
                    <a:pt x="3284" y="15744"/>
                  </a:cubicBezTo>
                  <a:cubicBezTo>
                    <a:pt x="5205" y="18271"/>
                    <a:pt x="8107" y="19589"/>
                    <a:pt x="11048" y="19589"/>
                  </a:cubicBezTo>
                  <a:cubicBezTo>
                    <a:pt x="13131" y="19589"/>
                    <a:pt x="15233" y="18928"/>
                    <a:pt x="17022" y="17567"/>
                  </a:cubicBezTo>
                  <a:cubicBezTo>
                    <a:pt x="21308" y="14285"/>
                    <a:pt x="22129" y="8145"/>
                    <a:pt x="18846" y="3859"/>
                  </a:cubicBezTo>
                  <a:cubicBezTo>
                    <a:pt x="16904" y="1329"/>
                    <a:pt x="13992" y="0"/>
                    <a:pt x="1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8336980" y="5631416"/>
            <a:ext cx="828963" cy="897696"/>
            <a:chOff x="6028025" y="9746400"/>
            <a:chExt cx="527375" cy="571150"/>
          </a:xfrm>
        </p:grpSpPr>
        <p:sp>
          <p:nvSpPr>
            <p:cNvPr id="61" name="Google Shape;61;p2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 rot="-720331">
            <a:off x="3299134" y="19688"/>
            <a:ext cx="958473" cy="907375"/>
            <a:chOff x="775738" y="6852550"/>
            <a:chExt cx="718875" cy="680550"/>
          </a:xfrm>
        </p:grpSpPr>
        <p:sp>
          <p:nvSpPr>
            <p:cNvPr id="65" name="Google Shape;65;p2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960000" y="1431767"/>
            <a:ext cx="10272000" cy="25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zha One"/>
              <a:buNone/>
              <a:defRPr sz="5000" b="1">
                <a:solidFill>
                  <a:srgbClr val="E9684D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960000" y="4156833"/>
            <a:ext cx="10272000" cy="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7A543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2"/>
          <p:cNvSpPr/>
          <p:nvPr/>
        </p:nvSpPr>
        <p:spPr>
          <a:xfrm rot="-3100296">
            <a:off x="1440857" y="5818146"/>
            <a:ext cx="648956" cy="818455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0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 rot="10800000">
            <a:off x="-45420" y="36513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683798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3263800" y="2664633"/>
            <a:ext cx="566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4127400" y="894633"/>
            <a:ext cx="39372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1797000" y="4138251"/>
            <a:ext cx="8598000" cy="1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-233591" y="164309"/>
            <a:ext cx="1208787" cy="1964013"/>
            <a:chOff x="-189975" y="5818763"/>
            <a:chExt cx="713850" cy="1159850"/>
          </a:xfrm>
        </p:grpSpPr>
        <p:sp>
          <p:nvSpPr>
            <p:cNvPr id="80" name="Google Shape;80;p3"/>
            <p:cNvSpPr/>
            <p:nvPr/>
          </p:nvSpPr>
          <p:spPr>
            <a:xfrm>
              <a:off x="-189975" y="5818763"/>
              <a:ext cx="713850" cy="1156100"/>
            </a:xfrm>
            <a:custGeom>
              <a:avLst/>
              <a:gdLst/>
              <a:ahLst/>
              <a:cxnLst/>
              <a:rect l="l" t="t" r="r" b="b"/>
              <a:pathLst>
                <a:path w="28554" h="46244" extrusionOk="0">
                  <a:moveTo>
                    <a:pt x="11864" y="13599"/>
                  </a:moveTo>
                  <a:cubicBezTo>
                    <a:pt x="11873" y="13599"/>
                    <a:pt x="11883" y="13609"/>
                    <a:pt x="11891" y="13638"/>
                  </a:cubicBezTo>
                  <a:lnTo>
                    <a:pt x="11891" y="13638"/>
                  </a:lnTo>
                  <a:cubicBezTo>
                    <a:pt x="11883" y="13624"/>
                    <a:pt x="11868" y="13614"/>
                    <a:pt x="11851" y="13606"/>
                  </a:cubicBezTo>
                  <a:lnTo>
                    <a:pt x="11851" y="13606"/>
                  </a:lnTo>
                  <a:cubicBezTo>
                    <a:pt x="11855" y="13602"/>
                    <a:pt x="11859" y="13599"/>
                    <a:pt x="11864" y="13599"/>
                  </a:cubicBezTo>
                  <a:close/>
                  <a:moveTo>
                    <a:pt x="11874" y="13623"/>
                  </a:moveTo>
                  <a:cubicBezTo>
                    <a:pt x="11880" y="13623"/>
                    <a:pt x="11878" y="13625"/>
                    <a:pt x="11866" y="13631"/>
                  </a:cubicBezTo>
                  <a:cubicBezTo>
                    <a:pt x="11857" y="13640"/>
                    <a:pt x="11851" y="13644"/>
                    <a:pt x="11846" y="13644"/>
                  </a:cubicBezTo>
                  <a:cubicBezTo>
                    <a:pt x="11841" y="13644"/>
                    <a:pt x="11839" y="13637"/>
                    <a:pt x="11841" y="13628"/>
                  </a:cubicBezTo>
                  <a:lnTo>
                    <a:pt x="11841" y="13628"/>
                  </a:lnTo>
                  <a:cubicBezTo>
                    <a:pt x="11856" y="13625"/>
                    <a:pt x="11868" y="13623"/>
                    <a:pt x="11874" y="13623"/>
                  </a:cubicBezTo>
                  <a:close/>
                  <a:moveTo>
                    <a:pt x="11624" y="13713"/>
                  </a:moveTo>
                  <a:lnTo>
                    <a:pt x="11624" y="13713"/>
                  </a:lnTo>
                  <a:cubicBezTo>
                    <a:pt x="11624" y="13716"/>
                    <a:pt x="11623" y="13719"/>
                    <a:pt x="11623" y="13722"/>
                  </a:cubicBezTo>
                  <a:cubicBezTo>
                    <a:pt x="11623" y="13731"/>
                    <a:pt x="11620" y="13735"/>
                    <a:pt x="11618" y="13735"/>
                  </a:cubicBezTo>
                  <a:cubicBezTo>
                    <a:pt x="11615" y="13735"/>
                    <a:pt x="11613" y="13725"/>
                    <a:pt x="11624" y="13713"/>
                  </a:cubicBezTo>
                  <a:close/>
                  <a:moveTo>
                    <a:pt x="19131" y="15592"/>
                  </a:moveTo>
                  <a:cubicBezTo>
                    <a:pt x="19131" y="15601"/>
                    <a:pt x="19131" y="15607"/>
                    <a:pt x="19131" y="15607"/>
                  </a:cubicBezTo>
                  <a:cubicBezTo>
                    <a:pt x="19114" y="15607"/>
                    <a:pt x="19116" y="15607"/>
                    <a:pt x="19131" y="15592"/>
                  </a:cubicBezTo>
                  <a:close/>
                  <a:moveTo>
                    <a:pt x="3507" y="16488"/>
                  </a:moveTo>
                  <a:lnTo>
                    <a:pt x="3507" y="16488"/>
                  </a:lnTo>
                  <a:cubicBezTo>
                    <a:pt x="3507" y="16488"/>
                    <a:pt x="3508" y="16488"/>
                    <a:pt x="3508" y="16488"/>
                  </a:cubicBezTo>
                  <a:lnTo>
                    <a:pt x="3508" y="16488"/>
                  </a:lnTo>
                  <a:cubicBezTo>
                    <a:pt x="3503" y="16493"/>
                    <a:pt x="3493" y="16502"/>
                    <a:pt x="3477" y="16519"/>
                  </a:cubicBezTo>
                  <a:cubicBezTo>
                    <a:pt x="3490" y="16506"/>
                    <a:pt x="3500" y="16496"/>
                    <a:pt x="3507" y="16488"/>
                  </a:cubicBezTo>
                  <a:close/>
                  <a:moveTo>
                    <a:pt x="20970" y="0"/>
                  </a:moveTo>
                  <a:cubicBezTo>
                    <a:pt x="20873" y="0"/>
                    <a:pt x="20777" y="5"/>
                    <a:pt x="20681" y="14"/>
                  </a:cubicBezTo>
                  <a:cubicBezTo>
                    <a:pt x="18401" y="257"/>
                    <a:pt x="17976" y="3023"/>
                    <a:pt x="17672" y="4847"/>
                  </a:cubicBezTo>
                  <a:cubicBezTo>
                    <a:pt x="17520" y="5850"/>
                    <a:pt x="17429" y="6944"/>
                    <a:pt x="17034" y="7917"/>
                  </a:cubicBezTo>
                  <a:cubicBezTo>
                    <a:pt x="16912" y="8221"/>
                    <a:pt x="16760" y="8494"/>
                    <a:pt x="16547" y="8616"/>
                  </a:cubicBezTo>
                  <a:cubicBezTo>
                    <a:pt x="16467" y="8648"/>
                    <a:pt x="16345" y="8688"/>
                    <a:pt x="16220" y="8688"/>
                  </a:cubicBezTo>
                  <a:cubicBezTo>
                    <a:pt x="16109" y="8688"/>
                    <a:pt x="15995" y="8656"/>
                    <a:pt x="15909" y="8555"/>
                  </a:cubicBezTo>
                  <a:cubicBezTo>
                    <a:pt x="15575" y="8190"/>
                    <a:pt x="15575" y="7491"/>
                    <a:pt x="15575" y="7066"/>
                  </a:cubicBezTo>
                  <a:cubicBezTo>
                    <a:pt x="15544" y="6367"/>
                    <a:pt x="15575" y="5668"/>
                    <a:pt x="15575" y="4968"/>
                  </a:cubicBezTo>
                  <a:cubicBezTo>
                    <a:pt x="15575" y="4452"/>
                    <a:pt x="15575" y="3874"/>
                    <a:pt x="15423" y="3357"/>
                  </a:cubicBezTo>
                  <a:cubicBezTo>
                    <a:pt x="15210" y="2750"/>
                    <a:pt x="14541" y="2172"/>
                    <a:pt x="13933" y="1959"/>
                  </a:cubicBezTo>
                  <a:cubicBezTo>
                    <a:pt x="13729" y="1885"/>
                    <a:pt x="13531" y="1851"/>
                    <a:pt x="13342" y="1851"/>
                  </a:cubicBezTo>
                  <a:cubicBezTo>
                    <a:pt x="12293" y="1851"/>
                    <a:pt x="11488" y="2891"/>
                    <a:pt x="11076" y="3844"/>
                  </a:cubicBezTo>
                  <a:cubicBezTo>
                    <a:pt x="10681" y="4786"/>
                    <a:pt x="10650" y="5668"/>
                    <a:pt x="10802" y="6640"/>
                  </a:cubicBezTo>
                  <a:cubicBezTo>
                    <a:pt x="11167" y="8677"/>
                    <a:pt x="11653" y="10744"/>
                    <a:pt x="11684" y="12841"/>
                  </a:cubicBezTo>
                  <a:cubicBezTo>
                    <a:pt x="11684" y="13083"/>
                    <a:pt x="11671" y="13271"/>
                    <a:pt x="11653" y="13451"/>
                  </a:cubicBezTo>
                  <a:lnTo>
                    <a:pt x="11653" y="13451"/>
                  </a:lnTo>
                  <a:cubicBezTo>
                    <a:pt x="10962" y="12736"/>
                    <a:pt x="10761" y="11814"/>
                    <a:pt x="10559" y="10865"/>
                  </a:cubicBezTo>
                  <a:cubicBezTo>
                    <a:pt x="10346" y="9862"/>
                    <a:pt x="10103" y="8403"/>
                    <a:pt x="8979" y="8069"/>
                  </a:cubicBezTo>
                  <a:cubicBezTo>
                    <a:pt x="8825" y="8023"/>
                    <a:pt x="8663" y="8002"/>
                    <a:pt x="8500" y="8002"/>
                  </a:cubicBezTo>
                  <a:cubicBezTo>
                    <a:pt x="8017" y="8002"/>
                    <a:pt x="7518" y="8184"/>
                    <a:pt x="7155" y="8434"/>
                  </a:cubicBezTo>
                  <a:cubicBezTo>
                    <a:pt x="6577" y="8889"/>
                    <a:pt x="6304" y="9558"/>
                    <a:pt x="6243" y="10288"/>
                  </a:cubicBezTo>
                  <a:cubicBezTo>
                    <a:pt x="6152" y="11048"/>
                    <a:pt x="6304" y="11838"/>
                    <a:pt x="6456" y="12598"/>
                  </a:cubicBezTo>
                  <a:cubicBezTo>
                    <a:pt x="6608" y="13266"/>
                    <a:pt x="6729" y="13935"/>
                    <a:pt x="6881" y="14604"/>
                  </a:cubicBezTo>
                  <a:cubicBezTo>
                    <a:pt x="7277" y="16306"/>
                    <a:pt x="7854" y="18069"/>
                    <a:pt x="7793" y="19832"/>
                  </a:cubicBezTo>
                  <a:cubicBezTo>
                    <a:pt x="7793" y="20452"/>
                    <a:pt x="7662" y="21034"/>
                    <a:pt x="7386" y="21550"/>
                  </a:cubicBezTo>
                  <a:lnTo>
                    <a:pt x="7386" y="21550"/>
                  </a:lnTo>
                  <a:cubicBezTo>
                    <a:pt x="7332" y="21494"/>
                    <a:pt x="7283" y="21438"/>
                    <a:pt x="7246" y="21382"/>
                  </a:cubicBezTo>
                  <a:cubicBezTo>
                    <a:pt x="7033" y="21078"/>
                    <a:pt x="6851" y="20744"/>
                    <a:pt x="6669" y="20409"/>
                  </a:cubicBezTo>
                  <a:cubicBezTo>
                    <a:pt x="6273" y="19619"/>
                    <a:pt x="5939" y="18798"/>
                    <a:pt x="5574" y="18008"/>
                  </a:cubicBezTo>
                  <a:cubicBezTo>
                    <a:pt x="5247" y="17329"/>
                    <a:pt x="4484" y="15527"/>
                    <a:pt x="3524" y="15527"/>
                  </a:cubicBezTo>
                  <a:cubicBezTo>
                    <a:pt x="3324" y="15527"/>
                    <a:pt x="3115" y="15606"/>
                    <a:pt x="2900" y="15789"/>
                  </a:cubicBezTo>
                  <a:cubicBezTo>
                    <a:pt x="2231" y="16336"/>
                    <a:pt x="2018" y="17370"/>
                    <a:pt x="1988" y="18160"/>
                  </a:cubicBezTo>
                  <a:cubicBezTo>
                    <a:pt x="1927" y="19498"/>
                    <a:pt x="2170" y="20835"/>
                    <a:pt x="2444" y="22142"/>
                  </a:cubicBezTo>
                  <a:cubicBezTo>
                    <a:pt x="2717" y="23419"/>
                    <a:pt x="3052" y="24665"/>
                    <a:pt x="3234" y="25972"/>
                  </a:cubicBezTo>
                  <a:cubicBezTo>
                    <a:pt x="3538" y="27826"/>
                    <a:pt x="3568" y="29741"/>
                    <a:pt x="3447" y="31625"/>
                  </a:cubicBezTo>
                  <a:cubicBezTo>
                    <a:pt x="3325" y="33753"/>
                    <a:pt x="2991" y="35820"/>
                    <a:pt x="2200" y="37826"/>
                  </a:cubicBezTo>
                  <a:cubicBezTo>
                    <a:pt x="1471" y="39650"/>
                    <a:pt x="529" y="41413"/>
                    <a:pt x="73" y="43358"/>
                  </a:cubicBezTo>
                  <a:cubicBezTo>
                    <a:pt x="0" y="43721"/>
                    <a:pt x="295" y="43953"/>
                    <a:pt x="571" y="43953"/>
                  </a:cubicBezTo>
                  <a:cubicBezTo>
                    <a:pt x="758" y="43953"/>
                    <a:pt x="936" y="43847"/>
                    <a:pt x="985" y="43601"/>
                  </a:cubicBezTo>
                  <a:cubicBezTo>
                    <a:pt x="1380" y="41960"/>
                    <a:pt x="2109" y="40410"/>
                    <a:pt x="2778" y="38860"/>
                  </a:cubicBezTo>
                  <a:cubicBezTo>
                    <a:pt x="3112" y="38100"/>
                    <a:pt x="3416" y="37309"/>
                    <a:pt x="3659" y="36519"/>
                  </a:cubicBezTo>
                  <a:cubicBezTo>
                    <a:pt x="3933" y="35638"/>
                    <a:pt x="4055" y="34756"/>
                    <a:pt x="4176" y="33875"/>
                  </a:cubicBezTo>
                  <a:cubicBezTo>
                    <a:pt x="4632" y="30592"/>
                    <a:pt x="4541" y="27279"/>
                    <a:pt x="3842" y="24057"/>
                  </a:cubicBezTo>
                  <a:cubicBezTo>
                    <a:pt x="3538" y="22750"/>
                    <a:pt x="3234" y="21412"/>
                    <a:pt x="3052" y="20075"/>
                  </a:cubicBezTo>
                  <a:cubicBezTo>
                    <a:pt x="2900" y="19072"/>
                    <a:pt x="2748" y="17856"/>
                    <a:pt x="3234" y="16914"/>
                  </a:cubicBezTo>
                  <a:cubicBezTo>
                    <a:pt x="3295" y="16792"/>
                    <a:pt x="3386" y="16610"/>
                    <a:pt x="3447" y="16580"/>
                  </a:cubicBezTo>
                  <a:cubicBezTo>
                    <a:pt x="3447" y="16560"/>
                    <a:pt x="3496" y="16504"/>
                    <a:pt x="3508" y="16489"/>
                  </a:cubicBezTo>
                  <a:lnTo>
                    <a:pt x="3508" y="16489"/>
                  </a:lnTo>
                  <a:cubicBezTo>
                    <a:pt x="3514" y="16495"/>
                    <a:pt x="3523" y="16504"/>
                    <a:pt x="3538" y="16519"/>
                  </a:cubicBezTo>
                  <a:cubicBezTo>
                    <a:pt x="3629" y="16549"/>
                    <a:pt x="3629" y="16580"/>
                    <a:pt x="3751" y="16701"/>
                  </a:cubicBezTo>
                  <a:cubicBezTo>
                    <a:pt x="4176" y="17157"/>
                    <a:pt x="4480" y="17917"/>
                    <a:pt x="4754" y="18525"/>
                  </a:cubicBezTo>
                  <a:cubicBezTo>
                    <a:pt x="5149" y="19406"/>
                    <a:pt x="5514" y="20288"/>
                    <a:pt x="5969" y="21139"/>
                  </a:cubicBezTo>
                  <a:cubicBezTo>
                    <a:pt x="6304" y="21716"/>
                    <a:pt x="6699" y="22476"/>
                    <a:pt x="7398" y="22659"/>
                  </a:cubicBezTo>
                  <a:cubicBezTo>
                    <a:pt x="7448" y="22680"/>
                    <a:pt x="7496" y="22690"/>
                    <a:pt x="7542" y="22690"/>
                  </a:cubicBezTo>
                  <a:cubicBezTo>
                    <a:pt x="7693" y="22690"/>
                    <a:pt x="7822" y="22586"/>
                    <a:pt x="7915" y="22446"/>
                  </a:cubicBezTo>
                  <a:cubicBezTo>
                    <a:pt x="8948" y="21139"/>
                    <a:pt x="8827" y="19346"/>
                    <a:pt x="8584" y="17795"/>
                  </a:cubicBezTo>
                  <a:cubicBezTo>
                    <a:pt x="8310" y="16154"/>
                    <a:pt x="7824" y="14573"/>
                    <a:pt x="7520" y="12962"/>
                  </a:cubicBezTo>
                  <a:cubicBezTo>
                    <a:pt x="7307" y="11899"/>
                    <a:pt x="6577" y="9862"/>
                    <a:pt x="7824" y="9163"/>
                  </a:cubicBezTo>
                  <a:cubicBezTo>
                    <a:pt x="8015" y="9035"/>
                    <a:pt x="8248" y="8950"/>
                    <a:pt x="8471" y="8950"/>
                  </a:cubicBezTo>
                  <a:cubicBezTo>
                    <a:pt x="8672" y="8950"/>
                    <a:pt x="8865" y="9020"/>
                    <a:pt x="9009" y="9193"/>
                  </a:cubicBezTo>
                  <a:cubicBezTo>
                    <a:pt x="9313" y="9589"/>
                    <a:pt x="9435" y="10136"/>
                    <a:pt x="9526" y="10622"/>
                  </a:cubicBezTo>
                  <a:cubicBezTo>
                    <a:pt x="9799" y="11747"/>
                    <a:pt x="9951" y="12780"/>
                    <a:pt x="10650" y="13722"/>
                  </a:cubicBezTo>
                  <a:cubicBezTo>
                    <a:pt x="10911" y="14070"/>
                    <a:pt x="11390" y="14589"/>
                    <a:pt x="11853" y="14589"/>
                  </a:cubicBezTo>
                  <a:cubicBezTo>
                    <a:pt x="12037" y="14589"/>
                    <a:pt x="12219" y="14507"/>
                    <a:pt x="12383" y="14300"/>
                  </a:cubicBezTo>
                  <a:cubicBezTo>
                    <a:pt x="12778" y="13753"/>
                    <a:pt x="12657" y="12780"/>
                    <a:pt x="12596" y="12142"/>
                  </a:cubicBezTo>
                  <a:cubicBezTo>
                    <a:pt x="12505" y="11048"/>
                    <a:pt x="12322" y="9923"/>
                    <a:pt x="12140" y="8829"/>
                  </a:cubicBezTo>
                  <a:cubicBezTo>
                    <a:pt x="11988" y="7917"/>
                    <a:pt x="11836" y="7005"/>
                    <a:pt x="11684" y="6093"/>
                  </a:cubicBezTo>
                  <a:cubicBezTo>
                    <a:pt x="11684" y="6032"/>
                    <a:pt x="11653" y="5971"/>
                    <a:pt x="11653" y="5880"/>
                  </a:cubicBezTo>
                  <a:cubicBezTo>
                    <a:pt x="11653" y="5860"/>
                    <a:pt x="11653" y="5837"/>
                    <a:pt x="11653" y="5820"/>
                  </a:cubicBezTo>
                  <a:cubicBezTo>
                    <a:pt x="11623" y="5576"/>
                    <a:pt x="11653" y="5333"/>
                    <a:pt x="11684" y="5060"/>
                  </a:cubicBezTo>
                  <a:cubicBezTo>
                    <a:pt x="11805" y="4452"/>
                    <a:pt x="12049" y="3844"/>
                    <a:pt x="12444" y="3357"/>
                  </a:cubicBezTo>
                  <a:cubicBezTo>
                    <a:pt x="12685" y="3050"/>
                    <a:pt x="12990" y="2822"/>
                    <a:pt x="13335" y="2822"/>
                  </a:cubicBezTo>
                  <a:cubicBezTo>
                    <a:pt x="13468" y="2822"/>
                    <a:pt x="13607" y="2856"/>
                    <a:pt x="13751" y="2932"/>
                  </a:cubicBezTo>
                  <a:cubicBezTo>
                    <a:pt x="14268" y="3175"/>
                    <a:pt x="14541" y="3570"/>
                    <a:pt x="14602" y="4117"/>
                  </a:cubicBezTo>
                  <a:cubicBezTo>
                    <a:pt x="14723" y="5364"/>
                    <a:pt x="14511" y="6640"/>
                    <a:pt x="14693" y="7886"/>
                  </a:cubicBezTo>
                  <a:cubicBezTo>
                    <a:pt x="14828" y="8748"/>
                    <a:pt x="15297" y="9634"/>
                    <a:pt x="16206" y="9634"/>
                  </a:cubicBezTo>
                  <a:cubicBezTo>
                    <a:pt x="16322" y="9634"/>
                    <a:pt x="16446" y="9620"/>
                    <a:pt x="16578" y="9589"/>
                  </a:cubicBezTo>
                  <a:cubicBezTo>
                    <a:pt x="17429" y="9437"/>
                    <a:pt x="17824" y="8616"/>
                    <a:pt x="18067" y="7856"/>
                  </a:cubicBezTo>
                  <a:cubicBezTo>
                    <a:pt x="18371" y="6853"/>
                    <a:pt x="18493" y="5789"/>
                    <a:pt x="18645" y="4756"/>
                  </a:cubicBezTo>
                  <a:cubicBezTo>
                    <a:pt x="18827" y="3783"/>
                    <a:pt x="18979" y="2689"/>
                    <a:pt x="19526" y="1807"/>
                  </a:cubicBezTo>
                  <a:cubicBezTo>
                    <a:pt x="19847" y="1256"/>
                    <a:pt x="20394" y="948"/>
                    <a:pt x="20996" y="948"/>
                  </a:cubicBezTo>
                  <a:cubicBezTo>
                    <a:pt x="21191" y="948"/>
                    <a:pt x="21392" y="980"/>
                    <a:pt x="21593" y="1047"/>
                  </a:cubicBezTo>
                  <a:cubicBezTo>
                    <a:pt x="22353" y="1291"/>
                    <a:pt x="22292" y="2111"/>
                    <a:pt x="22140" y="2841"/>
                  </a:cubicBezTo>
                  <a:cubicBezTo>
                    <a:pt x="21684" y="5090"/>
                    <a:pt x="20316" y="7005"/>
                    <a:pt x="19556" y="9163"/>
                  </a:cubicBezTo>
                  <a:cubicBezTo>
                    <a:pt x="19465" y="9497"/>
                    <a:pt x="19344" y="9862"/>
                    <a:pt x="19374" y="10196"/>
                  </a:cubicBezTo>
                  <a:cubicBezTo>
                    <a:pt x="19374" y="10409"/>
                    <a:pt x="19496" y="10622"/>
                    <a:pt x="19708" y="10683"/>
                  </a:cubicBezTo>
                  <a:cubicBezTo>
                    <a:pt x="19914" y="10724"/>
                    <a:pt x="20114" y="10743"/>
                    <a:pt x="20311" y="10743"/>
                  </a:cubicBezTo>
                  <a:cubicBezTo>
                    <a:pt x="20988" y="10743"/>
                    <a:pt x="21619" y="10513"/>
                    <a:pt x="22231" y="10136"/>
                  </a:cubicBezTo>
                  <a:cubicBezTo>
                    <a:pt x="22991" y="9649"/>
                    <a:pt x="23690" y="8981"/>
                    <a:pt x="24572" y="8737"/>
                  </a:cubicBezTo>
                  <a:cubicBezTo>
                    <a:pt x="24859" y="8662"/>
                    <a:pt x="25198" y="8608"/>
                    <a:pt x="25536" y="8608"/>
                  </a:cubicBezTo>
                  <a:cubicBezTo>
                    <a:pt x="26019" y="8608"/>
                    <a:pt x="26499" y="8719"/>
                    <a:pt x="26821" y="9041"/>
                  </a:cubicBezTo>
                  <a:cubicBezTo>
                    <a:pt x="27246" y="9467"/>
                    <a:pt x="27155" y="10075"/>
                    <a:pt x="26851" y="10531"/>
                  </a:cubicBezTo>
                  <a:cubicBezTo>
                    <a:pt x="26243" y="11564"/>
                    <a:pt x="25301" y="11807"/>
                    <a:pt x="24328" y="12172"/>
                  </a:cubicBezTo>
                  <a:cubicBezTo>
                    <a:pt x="23204" y="12598"/>
                    <a:pt x="22079" y="13023"/>
                    <a:pt x="20985" y="13479"/>
                  </a:cubicBezTo>
                  <a:cubicBezTo>
                    <a:pt x="20134" y="13844"/>
                    <a:pt x="19131" y="14209"/>
                    <a:pt x="18493" y="14877"/>
                  </a:cubicBezTo>
                  <a:cubicBezTo>
                    <a:pt x="18219" y="15151"/>
                    <a:pt x="18067" y="15546"/>
                    <a:pt x="18280" y="15880"/>
                  </a:cubicBezTo>
                  <a:cubicBezTo>
                    <a:pt x="18493" y="16245"/>
                    <a:pt x="18948" y="16336"/>
                    <a:pt x="19344" y="16397"/>
                  </a:cubicBezTo>
                  <a:cubicBezTo>
                    <a:pt x="19660" y="16446"/>
                    <a:pt x="19981" y="16475"/>
                    <a:pt x="20303" y="16475"/>
                  </a:cubicBezTo>
                  <a:cubicBezTo>
                    <a:pt x="20786" y="16475"/>
                    <a:pt x="21271" y="16409"/>
                    <a:pt x="21745" y="16245"/>
                  </a:cubicBezTo>
                  <a:cubicBezTo>
                    <a:pt x="22441" y="16031"/>
                    <a:pt x="23161" y="15581"/>
                    <a:pt x="23926" y="15581"/>
                  </a:cubicBezTo>
                  <a:cubicBezTo>
                    <a:pt x="24029" y="15581"/>
                    <a:pt x="24133" y="15589"/>
                    <a:pt x="24237" y="15607"/>
                  </a:cubicBezTo>
                  <a:cubicBezTo>
                    <a:pt x="25028" y="15759"/>
                    <a:pt x="26365" y="16762"/>
                    <a:pt x="26000" y="17704"/>
                  </a:cubicBezTo>
                  <a:cubicBezTo>
                    <a:pt x="25636" y="18525"/>
                    <a:pt x="24450" y="18859"/>
                    <a:pt x="23660" y="18920"/>
                  </a:cubicBezTo>
                  <a:cubicBezTo>
                    <a:pt x="23416" y="18936"/>
                    <a:pt x="23165" y="18941"/>
                    <a:pt x="22910" y="18941"/>
                  </a:cubicBezTo>
                  <a:cubicBezTo>
                    <a:pt x="22493" y="18941"/>
                    <a:pt x="22065" y="18928"/>
                    <a:pt x="21637" y="18928"/>
                  </a:cubicBezTo>
                  <a:cubicBezTo>
                    <a:pt x="20334" y="18928"/>
                    <a:pt x="19042" y="19050"/>
                    <a:pt x="18128" y="20045"/>
                  </a:cubicBezTo>
                  <a:cubicBezTo>
                    <a:pt x="17641" y="20592"/>
                    <a:pt x="17003" y="21443"/>
                    <a:pt x="17277" y="22203"/>
                  </a:cubicBezTo>
                  <a:cubicBezTo>
                    <a:pt x="17489" y="22841"/>
                    <a:pt x="18158" y="23084"/>
                    <a:pt x="18766" y="23175"/>
                  </a:cubicBezTo>
                  <a:cubicBezTo>
                    <a:pt x="19284" y="23269"/>
                    <a:pt x="19805" y="23295"/>
                    <a:pt x="20329" y="23295"/>
                  </a:cubicBezTo>
                  <a:cubicBezTo>
                    <a:pt x="20999" y="23295"/>
                    <a:pt x="21674" y="23252"/>
                    <a:pt x="22349" y="23252"/>
                  </a:cubicBezTo>
                  <a:cubicBezTo>
                    <a:pt x="22695" y="23252"/>
                    <a:pt x="23040" y="23263"/>
                    <a:pt x="23386" y="23297"/>
                  </a:cubicBezTo>
                  <a:cubicBezTo>
                    <a:pt x="24116" y="23388"/>
                    <a:pt x="24815" y="23662"/>
                    <a:pt x="25149" y="24361"/>
                  </a:cubicBezTo>
                  <a:cubicBezTo>
                    <a:pt x="25453" y="25060"/>
                    <a:pt x="25392" y="26002"/>
                    <a:pt x="24724" y="26458"/>
                  </a:cubicBezTo>
                  <a:cubicBezTo>
                    <a:pt x="24116" y="26853"/>
                    <a:pt x="23295" y="26884"/>
                    <a:pt x="22596" y="26914"/>
                  </a:cubicBezTo>
                  <a:cubicBezTo>
                    <a:pt x="22533" y="26916"/>
                    <a:pt x="22469" y="26916"/>
                    <a:pt x="22406" y="26916"/>
                  </a:cubicBezTo>
                  <a:cubicBezTo>
                    <a:pt x="21259" y="26916"/>
                    <a:pt x="20163" y="26666"/>
                    <a:pt x="19040" y="26580"/>
                  </a:cubicBezTo>
                  <a:cubicBezTo>
                    <a:pt x="18769" y="26553"/>
                    <a:pt x="18496" y="26538"/>
                    <a:pt x="18223" y="26538"/>
                  </a:cubicBezTo>
                  <a:cubicBezTo>
                    <a:pt x="17265" y="26538"/>
                    <a:pt x="16304" y="26722"/>
                    <a:pt x="15453" y="27218"/>
                  </a:cubicBezTo>
                  <a:cubicBezTo>
                    <a:pt x="14845" y="27583"/>
                    <a:pt x="14298" y="28191"/>
                    <a:pt x="14480" y="28951"/>
                  </a:cubicBezTo>
                  <a:cubicBezTo>
                    <a:pt x="14663" y="29680"/>
                    <a:pt x="15453" y="30136"/>
                    <a:pt x="16091" y="30410"/>
                  </a:cubicBezTo>
                  <a:cubicBezTo>
                    <a:pt x="16882" y="30713"/>
                    <a:pt x="17733" y="30805"/>
                    <a:pt x="18553" y="30896"/>
                  </a:cubicBezTo>
                  <a:cubicBezTo>
                    <a:pt x="19891" y="31048"/>
                    <a:pt x="22079" y="31230"/>
                    <a:pt x="22292" y="32932"/>
                  </a:cubicBezTo>
                  <a:cubicBezTo>
                    <a:pt x="22474" y="34635"/>
                    <a:pt x="20377" y="34786"/>
                    <a:pt x="19161" y="34817"/>
                  </a:cubicBezTo>
                  <a:cubicBezTo>
                    <a:pt x="19096" y="34818"/>
                    <a:pt x="19031" y="34818"/>
                    <a:pt x="18967" y="34818"/>
                  </a:cubicBezTo>
                  <a:cubicBezTo>
                    <a:pt x="17210" y="34818"/>
                    <a:pt x="15475" y="34470"/>
                    <a:pt x="13721" y="34470"/>
                  </a:cubicBezTo>
                  <a:cubicBezTo>
                    <a:pt x="13539" y="34470"/>
                    <a:pt x="13356" y="34474"/>
                    <a:pt x="13173" y="34483"/>
                  </a:cubicBezTo>
                  <a:cubicBezTo>
                    <a:pt x="8553" y="34695"/>
                    <a:pt x="5696" y="39072"/>
                    <a:pt x="3599" y="42689"/>
                  </a:cubicBezTo>
                  <a:cubicBezTo>
                    <a:pt x="3052" y="43632"/>
                    <a:pt x="2504" y="44604"/>
                    <a:pt x="1957" y="45547"/>
                  </a:cubicBezTo>
                  <a:cubicBezTo>
                    <a:pt x="1727" y="45902"/>
                    <a:pt x="2044" y="46243"/>
                    <a:pt x="2373" y="46243"/>
                  </a:cubicBezTo>
                  <a:cubicBezTo>
                    <a:pt x="2522" y="46243"/>
                    <a:pt x="2674" y="46173"/>
                    <a:pt x="2778" y="46002"/>
                  </a:cubicBezTo>
                  <a:cubicBezTo>
                    <a:pt x="3963" y="44027"/>
                    <a:pt x="5027" y="41929"/>
                    <a:pt x="6395" y="40045"/>
                  </a:cubicBezTo>
                  <a:cubicBezTo>
                    <a:pt x="7672" y="38282"/>
                    <a:pt x="9374" y="36337"/>
                    <a:pt x="11532" y="35698"/>
                  </a:cubicBezTo>
                  <a:cubicBezTo>
                    <a:pt x="12267" y="35482"/>
                    <a:pt x="13018" y="35408"/>
                    <a:pt x="13773" y="35408"/>
                  </a:cubicBezTo>
                  <a:cubicBezTo>
                    <a:pt x="15141" y="35408"/>
                    <a:pt x="16523" y="35650"/>
                    <a:pt x="17854" y="35729"/>
                  </a:cubicBezTo>
                  <a:cubicBezTo>
                    <a:pt x="18255" y="35754"/>
                    <a:pt x="18692" y="35778"/>
                    <a:pt x="19138" y="35778"/>
                  </a:cubicBezTo>
                  <a:cubicBezTo>
                    <a:pt x="20285" y="35778"/>
                    <a:pt x="21500" y="35625"/>
                    <a:pt x="22353" y="34969"/>
                  </a:cubicBezTo>
                  <a:cubicBezTo>
                    <a:pt x="23751" y="33935"/>
                    <a:pt x="23356" y="31838"/>
                    <a:pt x="22049" y="30896"/>
                  </a:cubicBezTo>
                  <a:cubicBezTo>
                    <a:pt x="20742" y="29984"/>
                    <a:pt x="19040" y="30075"/>
                    <a:pt x="17520" y="29802"/>
                  </a:cubicBezTo>
                  <a:cubicBezTo>
                    <a:pt x="17034" y="29710"/>
                    <a:pt x="16547" y="29589"/>
                    <a:pt x="16091" y="29346"/>
                  </a:cubicBezTo>
                  <a:cubicBezTo>
                    <a:pt x="15848" y="29224"/>
                    <a:pt x="15453" y="29011"/>
                    <a:pt x="15392" y="28707"/>
                  </a:cubicBezTo>
                  <a:cubicBezTo>
                    <a:pt x="15301" y="27978"/>
                    <a:pt x="17003" y="27583"/>
                    <a:pt x="17459" y="27522"/>
                  </a:cubicBezTo>
                  <a:cubicBezTo>
                    <a:pt x="17728" y="27478"/>
                    <a:pt x="17998" y="27460"/>
                    <a:pt x="18269" y="27460"/>
                  </a:cubicBezTo>
                  <a:cubicBezTo>
                    <a:pt x="19316" y="27460"/>
                    <a:pt x="20379" y="27729"/>
                    <a:pt x="21441" y="27826"/>
                  </a:cubicBezTo>
                  <a:cubicBezTo>
                    <a:pt x="21752" y="27848"/>
                    <a:pt x="22068" y="27862"/>
                    <a:pt x="22385" y="27862"/>
                  </a:cubicBezTo>
                  <a:cubicBezTo>
                    <a:pt x="22933" y="27862"/>
                    <a:pt x="23485" y="27820"/>
                    <a:pt x="24025" y="27704"/>
                  </a:cubicBezTo>
                  <a:cubicBezTo>
                    <a:pt x="24784" y="27552"/>
                    <a:pt x="25514" y="27188"/>
                    <a:pt x="25939" y="26519"/>
                  </a:cubicBezTo>
                  <a:cubicBezTo>
                    <a:pt x="26395" y="25759"/>
                    <a:pt x="26335" y="24756"/>
                    <a:pt x="26000" y="23966"/>
                  </a:cubicBezTo>
                  <a:cubicBezTo>
                    <a:pt x="25390" y="22560"/>
                    <a:pt x="23900" y="22311"/>
                    <a:pt x="22500" y="22311"/>
                  </a:cubicBezTo>
                  <a:cubicBezTo>
                    <a:pt x="22296" y="22311"/>
                    <a:pt x="22094" y="22317"/>
                    <a:pt x="21897" y="22324"/>
                  </a:cubicBezTo>
                  <a:cubicBezTo>
                    <a:pt x="21569" y="22337"/>
                    <a:pt x="21237" y="22344"/>
                    <a:pt x="20903" y="22344"/>
                  </a:cubicBezTo>
                  <a:cubicBezTo>
                    <a:pt x="20432" y="22344"/>
                    <a:pt x="19959" y="22330"/>
                    <a:pt x="19496" y="22294"/>
                  </a:cubicBezTo>
                  <a:cubicBezTo>
                    <a:pt x="19161" y="22294"/>
                    <a:pt x="18219" y="22264"/>
                    <a:pt x="18158" y="21838"/>
                  </a:cubicBezTo>
                  <a:cubicBezTo>
                    <a:pt x="18128" y="21504"/>
                    <a:pt x="18523" y="21048"/>
                    <a:pt x="18705" y="20835"/>
                  </a:cubicBezTo>
                  <a:cubicBezTo>
                    <a:pt x="19040" y="20440"/>
                    <a:pt x="19435" y="20197"/>
                    <a:pt x="19921" y="20045"/>
                  </a:cubicBezTo>
                  <a:cubicBezTo>
                    <a:pt x="20505" y="19881"/>
                    <a:pt x="21099" y="19848"/>
                    <a:pt x="21698" y="19848"/>
                  </a:cubicBezTo>
                  <a:cubicBezTo>
                    <a:pt x="22097" y="19848"/>
                    <a:pt x="22499" y="19862"/>
                    <a:pt x="22900" y="19862"/>
                  </a:cubicBezTo>
                  <a:cubicBezTo>
                    <a:pt x="22993" y="19865"/>
                    <a:pt x="23085" y="19867"/>
                    <a:pt x="23177" y="19867"/>
                  </a:cubicBezTo>
                  <a:cubicBezTo>
                    <a:pt x="24082" y="19867"/>
                    <a:pt x="24957" y="19721"/>
                    <a:pt x="25757" y="19224"/>
                  </a:cubicBezTo>
                  <a:cubicBezTo>
                    <a:pt x="26517" y="18768"/>
                    <a:pt x="27095" y="18008"/>
                    <a:pt x="26973" y="17096"/>
                  </a:cubicBezTo>
                  <a:cubicBezTo>
                    <a:pt x="26821" y="16093"/>
                    <a:pt x="25848" y="15212"/>
                    <a:pt x="24936" y="14817"/>
                  </a:cubicBezTo>
                  <a:cubicBezTo>
                    <a:pt x="24619" y="14692"/>
                    <a:pt x="24298" y="14639"/>
                    <a:pt x="23977" y="14639"/>
                  </a:cubicBezTo>
                  <a:cubicBezTo>
                    <a:pt x="23437" y="14639"/>
                    <a:pt x="22898" y="14789"/>
                    <a:pt x="22383" y="14999"/>
                  </a:cubicBezTo>
                  <a:cubicBezTo>
                    <a:pt x="21958" y="15151"/>
                    <a:pt x="21562" y="15333"/>
                    <a:pt x="21137" y="15425"/>
                  </a:cubicBezTo>
                  <a:cubicBezTo>
                    <a:pt x="20902" y="15492"/>
                    <a:pt x="20657" y="15512"/>
                    <a:pt x="20409" y="15512"/>
                  </a:cubicBezTo>
                  <a:cubicBezTo>
                    <a:pt x="20207" y="15512"/>
                    <a:pt x="20003" y="15499"/>
                    <a:pt x="19800" y="15485"/>
                  </a:cubicBezTo>
                  <a:cubicBezTo>
                    <a:pt x="19644" y="15463"/>
                    <a:pt x="19488" y="15441"/>
                    <a:pt x="19333" y="15407"/>
                  </a:cubicBezTo>
                  <a:lnTo>
                    <a:pt x="19333" y="15407"/>
                  </a:lnTo>
                  <a:cubicBezTo>
                    <a:pt x="19395" y="15360"/>
                    <a:pt x="19466" y="15311"/>
                    <a:pt x="19587" y="15242"/>
                  </a:cubicBezTo>
                  <a:cubicBezTo>
                    <a:pt x="20012" y="14969"/>
                    <a:pt x="20499" y="14756"/>
                    <a:pt x="20955" y="14543"/>
                  </a:cubicBezTo>
                  <a:cubicBezTo>
                    <a:pt x="22049" y="14026"/>
                    <a:pt x="23204" y="13601"/>
                    <a:pt x="24328" y="13175"/>
                  </a:cubicBezTo>
                  <a:cubicBezTo>
                    <a:pt x="25271" y="12810"/>
                    <a:pt x="26213" y="12507"/>
                    <a:pt x="27003" y="11807"/>
                  </a:cubicBezTo>
                  <a:cubicBezTo>
                    <a:pt x="28067" y="10865"/>
                    <a:pt x="28554" y="9102"/>
                    <a:pt x="27216" y="8160"/>
                  </a:cubicBezTo>
                  <a:cubicBezTo>
                    <a:pt x="26713" y="7810"/>
                    <a:pt x="26116" y="7681"/>
                    <a:pt x="25526" y="7681"/>
                  </a:cubicBezTo>
                  <a:cubicBezTo>
                    <a:pt x="25296" y="7681"/>
                    <a:pt x="25067" y="7700"/>
                    <a:pt x="24845" y="7734"/>
                  </a:cubicBezTo>
                  <a:cubicBezTo>
                    <a:pt x="23873" y="7856"/>
                    <a:pt x="23082" y="8342"/>
                    <a:pt x="22322" y="8920"/>
                  </a:cubicBezTo>
                  <a:cubicBezTo>
                    <a:pt x="21708" y="9329"/>
                    <a:pt x="21094" y="9760"/>
                    <a:pt x="20371" y="9778"/>
                  </a:cubicBezTo>
                  <a:lnTo>
                    <a:pt x="20371" y="9778"/>
                  </a:lnTo>
                  <a:cubicBezTo>
                    <a:pt x="20424" y="9593"/>
                    <a:pt x="20480" y="9408"/>
                    <a:pt x="20559" y="9224"/>
                  </a:cubicBezTo>
                  <a:cubicBezTo>
                    <a:pt x="20711" y="8737"/>
                    <a:pt x="20955" y="8282"/>
                    <a:pt x="21167" y="7795"/>
                  </a:cubicBezTo>
                  <a:cubicBezTo>
                    <a:pt x="21684" y="6640"/>
                    <a:pt x="22262" y="5485"/>
                    <a:pt x="22718" y="4300"/>
                  </a:cubicBezTo>
                  <a:cubicBezTo>
                    <a:pt x="23021" y="3388"/>
                    <a:pt x="23386" y="2233"/>
                    <a:pt x="23052" y="1260"/>
                  </a:cubicBezTo>
                  <a:cubicBezTo>
                    <a:pt x="22750" y="383"/>
                    <a:pt x="21856" y="0"/>
                    <a:pt x="20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-182850" y="5914838"/>
              <a:ext cx="501175" cy="1063775"/>
            </a:xfrm>
            <a:custGeom>
              <a:avLst/>
              <a:gdLst/>
              <a:ahLst/>
              <a:cxnLst/>
              <a:rect l="l" t="t" r="r" b="b"/>
              <a:pathLst>
                <a:path w="20047" h="42551" extrusionOk="0">
                  <a:moveTo>
                    <a:pt x="19579" y="1"/>
                  </a:moveTo>
                  <a:cubicBezTo>
                    <a:pt x="19340" y="1"/>
                    <a:pt x="19089" y="153"/>
                    <a:pt x="19059" y="457"/>
                  </a:cubicBezTo>
                  <a:cubicBezTo>
                    <a:pt x="18998" y="1916"/>
                    <a:pt x="18694" y="3344"/>
                    <a:pt x="18208" y="4712"/>
                  </a:cubicBezTo>
                  <a:cubicBezTo>
                    <a:pt x="17691" y="6141"/>
                    <a:pt x="16931" y="7417"/>
                    <a:pt x="16201" y="8755"/>
                  </a:cubicBezTo>
                  <a:cubicBezTo>
                    <a:pt x="14712" y="11490"/>
                    <a:pt x="13435" y="14317"/>
                    <a:pt x="12159" y="17144"/>
                  </a:cubicBezTo>
                  <a:cubicBezTo>
                    <a:pt x="10913" y="19971"/>
                    <a:pt x="9727" y="22828"/>
                    <a:pt x="8390" y="25655"/>
                  </a:cubicBezTo>
                  <a:cubicBezTo>
                    <a:pt x="7113" y="28299"/>
                    <a:pt x="5624" y="30792"/>
                    <a:pt x="4134" y="33314"/>
                  </a:cubicBezTo>
                  <a:cubicBezTo>
                    <a:pt x="2523" y="36050"/>
                    <a:pt x="943" y="38877"/>
                    <a:pt x="92" y="41977"/>
                  </a:cubicBezTo>
                  <a:cubicBezTo>
                    <a:pt x="0" y="42324"/>
                    <a:pt x="293" y="42550"/>
                    <a:pt x="575" y="42550"/>
                  </a:cubicBezTo>
                  <a:cubicBezTo>
                    <a:pt x="761" y="42550"/>
                    <a:pt x="943" y="42451"/>
                    <a:pt x="1004" y="42220"/>
                  </a:cubicBezTo>
                  <a:cubicBezTo>
                    <a:pt x="1763" y="39424"/>
                    <a:pt x="3131" y="36901"/>
                    <a:pt x="4590" y="34409"/>
                  </a:cubicBezTo>
                  <a:cubicBezTo>
                    <a:pt x="6080" y="31886"/>
                    <a:pt x="7599" y="29424"/>
                    <a:pt x="8876" y="26779"/>
                  </a:cubicBezTo>
                  <a:cubicBezTo>
                    <a:pt x="11612" y="21126"/>
                    <a:pt x="13800" y="15229"/>
                    <a:pt x="16779" y="9697"/>
                  </a:cubicBezTo>
                  <a:cubicBezTo>
                    <a:pt x="17539" y="8238"/>
                    <a:pt x="18420" y="6840"/>
                    <a:pt x="18998" y="5290"/>
                  </a:cubicBezTo>
                  <a:cubicBezTo>
                    <a:pt x="19575" y="3739"/>
                    <a:pt x="19910" y="2098"/>
                    <a:pt x="20031" y="457"/>
                  </a:cubicBezTo>
                  <a:cubicBezTo>
                    <a:pt x="20046" y="153"/>
                    <a:pt x="19818" y="1"/>
                    <a:pt x="19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27825" y="6009013"/>
              <a:ext cx="306175" cy="202150"/>
            </a:xfrm>
            <a:custGeom>
              <a:avLst/>
              <a:gdLst/>
              <a:ahLst/>
              <a:cxnLst/>
              <a:rect l="l" t="t" r="r" b="b"/>
              <a:pathLst>
                <a:path w="12247" h="8086" extrusionOk="0">
                  <a:moveTo>
                    <a:pt x="636" y="0"/>
                  </a:moveTo>
                  <a:cubicBezTo>
                    <a:pt x="325" y="0"/>
                    <a:pt x="1" y="338"/>
                    <a:pt x="188" y="732"/>
                  </a:cubicBezTo>
                  <a:cubicBezTo>
                    <a:pt x="1160" y="2860"/>
                    <a:pt x="2376" y="5200"/>
                    <a:pt x="2376" y="7632"/>
                  </a:cubicBezTo>
                  <a:cubicBezTo>
                    <a:pt x="2399" y="7926"/>
                    <a:pt x="2606" y="8085"/>
                    <a:pt x="2848" y="8085"/>
                  </a:cubicBezTo>
                  <a:cubicBezTo>
                    <a:pt x="2932" y="8085"/>
                    <a:pt x="3020" y="8066"/>
                    <a:pt x="3106" y="8027"/>
                  </a:cubicBezTo>
                  <a:cubicBezTo>
                    <a:pt x="6115" y="6751"/>
                    <a:pt x="8790" y="4836"/>
                    <a:pt x="11768" y="3468"/>
                  </a:cubicBezTo>
                  <a:cubicBezTo>
                    <a:pt x="12246" y="3256"/>
                    <a:pt x="11936" y="2603"/>
                    <a:pt x="11485" y="2603"/>
                  </a:cubicBezTo>
                  <a:cubicBezTo>
                    <a:pt x="11420" y="2603"/>
                    <a:pt x="11351" y="2616"/>
                    <a:pt x="11282" y="2647"/>
                  </a:cubicBezTo>
                  <a:cubicBezTo>
                    <a:pt x="8533" y="3910"/>
                    <a:pt x="6043" y="5638"/>
                    <a:pt x="3309" y="6901"/>
                  </a:cubicBezTo>
                  <a:lnTo>
                    <a:pt x="3309" y="6901"/>
                  </a:lnTo>
                  <a:cubicBezTo>
                    <a:pt x="3086" y="4558"/>
                    <a:pt x="1972" y="2339"/>
                    <a:pt x="1008" y="246"/>
                  </a:cubicBezTo>
                  <a:cubicBezTo>
                    <a:pt x="922" y="73"/>
                    <a:pt x="780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950" y="6146263"/>
              <a:ext cx="388025" cy="235750"/>
            </a:xfrm>
            <a:custGeom>
              <a:avLst/>
              <a:gdLst/>
              <a:ahLst/>
              <a:cxnLst/>
              <a:rect l="l" t="t" r="r" b="b"/>
              <a:pathLst>
                <a:path w="15521" h="9430" extrusionOk="0">
                  <a:moveTo>
                    <a:pt x="641" y="1"/>
                  </a:moveTo>
                  <a:cubicBezTo>
                    <a:pt x="321" y="1"/>
                    <a:pt x="0" y="335"/>
                    <a:pt x="231" y="714"/>
                  </a:cubicBezTo>
                  <a:cubicBezTo>
                    <a:pt x="1842" y="3358"/>
                    <a:pt x="3058" y="6185"/>
                    <a:pt x="4122" y="9103"/>
                  </a:cubicBezTo>
                  <a:cubicBezTo>
                    <a:pt x="4199" y="9316"/>
                    <a:pt x="4388" y="9430"/>
                    <a:pt x="4585" y="9430"/>
                  </a:cubicBezTo>
                  <a:cubicBezTo>
                    <a:pt x="4698" y="9430"/>
                    <a:pt x="4813" y="9393"/>
                    <a:pt x="4912" y="9315"/>
                  </a:cubicBezTo>
                  <a:cubicBezTo>
                    <a:pt x="6341" y="8160"/>
                    <a:pt x="7861" y="7066"/>
                    <a:pt x="9532" y="6306"/>
                  </a:cubicBezTo>
                  <a:cubicBezTo>
                    <a:pt x="11204" y="5516"/>
                    <a:pt x="13058" y="5121"/>
                    <a:pt x="14913" y="5030"/>
                  </a:cubicBezTo>
                  <a:cubicBezTo>
                    <a:pt x="15511" y="5000"/>
                    <a:pt x="15520" y="4087"/>
                    <a:pt x="14941" y="4087"/>
                  </a:cubicBezTo>
                  <a:cubicBezTo>
                    <a:pt x="14932" y="4087"/>
                    <a:pt x="14922" y="4087"/>
                    <a:pt x="14913" y="4087"/>
                  </a:cubicBezTo>
                  <a:cubicBezTo>
                    <a:pt x="12906" y="4179"/>
                    <a:pt x="10991" y="4574"/>
                    <a:pt x="9168" y="5425"/>
                  </a:cubicBezTo>
                  <a:cubicBezTo>
                    <a:pt x="7591" y="6120"/>
                    <a:pt x="6156" y="7120"/>
                    <a:pt x="4799" y="8198"/>
                  </a:cubicBezTo>
                  <a:lnTo>
                    <a:pt x="4799" y="8198"/>
                  </a:lnTo>
                  <a:cubicBezTo>
                    <a:pt x="3761" y="5439"/>
                    <a:pt x="2575" y="2741"/>
                    <a:pt x="1022" y="227"/>
                  </a:cubicBezTo>
                  <a:cubicBezTo>
                    <a:pt x="928" y="68"/>
                    <a:pt x="785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-67100" y="6378188"/>
              <a:ext cx="337200" cy="182800"/>
            </a:xfrm>
            <a:custGeom>
              <a:avLst/>
              <a:gdLst/>
              <a:ahLst/>
              <a:cxnLst/>
              <a:rect l="l" t="t" r="r" b="b"/>
              <a:pathLst>
                <a:path w="13488" h="7312" extrusionOk="0">
                  <a:moveTo>
                    <a:pt x="664" y="0"/>
                  </a:moveTo>
                  <a:cubicBezTo>
                    <a:pt x="330" y="0"/>
                    <a:pt x="0" y="346"/>
                    <a:pt x="234" y="707"/>
                  </a:cubicBezTo>
                  <a:cubicBezTo>
                    <a:pt x="1541" y="2774"/>
                    <a:pt x="2726" y="4902"/>
                    <a:pt x="3881" y="7090"/>
                  </a:cubicBezTo>
                  <a:cubicBezTo>
                    <a:pt x="3944" y="7215"/>
                    <a:pt x="4119" y="7311"/>
                    <a:pt x="4292" y="7311"/>
                  </a:cubicBezTo>
                  <a:cubicBezTo>
                    <a:pt x="4373" y="7311"/>
                    <a:pt x="4452" y="7290"/>
                    <a:pt x="4520" y="7242"/>
                  </a:cubicBezTo>
                  <a:cubicBezTo>
                    <a:pt x="7103" y="5419"/>
                    <a:pt x="9687" y="3504"/>
                    <a:pt x="12909" y="3048"/>
                  </a:cubicBezTo>
                  <a:cubicBezTo>
                    <a:pt x="13488" y="2961"/>
                    <a:pt x="13295" y="2129"/>
                    <a:pt x="12750" y="2129"/>
                  </a:cubicBezTo>
                  <a:cubicBezTo>
                    <a:pt x="12723" y="2129"/>
                    <a:pt x="12695" y="2131"/>
                    <a:pt x="12666" y="2136"/>
                  </a:cubicBezTo>
                  <a:cubicBezTo>
                    <a:pt x="9554" y="2568"/>
                    <a:pt x="6962" y="4365"/>
                    <a:pt x="4448" y="6130"/>
                  </a:cubicBezTo>
                  <a:lnTo>
                    <a:pt x="4448" y="6130"/>
                  </a:lnTo>
                  <a:cubicBezTo>
                    <a:pt x="3373" y="4131"/>
                    <a:pt x="2266" y="2137"/>
                    <a:pt x="1054" y="221"/>
                  </a:cubicBezTo>
                  <a:cubicBezTo>
                    <a:pt x="954" y="65"/>
                    <a:pt x="808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-49100" y="6533388"/>
              <a:ext cx="143800" cy="130575"/>
            </a:xfrm>
            <a:custGeom>
              <a:avLst/>
              <a:gdLst/>
              <a:ahLst/>
              <a:cxnLst/>
              <a:rect l="l" t="t" r="r" b="b"/>
              <a:pathLst>
                <a:path w="5752" h="5223" extrusionOk="0">
                  <a:moveTo>
                    <a:pt x="515" y="1"/>
                  </a:moveTo>
                  <a:cubicBezTo>
                    <a:pt x="429" y="1"/>
                    <a:pt x="345" y="21"/>
                    <a:pt x="274" y="62"/>
                  </a:cubicBezTo>
                  <a:cubicBezTo>
                    <a:pt x="31" y="214"/>
                    <a:pt x="0" y="487"/>
                    <a:pt x="122" y="730"/>
                  </a:cubicBezTo>
                  <a:cubicBezTo>
                    <a:pt x="669" y="2007"/>
                    <a:pt x="669" y="3496"/>
                    <a:pt x="973" y="4864"/>
                  </a:cubicBezTo>
                  <a:cubicBezTo>
                    <a:pt x="1023" y="5064"/>
                    <a:pt x="1236" y="5222"/>
                    <a:pt x="1429" y="5222"/>
                  </a:cubicBezTo>
                  <a:cubicBezTo>
                    <a:pt x="1471" y="5222"/>
                    <a:pt x="1512" y="5215"/>
                    <a:pt x="1550" y="5198"/>
                  </a:cubicBezTo>
                  <a:cubicBezTo>
                    <a:pt x="2827" y="4712"/>
                    <a:pt x="4195" y="4378"/>
                    <a:pt x="5319" y="3618"/>
                  </a:cubicBezTo>
                  <a:cubicBezTo>
                    <a:pt x="5751" y="3338"/>
                    <a:pt x="5482" y="2719"/>
                    <a:pt x="5080" y="2719"/>
                  </a:cubicBezTo>
                  <a:cubicBezTo>
                    <a:pt x="5002" y="2719"/>
                    <a:pt x="4918" y="2742"/>
                    <a:pt x="4833" y="2797"/>
                  </a:cubicBezTo>
                  <a:cubicBezTo>
                    <a:pt x="3912" y="3402"/>
                    <a:pt x="2832" y="3734"/>
                    <a:pt x="1790" y="4088"/>
                  </a:cubicBezTo>
                  <a:lnTo>
                    <a:pt x="1790" y="4088"/>
                  </a:lnTo>
                  <a:cubicBezTo>
                    <a:pt x="1566" y="2792"/>
                    <a:pt x="1481" y="1482"/>
                    <a:pt x="942" y="244"/>
                  </a:cubicBezTo>
                  <a:cubicBezTo>
                    <a:pt x="861" y="82"/>
                    <a:pt x="686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6" name="Google Shape;86;p3"/>
          <p:cNvGrpSpPr/>
          <p:nvPr/>
        </p:nvGrpSpPr>
        <p:grpSpPr>
          <a:xfrm rot="-5948545">
            <a:off x="11062243" y="4301146"/>
            <a:ext cx="2537867" cy="1847695"/>
            <a:chOff x="6001425" y="5588275"/>
            <a:chExt cx="1332875" cy="970400"/>
          </a:xfrm>
        </p:grpSpPr>
        <p:sp>
          <p:nvSpPr>
            <p:cNvPr id="87" name="Google Shape;87;p3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7488563" y="5498093"/>
            <a:ext cx="2300888" cy="1964031"/>
            <a:chOff x="-2034625" y="5750713"/>
            <a:chExt cx="906575" cy="773850"/>
          </a:xfrm>
        </p:grpSpPr>
        <p:sp>
          <p:nvSpPr>
            <p:cNvPr id="100" name="Google Shape;100;p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4" name="Google Shape;104;p3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11572400" y="533400"/>
            <a:ext cx="1534000" cy="1001000"/>
            <a:chOff x="8679300" y="400050"/>
            <a:chExt cx="1150500" cy="750750"/>
          </a:xfrm>
        </p:grpSpPr>
        <p:sp>
          <p:nvSpPr>
            <p:cNvPr id="106" name="Google Shape;106;p3"/>
            <p:cNvSpPr/>
            <p:nvPr/>
          </p:nvSpPr>
          <p:spPr>
            <a:xfrm>
              <a:off x="8702850" y="400050"/>
              <a:ext cx="1031200" cy="588900"/>
            </a:xfrm>
            <a:custGeom>
              <a:avLst/>
              <a:gdLst/>
              <a:ahLst/>
              <a:cxnLst/>
              <a:rect l="l" t="t" r="r" b="b"/>
              <a:pathLst>
                <a:path w="41248" h="23556" extrusionOk="0">
                  <a:moveTo>
                    <a:pt x="22067" y="0"/>
                  </a:moveTo>
                  <a:cubicBezTo>
                    <a:pt x="20221" y="0"/>
                    <a:pt x="18344" y="245"/>
                    <a:pt x="16475" y="758"/>
                  </a:cubicBezTo>
                  <a:cubicBezTo>
                    <a:pt x="6323" y="3555"/>
                    <a:pt x="1" y="13373"/>
                    <a:pt x="1247" y="23555"/>
                  </a:cubicBezTo>
                  <a:lnTo>
                    <a:pt x="7266" y="21883"/>
                  </a:lnTo>
                  <a:cubicBezTo>
                    <a:pt x="6840" y="15044"/>
                    <a:pt x="11247" y="8570"/>
                    <a:pt x="18117" y="6686"/>
                  </a:cubicBezTo>
                  <a:cubicBezTo>
                    <a:pt x="19433" y="6325"/>
                    <a:pt x="20758" y="6152"/>
                    <a:pt x="22062" y="6152"/>
                  </a:cubicBezTo>
                  <a:cubicBezTo>
                    <a:pt x="27565" y="6152"/>
                    <a:pt x="32699" y="9224"/>
                    <a:pt x="35230" y="14163"/>
                  </a:cubicBezTo>
                  <a:lnTo>
                    <a:pt x="41248" y="12522"/>
                  </a:lnTo>
                  <a:cubicBezTo>
                    <a:pt x="37873" y="4853"/>
                    <a:pt x="30282" y="0"/>
                    <a:pt x="220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679300" y="697125"/>
              <a:ext cx="1150500" cy="453675"/>
            </a:xfrm>
            <a:custGeom>
              <a:avLst/>
              <a:gdLst/>
              <a:ahLst/>
              <a:cxnLst/>
              <a:rect l="l" t="t" r="r" b="b"/>
              <a:pathLst>
                <a:path w="46020" h="18147" extrusionOk="0">
                  <a:moveTo>
                    <a:pt x="44378" y="0"/>
                  </a:moveTo>
                  <a:lnTo>
                    <a:pt x="1" y="12219"/>
                  </a:lnTo>
                  <a:lnTo>
                    <a:pt x="1642" y="18146"/>
                  </a:lnTo>
                  <a:lnTo>
                    <a:pt x="46020" y="5897"/>
                  </a:lnTo>
                  <a:lnTo>
                    <a:pt x="44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66700" y="1063375"/>
              <a:ext cx="35725" cy="69950"/>
            </a:xfrm>
            <a:custGeom>
              <a:avLst/>
              <a:gdLst/>
              <a:ahLst/>
              <a:cxnLst/>
              <a:rect l="l" t="t" r="r" b="b"/>
              <a:pathLst>
                <a:path w="1429" h="2798" extrusionOk="0">
                  <a:moveTo>
                    <a:pt x="730" y="1"/>
                  </a:moveTo>
                  <a:lnTo>
                    <a:pt x="0" y="214"/>
                  </a:lnTo>
                  <a:lnTo>
                    <a:pt x="730" y="2797"/>
                  </a:lnTo>
                  <a:lnTo>
                    <a:pt x="1429" y="2585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863200" y="1036800"/>
              <a:ext cx="35750" cy="69925"/>
            </a:xfrm>
            <a:custGeom>
              <a:avLst/>
              <a:gdLst/>
              <a:ahLst/>
              <a:cxnLst/>
              <a:rect l="l" t="t" r="r" b="b"/>
              <a:pathLst>
                <a:path w="1430" h="2797" extrusionOk="0">
                  <a:moveTo>
                    <a:pt x="730" y="0"/>
                  </a:moveTo>
                  <a:lnTo>
                    <a:pt x="0" y="213"/>
                  </a:lnTo>
                  <a:lnTo>
                    <a:pt x="700" y="2796"/>
                  </a:lnTo>
                  <a:lnTo>
                    <a:pt x="1429" y="258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959700" y="101020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00" y="0"/>
                  </a:moveTo>
                  <a:lnTo>
                    <a:pt x="1" y="213"/>
                  </a:lnTo>
                  <a:lnTo>
                    <a:pt x="700" y="2766"/>
                  </a:lnTo>
                  <a:lnTo>
                    <a:pt x="1429" y="258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9055450" y="98435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30" y="2767"/>
                  </a:lnTo>
                  <a:lnTo>
                    <a:pt x="1429" y="255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9151950" y="95775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00" y="2767"/>
                  </a:lnTo>
                  <a:lnTo>
                    <a:pt x="1429" y="2585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9248475" y="9311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699" y="0"/>
                  </a:moveTo>
                  <a:lnTo>
                    <a:pt x="0" y="182"/>
                  </a:lnTo>
                  <a:lnTo>
                    <a:pt x="699" y="2766"/>
                  </a:lnTo>
                  <a:lnTo>
                    <a:pt x="1429" y="2553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9344200" y="904575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0"/>
                  </a:moveTo>
                  <a:lnTo>
                    <a:pt x="1" y="213"/>
                  </a:lnTo>
                  <a:lnTo>
                    <a:pt x="730" y="2766"/>
                  </a:lnTo>
                  <a:lnTo>
                    <a:pt x="1430" y="258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9440725" y="8779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30" y="0"/>
                  </a:moveTo>
                  <a:lnTo>
                    <a:pt x="0" y="183"/>
                  </a:lnTo>
                  <a:lnTo>
                    <a:pt x="699" y="2766"/>
                  </a:lnTo>
                  <a:lnTo>
                    <a:pt x="1429" y="255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9537225" y="8513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00" y="1"/>
                  </a:moveTo>
                  <a:lnTo>
                    <a:pt x="0" y="183"/>
                  </a:lnTo>
                  <a:lnTo>
                    <a:pt x="700" y="2767"/>
                  </a:lnTo>
                  <a:lnTo>
                    <a:pt x="1429" y="2554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9632975" y="8247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30" y="1"/>
                  </a:moveTo>
                  <a:lnTo>
                    <a:pt x="0" y="183"/>
                  </a:lnTo>
                  <a:lnTo>
                    <a:pt x="730" y="2767"/>
                  </a:lnTo>
                  <a:lnTo>
                    <a:pt x="1429" y="258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9729475" y="798175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00" y="2767"/>
                  </a:lnTo>
                  <a:lnTo>
                    <a:pt x="1429" y="255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3"/>
          <p:cNvGrpSpPr/>
          <p:nvPr/>
        </p:nvGrpSpPr>
        <p:grpSpPr>
          <a:xfrm rot="6121574">
            <a:off x="9823481" y="5345454"/>
            <a:ext cx="1448119" cy="1331420"/>
            <a:chOff x="4879325" y="7031513"/>
            <a:chExt cx="726475" cy="667975"/>
          </a:xfrm>
        </p:grpSpPr>
        <p:sp>
          <p:nvSpPr>
            <p:cNvPr id="120" name="Google Shape;120;p3"/>
            <p:cNvSpPr/>
            <p:nvPr/>
          </p:nvSpPr>
          <p:spPr>
            <a:xfrm>
              <a:off x="4879325" y="7046713"/>
              <a:ext cx="582850" cy="652775"/>
            </a:xfrm>
            <a:custGeom>
              <a:avLst/>
              <a:gdLst/>
              <a:ahLst/>
              <a:cxnLst/>
              <a:rect l="l" t="t" r="r" b="b"/>
              <a:pathLst>
                <a:path w="23314" h="26111" extrusionOk="0">
                  <a:moveTo>
                    <a:pt x="2888" y="1"/>
                  </a:moveTo>
                  <a:lnTo>
                    <a:pt x="0" y="14135"/>
                  </a:lnTo>
                  <a:lnTo>
                    <a:pt x="20426" y="26111"/>
                  </a:lnTo>
                  <a:lnTo>
                    <a:pt x="23314" y="11977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879325" y="7031513"/>
              <a:ext cx="726475" cy="667975"/>
            </a:xfrm>
            <a:custGeom>
              <a:avLst/>
              <a:gdLst/>
              <a:ahLst/>
              <a:cxnLst/>
              <a:rect l="l" t="t" r="r" b="b"/>
              <a:pathLst>
                <a:path w="29059" h="26719" extrusionOk="0">
                  <a:moveTo>
                    <a:pt x="8663" y="1"/>
                  </a:moveTo>
                  <a:lnTo>
                    <a:pt x="0" y="14743"/>
                  </a:lnTo>
                  <a:lnTo>
                    <a:pt x="20426" y="26719"/>
                  </a:lnTo>
                  <a:lnTo>
                    <a:pt x="29059" y="11946"/>
                  </a:lnTo>
                  <a:lnTo>
                    <a:pt x="86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985700" y="7159188"/>
              <a:ext cx="511450" cy="413400"/>
            </a:xfrm>
            <a:custGeom>
              <a:avLst/>
              <a:gdLst/>
              <a:ahLst/>
              <a:cxnLst/>
              <a:rect l="l" t="t" r="r" b="b"/>
              <a:pathLst>
                <a:path w="20458" h="16536" extrusionOk="0">
                  <a:moveTo>
                    <a:pt x="4043" y="0"/>
                  </a:moveTo>
                  <a:lnTo>
                    <a:pt x="1" y="6930"/>
                  </a:lnTo>
                  <a:lnTo>
                    <a:pt x="16414" y="16535"/>
                  </a:lnTo>
                  <a:lnTo>
                    <a:pt x="20457" y="960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1458669" y="-185225"/>
            <a:ext cx="1898899" cy="1810428"/>
            <a:chOff x="1070675" y="5682438"/>
            <a:chExt cx="929375" cy="886075"/>
          </a:xfrm>
        </p:grpSpPr>
        <p:sp>
          <p:nvSpPr>
            <p:cNvPr id="124" name="Google Shape;124;p3"/>
            <p:cNvSpPr/>
            <p:nvPr/>
          </p:nvSpPr>
          <p:spPr>
            <a:xfrm>
              <a:off x="1136025" y="5682438"/>
              <a:ext cx="497775" cy="729525"/>
            </a:xfrm>
            <a:custGeom>
              <a:avLst/>
              <a:gdLst/>
              <a:ahLst/>
              <a:cxnLst/>
              <a:rect l="l" t="t" r="r" b="b"/>
              <a:pathLst>
                <a:path w="19911" h="29181" extrusionOk="0">
                  <a:moveTo>
                    <a:pt x="10943" y="1"/>
                  </a:moveTo>
                  <a:lnTo>
                    <a:pt x="1" y="20427"/>
                  </a:lnTo>
                  <a:cubicBezTo>
                    <a:pt x="7144" y="23649"/>
                    <a:pt x="10214" y="29181"/>
                    <a:pt x="10214" y="29181"/>
                  </a:cubicBezTo>
                  <a:lnTo>
                    <a:pt x="19910" y="11095"/>
                  </a:lnTo>
                  <a:cubicBezTo>
                    <a:pt x="18725" y="5958"/>
                    <a:pt x="10943" y="1"/>
                    <a:pt x="10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070675" y="5706763"/>
              <a:ext cx="929375" cy="861750"/>
            </a:xfrm>
            <a:custGeom>
              <a:avLst/>
              <a:gdLst/>
              <a:ahLst/>
              <a:cxnLst/>
              <a:rect l="l" t="t" r="r" b="b"/>
              <a:pathLst>
                <a:path w="37175" h="34470" extrusionOk="0">
                  <a:moveTo>
                    <a:pt x="10943" y="1"/>
                  </a:moveTo>
                  <a:lnTo>
                    <a:pt x="1" y="20426"/>
                  </a:lnTo>
                  <a:cubicBezTo>
                    <a:pt x="7174" y="23709"/>
                    <a:pt x="10913" y="28664"/>
                    <a:pt x="11703" y="29819"/>
                  </a:cubicBezTo>
                  <a:lnTo>
                    <a:pt x="11643" y="29940"/>
                  </a:lnTo>
                  <a:lnTo>
                    <a:pt x="11794" y="29940"/>
                  </a:lnTo>
                  <a:lnTo>
                    <a:pt x="11855" y="30062"/>
                  </a:lnTo>
                  <a:lnTo>
                    <a:pt x="11916" y="29940"/>
                  </a:lnTo>
                  <a:cubicBezTo>
                    <a:pt x="13345" y="29971"/>
                    <a:pt x="19515" y="30335"/>
                    <a:pt x="26232" y="34469"/>
                  </a:cubicBezTo>
                  <a:lnTo>
                    <a:pt x="37175" y="14043"/>
                  </a:lnTo>
                  <a:cubicBezTo>
                    <a:pt x="37175" y="14043"/>
                    <a:pt x="30011" y="11415"/>
                    <a:pt x="24515" y="11415"/>
                  </a:cubicBezTo>
                  <a:cubicBezTo>
                    <a:pt x="23430" y="11415"/>
                    <a:pt x="22409" y="11518"/>
                    <a:pt x="21521" y="11764"/>
                  </a:cubicBezTo>
                  <a:cubicBezTo>
                    <a:pt x="19758" y="6444"/>
                    <a:pt x="10943" y="1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477225" y="6090663"/>
              <a:ext cx="437725" cy="383625"/>
            </a:xfrm>
            <a:custGeom>
              <a:avLst/>
              <a:gdLst/>
              <a:ahLst/>
              <a:cxnLst/>
              <a:rect l="l" t="t" r="r" b="b"/>
              <a:pathLst>
                <a:path w="17509" h="15345" extrusionOk="0">
                  <a:moveTo>
                    <a:pt x="9015" y="1"/>
                  </a:moveTo>
                  <a:cubicBezTo>
                    <a:pt x="7833" y="1"/>
                    <a:pt x="6845" y="180"/>
                    <a:pt x="6323" y="663"/>
                  </a:cubicBezTo>
                  <a:lnTo>
                    <a:pt x="1" y="11849"/>
                  </a:lnTo>
                  <a:cubicBezTo>
                    <a:pt x="1" y="11849"/>
                    <a:pt x="7296" y="13764"/>
                    <a:pt x="10244" y="15344"/>
                  </a:cubicBezTo>
                  <a:lnTo>
                    <a:pt x="17509" y="1514"/>
                  </a:lnTo>
                  <a:cubicBezTo>
                    <a:pt x="17509" y="1514"/>
                    <a:pt x="12447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585900" y="6035038"/>
              <a:ext cx="147425" cy="439250"/>
            </a:xfrm>
            <a:custGeom>
              <a:avLst/>
              <a:gdLst/>
              <a:ahLst/>
              <a:cxnLst/>
              <a:rect l="l" t="t" r="r" b="b"/>
              <a:pathLst>
                <a:path w="5897" h="17570" extrusionOk="0">
                  <a:moveTo>
                    <a:pt x="0" y="0"/>
                  </a:moveTo>
                  <a:lnTo>
                    <a:pt x="1155" y="16688"/>
                  </a:lnTo>
                  <a:lnTo>
                    <a:pt x="5897" y="17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65525" y="6000838"/>
              <a:ext cx="243200" cy="453675"/>
            </a:xfrm>
            <a:custGeom>
              <a:avLst/>
              <a:gdLst/>
              <a:ahLst/>
              <a:cxnLst/>
              <a:rect l="l" t="t" r="r" b="b"/>
              <a:pathLst>
                <a:path w="9728" h="18147" fill="none" extrusionOk="0">
                  <a:moveTo>
                    <a:pt x="0" y="18147"/>
                  </a:moveTo>
                  <a:lnTo>
                    <a:pt x="9727" y="1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6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"/>
          <p:cNvGrpSpPr/>
          <p:nvPr/>
        </p:nvGrpSpPr>
        <p:grpSpPr>
          <a:xfrm rot="-956512" flipH="1">
            <a:off x="-474376" y="3680348"/>
            <a:ext cx="2157333" cy="1841495"/>
            <a:chOff x="-2034625" y="5750713"/>
            <a:chExt cx="906575" cy="773850"/>
          </a:xfrm>
        </p:grpSpPr>
        <p:sp>
          <p:nvSpPr>
            <p:cNvPr id="131" name="Google Shape;131;p4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5" name="Google Shape;135;p4"/>
          <p:cNvSpPr/>
          <p:nvPr/>
        </p:nvSpPr>
        <p:spPr>
          <a:xfrm rot="-2520883">
            <a:off x="6424729" y="-913476"/>
            <a:ext cx="2447405" cy="250059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" name="Google Shape;136;p4"/>
          <p:cNvGrpSpPr/>
          <p:nvPr/>
        </p:nvGrpSpPr>
        <p:grpSpPr>
          <a:xfrm rot="3018574">
            <a:off x="2528350" y="5541622"/>
            <a:ext cx="1294484" cy="2255620"/>
            <a:chOff x="1148625" y="5541750"/>
            <a:chExt cx="651225" cy="1134750"/>
          </a:xfrm>
        </p:grpSpPr>
        <p:sp>
          <p:nvSpPr>
            <p:cNvPr id="137" name="Google Shape;137;p4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" name="Google Shape;146;p4"/>
          <p:cNvGrpSpPr/>
          <p:nvPr/>
        </p:nvGrpSpPr>
        <p:grpSpPr>
          <a:xfrm rot="-151230" flipH="1">
            <a:off x="10792615" y="46645"/>
            <a:ext cx="2193604" cy="3252709"/>
            <a:chOff x="9375" y="7336275"/>
            <a:chExt cx="818450" cy="1213550"/>
          </a:xfrm>
        </p:grpSpPr>
        <p:sp>
          <p:nvSpPr>
            <p:cNvPr id="147" name="Google Shape;147;p4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6" name="Google Shape;156;p4"/>
          <p:cNvSpPr/>
          <p:nvPr/>
        </p:nvSpPr>
        <p:spPr>
          <a:xfrm rot="10800000" flipH="1">
            <a:off x="6837980" y="36513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 flipH="1">
            <a:off x="-4542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 flipH="1">
            <a:off x="716868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945467" y="1358900"/>
            <a:ext cx="10272000" cy="4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73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 rot="956512">
            <a:off x="-474376" y="3680348"/>
            <a:ext cx="2157333" cy="1841495"/>
            <a:chOff x="-2034625" y="5750713"/>
            <a:chExt cx="906575" cy="773850"/>
          </a:xfrm>
        </p:grpSpPr>
        <p:sp>
          <p:nvSpPr>
            <p:cNvPr id="165" name="Google Shape;165;p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9" name="Google Shape;169;p5"/>
          <p:cNvSpPr/>
          <p:nvPr/>
        </p:nvSpPr>
        <p:spPr>
          <a:xfrm rot="2520883" flipH="1">
            <a:off x="6424729" y="-913476"/>
            <a:ext cx="2447405" cy="250059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 rot="3018574">
            <a:off x="2528350" y="5541622"/>
            <a:ext cx="1294484" cy="2255620"/>
            <a:chOff x="1148625" y="5541750"/>
            <a:chExt cx="651225" cy="1134750"/>
          </a:xfrm>
        </p:grpSpPr>
        <p:sp>
          <p:nvSpPr>
            <p:cNvPr id="171" name="Google Shape;171;p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-151230" flipH="1">
            <a:off x="10792615" y="46645"/>
            <a:ext cx="2193604" cy="3252709"/>
            <a:chOff x="9375" y="7336275"/>
            <a:chExt cx="818450" cy="1213550"/>
          </a:xfrm>
        </p:grpSpPr>
        <p:sp>
          <p:nvSpPr>
            <p:cNvPr id="181" name="Google Shape;181;p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0" name="Google Shape;190;p5"/>
          <p:cNvSpPr/>
          <p:nvPr/>
        </p:nvSpPr>
        <p:spPr>
          <a:xfrm rot="10800000" flipH="1">
            <a:off x="6837980" y="36513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5"/>
          <p:cNvSpPr/>
          <p:nvPr/>
        </p:nvSpPr>
        <p:spPr>
          <a:xfrm flipH="1">
            <a:off x="-4542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5"/>
          <p:cNvSpPr/>
          <p:nvPr/>
        </p:nvSpPr>
        <p:spPr>
          <a:xfrm flipH="1">
            <a:off x="716868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5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6288600" y="2345067"/>
            <a:ext cx="4339200" cy="3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198" name="Google Shape;198;p5"/>
          <p:cNvSpPr txBox="1">
            <a:spLocks noGrp="1"/>
          </p:cNvSpPr>
          <p:nvPr>
            <p:ph type="body" idx="3"/>
          </p:nvPr>
        </p:nvSpPr>
        <p:spPr>
          <a:xfrm>
            <a:off x="1564200" y="2345067"/>
            <a:ext cx="4339200" cy="3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5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/>
          <p:nvPr/>
        </p:nvSpPr>
        <p:spPr>
          <a:xfrm rot="10800000">
            <a:off x="-45420" y="36513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683798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5" name="Google Shape;205;p6"/>
          <p:cNvGrpSpPr/>
          <p:nvPr/>
        </p:nvGrpSpPr>
        <p:grpSpPr>
          <a:xfrm rot="-956512" flipH="1">
            <a:off x="-537876" y="-307480"/>
            <a:ext cx="2157333" cy="1841495"/>
            <a:chOff x="-2034625" y="5750713"/>
            <a:chExt cx="906575" cy="773850"/>
          </a:xfrm>
        </p:grpSpPr>
        <p:sp>
          <p:nvSpPr>
            <p:cNvPr id="206" name="Google Shape;206;p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 rot="1143860">
            <a:off x="10514152" y="3506108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1" name="Google Shape;211;p6"/>
          <p:cNvGrpSpPr/>
          <p:nvPr/>
        </p:nvGrpSpPr>
        <p:grpSpPr>
          <a:xfrm rot="3018574">
            <a:off x="7335819" y="5440022"/>
            <a:ext cx="1294484" cy="2255620"/>
            <a:chOff x="1148625" y="5541750"/>
            <a:chExt cx="651225" cy="1134750"/>
          </a:xfrm>
        </p:grpSpPr>
        <p:sp>
          <p:nvSpPr>
            <p:cNvPr id="212" name="Google Shape;212;p6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rot="-5243950" flipH="1">
            <a:off x="3852514" y="-1111763"/>
            <a:ext cx="1637713" cy="2428307"/>
            <a:chOff x="9375" y="7336275"/>
            <a:chExt cx="818450" cy="1213550"/>
          </a:xfrm>
        </p:grpSpPr>
        <p:sp>
          <p:nvSpPr>
            <p:cNvPr id="222" name="Google Shape;222;p6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grpSp>
        <p:nvGrpSpPr>
          <p:cNvPr id="233" name="Google Shape;233;p7"/>
          <p:cNvGrpSpPr/>
          <p:nvPr/>
        </p:nvGrpSpPr>
        <p:grpSpPr>
          <a:xfrm rot="9843488" flipH="1">
            <a:off x="10687923" y="954732"/>
            <a:ext cx="2157333" cy="1841495"/>
            <a:chOff x="-2034625" y="5750713"/>
            <a:chExt cx="906575" cy="773850"/>
          </a:xfrm>
        </p:grpSpPr>
        <p:sp>
          <p:nvSpPr>
            <p:cNvPr id="234" name="Google Shape;234;p7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8" name="Google Shape;238;p7"/>
          <p:cNvSpPr/>
          <p:nvPr/>
        </p:nvSpPr>
        <p:spPr>
          <a:xfrm rot="8279117">
            <a:off x="3498747" y="4889473"/>
            <a:ext cx="2447405" cy="250059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9" name="Google Shape;239;p7"/>
          <p:cNvGrpSpPr/>
          <p:nvPr/>
        </p:nvGrpSpPr>
        <p:grpSpPr>
          <a:xfrm rot="-7781426">
            <a:off x="8548054" y="-1320654"/>
            <a:ext cx="1294484" cy="2255620"/>
            <a:chOff x="1148625" y="5541750"/>
            <a:chExt cx="651225" cy="1134750"/>
          </a:xfrm>
        </p:grpSpPr>
        <p:sp>
          <p:nvSpPr>
            <p:cNvPr id="240" name="Google Shape;240;p7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7"/>
          <p:cNvGrpSpPr/>
          <p:nvPr/>
        </p:nvGrpSpPr>
        <p:grpSpPr>
          <a:xfrm rot="10648770" flipH="1">
            <a:off x="-615326" y="3177175"/>
            <a:ext cx="2193604" cy="3252709"/>
            <a:chOff x="9375" y="7336275"/>
            <a:chExt cx="818450" cy="1213550"/>
          </a:xfrm>
        </p:grpSpPr>
        <p:sp>
          <p:nvSpPr>
            <p:cNvPr id="250" name="Google Shape;250;p7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9" name="Google Shape;259;p7"/>
          <p:cNvSpPr/>
          <p:nvPr/>
        </p:nvSpPr>
        <p:spPr>
          <a:xfrm rot="10800000" flipH="1">
            <a:off x="6837980" y="36513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7"/>
          <p:cNvSpPr/>
          <p:nvPr/>
        </p:nvSpPr>
        <p:spPr>
          <a:xfrm flipH="1">
            <a:off x="-4542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7"/>
          <p:cNvSpPr/>
          <p:nvPr/>
        </p:nvSpPr>
        <p:spPr>
          <a:xfrm flipH="1">
            <a:off x="716868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7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945467" y="2171700"/>
            <a:ext cx="4286800" cy="3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ivvic"/>
              <a:buAutoNum type="arabicPeriod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265" name="Google Shape;265;p7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0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268" name="Google Shape;268;p8"/>
          <p:cNvSpPr/>
          <p:nvPr/>
        </p:nvSpPr>
        <p:spPr>
          <a:xfrm flipH="1">
            <a:off x="-30228" y="-8890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8"/>
          <p:cNvSpPr/>
          <p:nvPr/>
        </p:nvSpPr>
        <p:spPr>
          <a:xfrm rot="237697" flipH="1">
            <a:off x="89368" y="5265597"/>
            <a:ext cx="5987384" cy="1996513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8"/>
          <p:cNvSpPr/>
          <p:nvPr/>
        </p:nvSpPr>
        <p:spPr>
          <a:xfrm flipH="1">
            <a:off x="8404154" y="-88902"/>
            <a:ext cx="3818084" cy="1551909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8"/>
          <p:cNvSpPr/>
          <p:nvPr/>
        </p:nvSpPr>
        <p:spPr>
          <a:xfrm flipH="1">
            <a:off x="8721882" y="3992558"/>
            <a:ext cx="3182609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3219473" y="1869847"/>
            <a:ext cx="5856523" cy="3118309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751400" y="1295400"/>
            <a:ext cx="10689200" cy="372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8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grpSp>
        <p:nvGrpSpPr>
          <p:cNvPr id="275" name="Google Shape;275;p8"/>
          <p:cNvGrpSpPr/>
          <p:nvPr/>
        </p:nvGrpSpPr>
        <p:grpSpPr>
          <a:xfrm>
            <a:off x="10611229" y="1664799"/>
            <a:ext cx="2920063" cy="2126081"/>
            <a:chOff x="6001425" y="5588275"/>
            <a:chExt cx="1332875" cy="970400"/>
          </a:xfrm>
        </p:grpSpPr>
        <p:sp>
          <p:nvSpPr>
            <p:cNvPr id="276" name="Google Shape;276;p8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8" name="Google Shape;288;p8"/>
          <p:cNvSpPr/>
          <p:nvPr/>
        </p:nvSpPr>
        <p:spPr>
          <a:xfrm rot="10516267">
            <a:off x="-888896" y="2902860"/>
            <a:ext cx="2473275" cy="252701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8"/>
          <p:cNvSpPr/>
          <p:nvPr/>
        </p:nvSpPr>
        <p:spPr>
          <a:xfrm rot="-1136851">
            <a:off x="6124448" y="5148843"/>
            <a:ext cx="2634149" cy="2691393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0" name="Google Shape;290;p8"/>
          <p:cNvGrpSpPr/>
          <p:nvPr/>
        </p:nvGrpSpPr>
        <p:grpSpPr>
          <a:xfrm flipH="1">
            <a:off x="5412567" y="-739833"/>
            <a:ext cx="2501717" cy="1821505"/>
            <a:chOff x="6001425" y="5588275"/>
            <a:chExt cx="1332875" cy="970400"/>
          </a:xfrm>
        </p:grpSpPr>
        <p:sp>
          <p:nvSpPr>
            <p:cNvPr id="291" name="Google Shape;291;p8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3" name="Google Shape;303;p8"/>
          <p:cNvSpPr txBox="1">
            <a:spLocks noGrp="1"/>
          </p:cNvSpPr>
          <p:nvPr>
            <p:ph type="ctrTitle"/>
          </p:nvPr>
        </p:nvSpPr>
        <p:spPr>
          <a:xfrm>
            <a:off x="960000" y="1968600"/>
            <a:ext cx="10272000" cy="27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Rozha One"/>
              <a:buNone/>
              <a:defRPr sz="5000" b="1">
                <a:solidFill>
                  <a:srgbClr val="E9684D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/>
          <p:nvPr/>
        </p:nvSpPr>
        <p:spPr>
          <a:xfrm flipH="1">
            <a:off x="8845529" y="-134934"/>
            <a:ext cx="4451375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 rot="10800000">
            <a:off x="-45420" y="36513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9"/>
          <p:cNvSpPr txBox="1">
            <a:spLocks noGrp="1"/>
          </p:cNvSpPr>
          <p:nvPr>
            <p:ph type="title"/>
          </p:nvPr>
        </p:nvSpPr>
        <p:spPr>
          <a:xfrm>
            <a:off x="3364667" y="1404767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3364667" y="3497967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0" name="Google Shape;31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311" name="Google Shape;311;p9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3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-575152" y="0"/>
            <a:ext cx="4451375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0"/>
          <p:cNvSpPr/>
          <p:nvPr/>
        </p:nvSpPr>
        <p:spPr>
          <a:xfrm rot="10800000" flipH="1">
            <a:off x="7402256" y="3786268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0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0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0"/>
          <p:cNvSpPr txBox="1">
            <a:spLocks noGrp="1"/>
          </p:cNvSpPr>
          <p:nvPr>
            <p:ph type="body" idx="1"/>
          </p:nvPr>
        </p:nvSpPr>
        <p:spPr>
          <a:xfrm>
            <a:off x="1114100" y="48549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63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/>
          <p:nvPr/>
        </p:nvSpPr>
        <p:spPr>
          <a:xfrm>
            <a:off x="6939271" y="-8890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1"/>
          <p:cNvSpPr/>
          <p:nvPr/>
        </p:nvSpPr>
        <p:spPr>
          <a:xfrm rot="-237697">
            <a:off x="6197197" y="5265597"/>
            <a:ext cx="5987384" cy="1996513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1"/>
          <p:cNvSpPr/>
          <p:nvPr/>
        </p:nvSpPr>
        <p:spPr>
          <a:xfrm>
            <a:off x="51722" y="-88902"/>
            <a:ext cx="3818084" cy="1551909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369467" y="3992558"/>
            <a:ext cx="3182609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4" name="Google Shape;324;p11"/>
          <p:cNvGrpSpPr/>
          <p:nvPr/>
        </p:nvGrpSpPr>
        <p:grpSpPr>
          <a:xfrm>
            <a:off x="9900035" y="3349827"/>
            <a:ext cx="2920063" cy="2126081"/>
            <a:chOff x="6001425" y="5588275"/>
            <a:chExt cx="1332875" cy="970400"/>
          </a:xfrm>
        </p:grpSpPr>
        <p:sp>
          <p:nvSpPr>
            <p:cNvPr id="325" name="Google Shape;325;p1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7" name="Google Shape;337;p11"/>
          <p:cNvSpPr/>
          <p:nvPr/>
        </p:nvSpPr>
        <p:spPr>
          <a:xfrm rot="10516267">
            <a:off x="-940830" y="832756"/>
            <a:ext cx="2473275" cy="252701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 rot="-1136787">
            <a:off x="3954559" y="5160149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39" name="Google Shape;339;p11"/>
          <p:cNvGrpSpPr/>
          <p:nvPr/>
        </p:nvGrpSpPr>
        <p:grpSpPr>
          <a:xfrm flipH="1">
            <a:off x="4206068" y="-828733"/>
            <a:ext cx="2501717" cy="1821505"/>
            <a:chOff x="6001425" y="5588275"/>
            <a:chExt cx="1332875" cy="970400"/>
          </a:xfrm>
        </p:grpSpPr>
        <p:sp>
          <p:nvSpPr>
            <p:cNvPr id="340" name="Google Shape;340;p1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2" name="Google Shape;352;p11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11"/>
          <p:cNvSpPr txBox="1">
            <a:spLocks noGrp="1"/>
          </p:cNvSpPr>
          <p:nvPr>
            <p:ph type="title" hasCustomPrompt="1"/>
          </p:nvPr>
        </p:nvSpPr>
        <p:spPr>
          <a:xfrm>
            <a:off x="1701751" y="1197733"/>
            <a:ext cx="8432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5" name="Google Shape;355;p11"/>
          <p:cNvSpPr txBox="1">
            <a:spLocks noGrp="1"/>
          </p:cNvSpPr>
          <p:nvPr>
            <p:ph type="body" idx="1"/>
          </p:nvPr>
        </p:nvSpPr>
        <p:spPr>
          <a:xfrm>
            <a:off x="1701751" y="3925867"/>
            <a:ext cx="8432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/>
          <p:nvPr/>
        </p:nvSpPr>
        <p:spPr>
          <a:xfrm rot="10800000" flipH="1">
            <a:off x="6883416" y="3695698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13"/>
          <p:cNvSpPr/>
          <p:nvPr/>
        </p:nvSpPr>
        <p:spPr>
          <a:xfrm flipH="1">
            <a:off x="16" y="-3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65" name="Google Shape;365;p13"/>
          <p:cNvGrpSpPr/>
          <p:nvPr/>
        </p:nvGrpSpPr>
        <p:grpSpPr>
          <a:xfrm rot="5243950">
            <a:off x="6087694" y="-1111763"/>
            <a:ext cx="1637713" cy="2428307"/>
            <a:chOff x="9375" y="7336275"/>
            <a:chExt cx="818450" cy="1213550"/>
          </a:xfrm>
        </p:grpSpPr>
        <p:sp>
          <p:nvSpPr>
            <p:cNvPr id="366" name="Google Shape;366;p13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5" name="Google Shape;375;p13"/>
          <p:cNvSpPr/>
          <p:nvPr/>
        </p:nvSpPr>
        <p:spPr>
          <a:xfrm>
            <a:off x="-327931" y="4951855"/>
            <a:ext cx="2859503" cy="292164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6" name="Google Shape;376;p13"/>
          <p:cNvGrpSpPr/>
          <p:nvPr/>
        </p:nvGrpSpPr>
        <p:grpSpPr>
          <a:xfrm rot="956512">
            <a:off x="10583447" y="-263120"/>
            <a:ext cx="2157333" cy="1841495"/>
            <a:chOff x="-2034625" y="5750713"/>
            <a:chExt cx="906575" cy="773850"/>
          </a:xfrm>
        </p:grpSpPr>
        <p:sp>
          <p:nvSpPr>
            <p:cNvPr id="377" name="Google Shape;377;p1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1" name="Google Shape;381;p13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2022460" y="15699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1395660" y="23890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3"/>
          </p:nvPr>
        </p:nvSpPr>
        <p:spPr>
          <a:xfrm>
            <a:off x="1076460" y="32168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4" name="Google Shape;384;p13">
            <a:hlinkClick r:id="rId3" action="ppaction://hlinksldjump"/>
          </p:cNvPr>
          <p:cNvSpPr txBox="1">
            <a:spLocks noGrp="1"/>
          </p:cNvSpPr>
          <p:nvPr>
            <p:ph type="title" idx="4" hasCustomPrompt="1"/>
          </p:nvPr>
        </p:nvSpPr>
        <p:spPr>
          <a:xfrm>
            <a:off x="5397227" y="15699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5"/>
          </p:nvPr>
        </p:nvSpPr>
        <p:spPr>
          <a:xfrm>
            <a:off x="4770427" y="23890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6"/>
          </p:nvPr>
        </p:nvSpPr>
        <p:spPr>
          <a:xfrm>
            <a:off x="4451227" y="32168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7" name="Google Shape;387;p13">
            <a:hlinkClick r:id="rId4" action="ppaction://hlinksldjump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8771993" y="15699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8"/>
          </p:nvPr>
        </p:nvSpPr>
        <p:spPr>
          <a:xfrm>
            <a:off x="8145193" y="23890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9"/>
          </p:nvPr>
        </p:nvSpPr>
        <p:spPr>
          <a:xfrm>
            <a:off x="7825993" y="32168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0" name="Google Shape;390;p13">
            <a:hlinkClick r:id="rId5" action="ppaction://hlinksldjump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2022460" y="37670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14"/>
          </p:nvPr>
        </p:nvSpPr>
        <p:spPr>
          <a:xfrm>
            <a:off x="1395660" y="45861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subTitle" idx="15"/>
          </p:nvPr>
        </p:nvSpPr>
        <p:spPr>
          <a:xfrm>
            <a:off x="1076460" y="54139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3" name="Google Shape;393;p13">
            <a:hlinkClick r:id="" action="ppaction://noaction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5397227" y="37670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94" name="Google Shape;394;p13"/>
          <p:cNvSpPr txBox="1">
            <a:spLocks noGrp="1"/>
          </p:cNvSpPr>
          <p:nvPr>
            <p:ph type="subTitle" idx="17"/>
          </p:nvPr>
        </p:nvSpPr>
        <p:spPr>
          <a:xfrm>
            <a:off x="4770427" y="45861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3"/>
          <p:cNvSpPr txBox="1">
            <a:spLocks noGrp="1"/>
          </p:cNvSpPr>
          <p:nvPr>
            <p:ph type="subTitle" idx="18"/>
          </p:nvPr>
        </p:nvSpPr>
        <p:spPr>
          <a:xfrm>
            <a:off x="4451227" y="54139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6" name="Google Shape;396;p13">
            <a:hlinkClick r:id="" action="ppaction://noaction"/>
          </p:cNvPr>
          <p:cNvSpPr txBox="1">
            <a:spLocks noGrp="1"/>
          </p:cNvSpPr>
          <p:nvPr>
            <p:ph type="title" idx="19" hasCustomPrompt="1"/>
          </p:nvPr>
        </p:nvSpPr>
        <p:spPr>
          <a:xfrm>
            <a:off x="8771993" y="37670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20"/>
          </p:nvPr>
        </p:nvSpPr>
        <p:spPr>
          <a:xfrm>
            <a:off x="8145193" y="45861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subTitle" idx="21"/>
          </p:nvPr>
        </p:nvSpPr>
        <p:spPr>
          <a:xfrm>
            <a:off x="7825993" y="54139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0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">
  <p:cSld name="Title and nine columns 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/>
          <p:nvPr/>
        </p:nvSpPr>
        <p:spPr>
          <a:xfrm>
            <a:off x="6827080" y="-3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15"/>
          <p:cNvSpPr/>
          <p:nvPr/>
        </p:nvSpPr>
        <p:spPr>
          <a:xfrm rot="10800000">
            <a:off x="-45420" y="36767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15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15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461" name="Google Shape;461;p15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2" name="Google Shape;462;p15"/>
          <p:cNvGrpSpPr/>
          <p:nvPr/>
        </p:nvGrpSpPr>
        <p:grpSpPr>
          <a:xfrm rot="-956512" flipH="1">
            <a:off x="-537876" y="-282084"/>
            <a:ext cx="2157333" cy="1841495"/>
            <a:chOff x="-2034625" y="5750713"/>
            <a:chExt cx="906575" cy="773850"/>
          </a:xfrm>
        </p:grpSpPr>
        <p:sp>
          <p:nvSpPr>
            <p:cNvPr id="463" name="Google Shape;463;p1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7" name="Google Shape;467;p15"/>
          <p:cNvSpPr/>
          <p:nvPr/>
        </p:nvSpPr>
        <p:spPr>
          <a:xfrm rot="1143860">
            <a:off x="10514152" y="3531506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68" name="Google Shape;468;p15"/>
          <p:cNvGrpSpPr/>
          <p:nvPr/>
        </p:nvGrpSpPr>
        <p:grpSpPr>
          <a:xfrm rot="3018574">
            <a:off x="7335819" y="5465422"/>
            <a:ext cx="1294484" cy="2255620"/>
            <a:chOff x="1148625" y="5541750"/>
            <a:chExt cx="651225" cy="1134750"/>
          </a:xfrm>
        </p:grpSpPr>
        <p:sp>
          <p:nvSpPr>
            <p:cNvPr id="469" name="Google Shape;469;p1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 rot="-5243950" flipH="1">
            <a:off x="3852514" y="-1086363"/>
            <a:ext cx="1637713" cy="2428307"/>
            <a:chOff x="9375" y="7336275"/>
            <a:chExt cx="818450" cy="1213550"/>
          </a:xfrm>
        </p:grpSpPr>
        <p:sp>
          <p:nvSpPr>
            <p:cNvPr id="479" name="Google Shape;479;p1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88" name="Google Shape;488;p15"/>
          <p:cNvSpPr txBox="1">
            <a:spLocks noGrp="1"/>
          </p:cNvSpPr>
          <p:nvPr>
            <p:ph type="subTitle" idx="1"/>
          </p:nvPr>
        </p:nvSpPr>
        <p:spPr>
          <a:xfrm>
            <a:off x="1256167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2"/>
          </p:nvPr>
        </p:nvSpPr>
        <p:spPr>
          <a:xfrm>
            <a:off x="1453833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0" name="Google Shape;490;p15"/>
          <p:cNvSpPr txBox="1">
            <a:spLocks noGrp="1"/>
          </p:cNvSpPr>
          <p:nvPr>
            <p:ph type="subTitle" idx="3"/>
          </p:nvPr>
        </p:nvSpPr>
        <p:spPr>
          <a:xfrm>
            <a:off x="44806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5"/>
          <p:cNvSpPr txBox="1">
            <a:spLocks noGrp="1"/>
          </p:cNvSpPr>
          <p:nvPr>
            <p:ph type="subTitle" idx="4"/>
          </p:nvPr>
        </p:nvSpPr>
        <p:spPr>
          <a:xfrm>
            <a:off x="4675300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2" name="Google Shape;492;p15"/>
          <p:cNvSpPr txBox="1">
            <a:spLocks noGrp="1"/>
          </p:cNvSpPr>
          <p:nvPr>
            <p:ph type="subTitle" idx="5"/>
          </p:nvPr>
        </p:nvSpPr>
        <p:spPr>
          <a:xfrm>
            <a:off x="77142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5"/>
          <p:cNvSpPr txBox="1">
            <a:spLocks noGrp="1"/>
          </p:cNvSpPr>
          <p:nvPr>
            <p:ph type="subTitle" idx="6"/>
          </p:nvPr>
        </p:nvSpPr>
        <p:spPr>
          <a:xfrm>
            <a:off x="7896767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4" name="Google Shape;494;p15"/>
          <p:cNvSpPr txBox="1">
            <a:spLocks noGrp="1"/>
          </p:cNvSpPr>
          <p:nvPr>
            <p:ph type="subTitle" idx="7"/>
          </p:nvPr>
        </p:nvSpPr>
        <p:spPr>
          <a:xfrm>
            <a:off x="1256167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5"/>
          <p:cNvSpPr txBox="1">
            <a:spLocks noGrp="1"/>
          </p:cNvSpPr>
          <p:nvPr>
            <p:ph type="subTitle" idx="8"/>
          </p:nvPr>
        </p:nvSpPr>
        <p:spPr>
          <a:xfrm>
            <a:off x="1453833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6" name="Google Shape;496;p15"/>
          <p:cNvSpPr txBox="1">
            <a:spLocks noGrp="1"/>
          </p:cNvSpPr>
          <p:nvPr>
            <p:ph type="subTitle" idx="9"/>
          </p:nvPr>
        </p:nvSpPr>
        <p:spPr>
          <a:xfrm>
            <a:off x="4480633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subTitle" idx="13"/>
          </p:nvPr>
        </p:nvSpPr>
        <p:spPr>
          <a:xfrm>
            <a:off x="4675300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subTitle" idx="14"/>
          </p:nvPr>
        </p:nvSpPr>
        <p:spPr>
          <a:xfrm>
            <a:off x="7714233" y="3005156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5"/>
          <p:cNvSpPr txBox="1">
            <a:spLocks noGrp="1"/>
          </p:cNvSpPr>
          <p:nvPr>
            <p:ph type="subTitle" idx="15"/>
          </p:nvPr>
        </p:nvSpPr>
        <p:spPr>
          <a:xfrm>
            <a:off x="7896767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0" name="Google Shape;500;p15"/>
          <p:cNvSpPr txBox="1">
            <a:spLocks noGrp="1"/>
          </p:cNvSpPr>
          <p:nvPr>
            <p:ph type="subTitle" idx="16"/>
          </p:nvPr>
        </p:nvSpPr>
        <p:spPr>
          <a:xfrm>
            <a:off x="1259033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5"/>
          <p:cNvSpPr txBox="1">
            <a:spLocks noGrp="1"/>
          </p:cNvSpPr>
          <p:nvPr>
            <p:ph type="subTitle" idx="17"/>
          </p:nvPr>
        </p:nvSpPr>
        <p:spPr>
          <a:xfrm>
            <a:off x="1456700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2" name="Google Shape;502;p15"/>
          <p:cNvSpPr txBox="1">
            <a:spLocks noGrp="1"/>
          </p:cNvSpPr>
          <p:nvPr>
            <p:ph type="subTitle" idx="18"/>
          </p:nvPr>
        </p:nvSpPr>
        <p:spPr>
          <a:xfrm>
            <a:off x="4479651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5"/>
          <p:cNvSpPr txBox="1">
            <a:spLocks noGrp="1"/>
          </p:cNvSpPr>
          <p:nvPr>
            <p:ph type="subTitle" idx="19"/>
          </p:nvPr>
        </p:nvSpPr>
        <p:spPr>
          <a:xfrm>
            <a:off x="467431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4" name="Google Shape;504;p15"/>
          <p:cNvSpPr txBox="1">
            <a:spLocks noGrp="1"/>
          </p:cNvSpPr>
          <p:nvPr>
            <p:ph type="subTitle" idx="20"/>
          </p:nvPr>
        </p:nvSpPr>
        <p:spPr>
          <a:xfrm>
            <a:off x="7714233" y="448292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5"/>
          <p:cNvSpPr txBox="1">
            <a:spLocks noGrp="1"/>
          </p:cNvSpPr>
          <p:nvPr>
            <p:ph type="subTitle" idx="21"/>
          </p:nvPr>
        </p:nvSpPr>
        <p:spPr>
          <a:xfrm>
            <a:off x="789676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995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2">
  <p:cSld name="Title and nine columns 2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"/>
          <p:cNvSpPr/>
          <p:nvPr/>
        </p:nvSpPr>
        <p:spPr>
          <a:xfrm flipH="1">
            <a:off x="-57588" y="-25404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8" name="Google Shape;508;p16"/>
          <p:cNvSpPr/>
          <p:nvPr/>
        </p:nvSpPr>
        <p:spPr>
          <a:xfrm rot="10800000" flipH="1">
            <a:off x="6903812" y="378925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16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16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16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12" name="Google Shape;512;p16"/>
          <p:cNvGrpSpPr/>
          <p:nvPr/>
        </p:nvGrpSpPr>
        <p:grpSpPr>
          <a:xfrm rot="956512">
            <a:off x="10514944" y="-307480"/>
            <a:ext cx="2157333" cy="1841495"/>
            <a:chOff x="-2034625" y="5750713"/>
            <a:chExt cx="906575" cy="773850"/>
          </a:xfrm>
        </p:grpSpPr>
        <p:sp>
          <p:nvSpPr>
            <p:cNvPr id="513" name="Google Shape;513;p1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17" name="Google Shape;517;p16"/>
          <p:cNvSpPr/>
          <p:nvPr/>
        </p:nvSpPr>
        <p:spPr>
          <a:xfrm rot="-1143860" flipH="1">
            <a:off x="-827118" y="3506108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18" name="Google Shape;518;p16"/>
          <p:cNvGrpSpPr/>
          <p:nvPr/>
        </p:nvGrpSpPr>
        <p:grpSpPr>
          <a:xfrm rot="-3018574" flipH="1">
            <a:off x="3504142" y="5440022"/>
            <a:ext cx="1294484" cy="2255620"/>
            <a:chOff x="1148625" y="5541750"/>
            <a:chExt cx="651225" cy="1134750"/>
          </a:xfrm>
        </p:grpSpPr>
        <p:sp>
          <p:nvSpPr>
            <p:cNvPr id="519" name="Google Shape;519;p16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8" name="Google Shape;528;p16"/>
          <p:cNvGrpSpPr/>
          <p:nvPr/>
        </p:nvGrpSpPr>
        <p:grpSpPr>
          <a:xfrm rot="5243950">
            <a:off x="6644219" y="-1111763"/>
            <a:ext cx="1637713" cy="2428307"/>
            <a:chOff x="9375" y="7336275"/>
            <a:chExt cx="818450" cy="1213550"/>
          </a:xfrm>
        </p:grpSpPr>
        <p:sp>
          <p:nvSpPr>
            <p:cNvPr id="529" name="Google Shape;529;p16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38" name="Google Shape;538;p16"/>
          <p:cNvSpPr txBox="1">
            <a:spLocks noGrp="1"/>
          </p:cNvSpPr>
          <p:nvPr>
            <p:ph type="subTitle" idx="1"/>
          </p:nvPr>
        </p:nvSpPr>
        <p:spPr>
          <a:xfrm>
            <a:off x="1256167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6"/>
          <p:cNvSpPr txBox="1">
            <a:spLocks noGrp="1"/>
          </p:cNvSpPr>
          <p:nvPr>
            <p:ph type="subTitle" idx="2"/>
          </p:nvPr>
        </p:nvSpPr>
        <p:spPr>
          <a:xfrm>
            <a:off x="1453833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0" name="Google Shape;540;p16"/>
          <p:cNvSpPr txBox="1">
            <a:spLocks noGrp="1"/>
          </p:cNvSpPr>
          <p:nvPr>
            <p:ph type="subTitle" idx="3"/>
          </p:nvPr>
        </p:nvSpPr>
        <p:spPr>
          <a:xfrm>
            <a:off x="44806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6"/>
          <p:cNvSpPr txBox="1">
            <a:spLocks noGrp="1"/>
          </p:cNvSpPr>
          <p:nvPr>
            <p:ph type="subTitle" idx="4"/>
          </p:nvPr>
        </p:nvSpPr>
        <p:spPr>
          <a:xfrm>
            <a:off x="4675300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2" name="Google Shape;542;p16"/>
          <p:cNvSpPr txBox="1">
            <a:spLocks noGrp="1"/>
          </p:cNvSpPr>
          <p:nvPr>
            <p:ph type="subTitle" idx="5"/>
          </p:nvPr>
        </p:nvSpPr>
        <p:spPr>
          <a:xfrm>
            <a:off x="77142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6"/>
          <p:cNvSpPr txBox="1">
            <a:spLocks noGrp="1"/>
          </p:cNvSpPr>
          <p:nvPr>
            <p:ph type="subTitle" idx="6"/>
          </p:nvPr>
        </p:nvSpPr>
        <p:spPr>
          <a:xfrm>
            <a:off x="7896767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4" name="Google Shape;544;p16"/>
          <p:cNvSpPr txBox="1">
            <a:spLocks noGrp="1"/>
          </p:cNvSpPr>
          <p:nvPr>
            <p:ph type="subTitle" idx="7"/>
          </p:nvPr>
        </p:nvSpPr>
        <p:spPr>
          <a:xfrm>
            <a:off x="1256167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6"/>
          <p:cNvSpPr txBox="1">
            <a:spLocks noGrp="1"/>
          </p:cNvSpPr>
          <p:nvPr>
            <p:ph type="subTitle" idx="8"/>
          </p:nvPr>
        </p:nvSpPr>
        <p:spPr>
          <a:xfrm>
            <a:off x="1453833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6" name="Google Shape;546;p16"/>
          <p:cNvSpPr txBox="1">
            <a:spLocks noGrp="1"/>
          </p:cNvSpPr>
          <p:nvPr>
            <p:ph type="subTitle" idx="9"/>
          </p:nvPr>
        </p:nvSpPr>
        <p:spPr>
          <a:xfrm>
            <a:off x="4480633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6"/>
          <p:cNvSpPr txBox="1">
            <a:spLocks noGrp="1"/>
          </p:cNvSpPr>
          <p:nvPr>
            <p:ph type="subTitle" idx="13"/>
          </p:nvPr>
        </p:nvSpPr>
        <p:spPr>
          <a:xfrm>
            <a:off x="4675300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ubTitle" idx="14"/>
          </p:nvPr>
        </p:nvSpPr>
        <p:spPr>
          <a:xfrm>
            <a:off x="7714233" y="3005156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6"/>
          <p:cNvSpPr txBox="1">
            <a:spLocks noGrp="1"/>
          </p:cNvSpPr>
          <p:nvPr>
            <p:ph type="subTitle" idx="15"/>
          </p:nvPr>
        </p:nvSpPr>
        <p:spPr>
          <a:xfrm>
            <a:off x="7896767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0" name="Google Shape;550;p16"/>
          <p:cNvSpPr txBox="1">
            <a:spLocks noGrp="1"/>
          </p:cNvSpPr>
          <p:nvPr>
            <p:ph type="subTitle" idx="16"/>
          </p:nvPr>
        </p:nvSpPr>
        <p:spPr>
          <a:xfrm>
            <a:off x="1259033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6"/>
          <p:cNvSpPr txBox="1">
            <a:spLocks noGrp="1"/>
          </p:cNvSpPr>
          <p:nvPr>
            <p:ph type="subTitle" idx="17"/>
          </p:nvPr>
        </p:nvSpPr>
        <p:spPr>
          <a:xfrm>
            <a:off x="1456700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2" name="Google Shape;552;p16"/>
          <p:cNvSpPr txBox="1">
            <a:spLocks noGrp="1"/>
          </p:cNvSpPr>
          <p:nvPr>
            <p:ph type="subTitle" idx="18"/>
          </p:nvPr>
        </p:nvSpPr>
        <p:spPr>
          <a:xfrm>
            <a:off x="4479651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6"/>
          <p:cNvSpPr txBox="1">
            <a:spLocks noGrp="1"/>
          </p:cNvSpPr>
          <p:nvPr>
            <p:ph type="subTitle" idx="19"/>
          </p:nvPr>
        </p:nvSpPr>
        <p:spPr>
          <a:xfrm>
            <a:off x="467431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4" name="Google Shape;554;p16"/>
          <p:cNvSpPr txBox="1">
            <a:spLocks noGrp="1"/>
          </p:cNvSpPr>
          <p:nvPr>
            <p:ph type="subTitle" idx="20"/>
          </p:nvPr>
        </p:nvSpPr>
        <p:spPr>
          <a:xfrm>
            <a:off x="7714233" y="448292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6"/>
          <p:cNvSpPr txBox="1">
            <a:spLocks noGrp="1"/>
          </p:cNvSpPr>
          <p:nvPr>
            <p:ph type="subTitle" idx="21"/>
          </p:nvPr>
        </p:nvSpPr>
        <p:spPr>
          <a:xfrm>
            <a:off x="789676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9"/>
          <p:cNvSpPr/>
          <p:nvPr/>
        </p:nvSpPr>
        <p:spPr>
          <a:xfrm>
            <a:off x="5340288" y="-261737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19"/>
          <p:cNvSpPr/>
          <p:nvPr/>
        </p:nvSpPr>
        <p:spPr>
          <a:xfrm>
            <a:off x="-647097" y="2528068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9"/>
          <p:cNvSpPr/>
          <p:nvPr/>
        </p:nvSpPr>
        <p:spPr>
          <a:xfrm>
            <a:off x="8987453" y="1792285"/>
            <a:ext cx="4406011" cy="2345984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19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/>
          </p:nvPr>
        </p:nvSpPr>
        <p:spPr>
          <a:xfrm>
            <a:off x="4597400" y="2258200"/>
            <a:ext cx="6633600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629" name="Google Shape;629;p19"/>
          <p:cNvSpPr txBox="1">
            <a:spLocks noGrp="1"/>
          </p:cNvSpPr>
          <p:nvPr>
            <p:ph type="title" idx="2" hasCustomPrompt="1"/>
          </p:nvPr>
        </p:nvSpPr>
        <p:spPr>
          <a:xfrm>
            <a:off x="960800" y="2544033"/>
            <a:ext cx="38172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0" name="Google Shape;630;p19"/>
          <p:cNvSpPr txBox="1">
            <a:spLocks noGrp="1"/>
          </p:cNvSpPr>
          <p:nvPr>
            <p:ph type="subTitle" idx="1"/>
          </p:nvPr>
        </p:nvSpPr>
        <p:spPr>
          <a:xfrm>
            <a:off x="4597400" y="3131000"/>
            <a:ext cx="6633600" cy="1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31" name="Google Shape;631;p19"/>
          <p:cNvGrpSpPr/>
          <p:nvPr/>
        </p:nvGrpSpPr>
        <p:grpSpPr>
          <a:xfrm rot="-5948545">
            <a:off x="1574007" y="-418812"/>
            <a:ext cx="2537867" cy="1847695"/>
            <a:chOff x="6001425" y="5588275"/>
            <a:chExt cx="1332875" cy="970400"/>
          </a:xfrm>
        </p:grpSpPr>
        <p:sp>
          <p:nvSpPr>
            <p:cNvPr id="632" name="Google Shape;632;p19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4" name="Google Shape;644;p19"/>
          <p:cNvGrpSpPr/>
          <p:nvPr/>
        </p:nvGrpSpPr>
        <p:grpSpPr>
          <a:xfrm>
            <a:off x="10320529" y="4973660"/>
            <a:ext cx="2300888" cy="1964031"/>
            <a:chOff x="-2034625" y="5750713"/>
            <a:chExt cx="906575" cy="773850"/>
          </a:xfrm>
        </p:grpSpPr>
        <p:sp>
          <p:nvSpPr>
            <p:cNvPr id="645" name="Google Shape;645;p19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49" name="Google Shape;649;p19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0" name="Google Shape;650;p19"/>
          <p:cNvSpPr/>
          <p:nvPr/>
        </p:nvSpPr>
        <p:spPr>
          <a:xfrm rot="-1136787">
            <a:off x="3954559" y="5160149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1" name="Google Shape;651;p19"/>
          <p:cNvSpPr/>
          <p:nvPr/>
        </p:nvSpPr>
        <p:spPr>
          <a:xfrm rot="1122215">
            <a:off x="11512488" y="-29465"/>
            <a:ext cx="704465" cy="1069001"/>
          </a:xfrm>
          <a:custGeom>
            <a:avLst/>
            <a:gdLst/>
            <a:ahLst/>
            <a:cxnLst/>
            <a:rect l="l" t="t" r="r" b="b"/>
            <a:pathLst>
              <a:path w="15746" h="23894" extrusionOk="0">
                <a:moveTo>
                  <a:pt x="7060" y="5776"/>
                </a:moveTo>
                <a:cubicBezTo>
                  <a:pt x="9548" y="5776"/>
                  <a:pt x="9815" y="8792"/>
                  <a:pt x="9059" y="10123"/>
                </a:cubicBezTo>
                <a:cubicBezTo>
                  <a:pt x="7813" y="10123"/>
                  <a:pt x="5624" y="9424"/>
                  <a:pt x="5624" y="7357"/>
                </a:cubicBezTo>
                <a:cubicBezTo>
                  <a:pt x="5624" y="6293"/>
                  <a:pt x="6414" y="5776"/>
                  <a:pt x="7022" y="5776"/>
                </a:cubicBezTo>
                <a:cubicBezTo>
                  <a:pt x="7035" y="5776"/>
                  <a:pt x="7047" y="5776"/>
                  <a:pt x="7060" y="5776"/>
                </a:cubicBezTo>
                <a:close/>
                <a:moveTo>
                  <a:pt x="7387" y="1"/>
                </a:moveTo>
                <a:cubicBezTo>
                  <a:pt x="7356" y="1"/>
                  <a:pt x="7326" y="1"/>
                  <a:pt x="7296" y="1"/>
                </a:cubicBezTo>
                <a:cubicBezTo>
                  <a:pt x="3466" y="1"/>
                  <a:pt x="1" y="2463"/>
                  <a:pt x="31" y="7357"/>
                </a:cubicBezTo>
                <a:cubicBezTo>
                  <a:pt x="62" y="12281"/>
                  <a:pt x="4013" y="14561"/>
                  <a:pt x="7296" y="15260"/>
                </a:cubicBezTo>
                <a:cubicBezTo>
                  <a:pt x="6384" y="17691"/>
                  <a:pt x="3010" y="20670"/>
                  <a:pt x="3010" y="20761"/>
                </a:cubicBezTo>
                <a:cubicBezTo>
                  <a:pt x="4233" y="22371"/>
                  <a:pt x="8263" y="23894"/>
                  <a:pt x="8359" y="23894"/>
                </a:cubicBezTo>
                <a:cubicBezTo>
                  <a:pt x="8361" y="23894"/>
                  <a:pt x="8361" y="23893"/>
                  <a:pt x="8360" y="23892"/>
                </a:cubicBezTo>
                <a:cubicBezTo>
                  <a:pt x="8360" y="23892"/>
                  <a:pt x="15746" y="16627"/>
                  <a:pt x="15716" y="8633"/>
                </a:cubicBezTo>
                <a:cubicBezTo>
                  <a:pt x="15685" y="1909"/>
                  <a:pt x="11197" y="1"/>
                  <a:pt x="73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2" name="Google Shape;652;p19"/>
          <p:cNvGrpSpPr/>
          <p:nvPr/>
        </p:nvGrpSpPr>
        <p:grpSpPr>
          <a:xfrm rot="720331" flipH="1">
            <a:off x="870615" y="229460"/>
            <a:ext cx="958473" cy="907375"/>
            <a:chOff x="775738" y="6852550"/>
            <a:chExt cx="718875" cy="680550"/>
          </a:xfrm>
        </p:grpSpPr>
        <p:sp>
          <p:nvSpPr>
            <p:cNvPr id="653" name="Google Shape;653;p19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6" name="Google Shape;656;p19"/>
          <p:cNvGrpSpPr/>
          <p:nvPr/>
        </p:nvGrpSpPr>
        <p:grpSpPr>
          <a:xfrm rot="-3808253">
            <a:off x="-95768" y="4104374"/>
            <a:ext cx="1219616" cy="1566017"/>
            <a:chOff x="-2445555" y="2058860"/>
            <a:chExt cx="1603447" cy="2058867"/>
          </a:xfrm>
        </p:grpSpPr>
        <p:sp>
          <p:nvSpPr>
            <p:cNvPr id="657" name="Google Shape;657;p19"/>
            <p:cNvSpPr/>
            <p:nvPr/>
          </p:nvSpPr>
          <p:spPr>
            <a:xfrm>
              <a:off x="-2445555" y="2058860"/>
              <a:ext cx="1603447" cy="2058867"/>
            </a:xfrm>
            <a:custGeom>
              <a:avLst/>
              <a:gdLst/>
              <a:ahLst/>
              <a:cxnLst/>
              <a:rect l="l" t="t" r="r" b="b"/>
              <a:pathLst>
                <a:path w="33071" h="42464" extrusionOk="0">
                  <a:moveTo>
                    <a:pt x="7873" y="18694"/>
                  </a:moveTo>
                  <a:lnTo>
                    <a:pt x="19058" y="34621"/>
                  </a:lnTo>
                  <a:cubicBezTo>
                    <a:pt x="18633" y="34591"/>
                    <a:pt x="6657" y="33588"/>
                    <a:pt x="6657" y="33588"/>
                  </a:cubicBezTo>
                  <a:lnTo>
                    <a:pt x="7873" y="18694"/>
                  </a:lnTo>
                  <a:close/>
                  <a:moveTo>
                    <a:pt x="3283" y="1"/>
                  </a:moveTo>
                  <a:lnTo>
                    <a:pt x="0" y="39697"/>
                  </a:lnTo>
                  <a:cubicBezTo>
                    <a:pt x="0" y="39697"/>
                    <a:pt x="31794" y="42342"/>
                    <a:pt x="33071" y="42463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-2271640" y="2220994"/>
              <a:ext cx="97309" cy="69285"/>
            </a:xfrm>
            <a:custGeom>
              <a:avLst/>
              <a:gdLst/>
              <a:ahLst/>
              <a:cxnLst/>
              <a:rect l="l" t="t" r="r" b="b"/>
              <a:pathLst>
                <a:path w="2007" h="1429" fill="none" extrusionOk="0">
                  <a:moveTo>
                    <a:pt x="0" y="1429"/>
                  </a:moveTo>
                  <a:lnTo>
                    <a:pt x="2006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-2184706" y="2319709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0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-2046184" y="2517189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1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-2115470" y="2416970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-2004924" y="2604122"/>
              <a:ext cx="98812" cy="67879"/>
            </a:xfrm>
            <a:custGeom>
              <a:avLst/>
              <a:gdLst/>
              <a:ahLst/>
              <a:cxnLst/>
              <a:rect l="l" t="t" r="r" b="b"/>
              <a:pathLst>
                <a:path w="2038" h="1400" fill="none" extrusionOk="0">
                  <a:moveTo>
                    <a:pt x="1" y="1399"/>
                  </a:moveTo>
                  <a:lnTo>
                    <a:pt x="2037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-1916487" y="2701432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0" y="1155"/>
                  </a:moveTo>
                  <a:lnTo>
                    <a:pt x="1611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-1777965" y="2900365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-1848705" y="2800147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1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-1730790" y="2994669"/>
              <a:ext cx="97309" cy="67831"/>
            </a:xfrm>
            <a:custGeom>
              <a:avLst/>
              <a:gdLst/>
              <a:ahLst/>
              <a:cxnLst/>
              <a:rect l="l" t="t" r="r" b="b"/>
              <a:pathLst>
                <a:path w="2007" h="1399" fill="none" extrusionOk="0">
                  <a:moveTo>
                    <a:pt x="0" y="1399"/>
                  </a:moveTo>
                  <a:lnTo>
                    <a:pt x="2006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-1643856" y="3091930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1" y="1156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-1505334" y="3290912"/>
              <a:ext cx="79661" cy="54546"/>
            </a:xfrm>
            <a:custGeom>
              <a:avLst/>
              <a:gdLst/>
              <a:ahLst/>
              <a:cxnLst/>
              <a:rect l="l" t="t" r="r" b="b"/>
              <a:pathLst>
                <a:path w="1643" h="1125" fill="none" extrusionOk="0">
                  <a:moveTo>
                    <a:pt x="1" y="1125"/>
                  </a:moveTo>
                  <a:lnTo>
                    <a:pt x="164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-1574571" y="3189191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0" y="1156"/>
                  </a:moveTo>
                  <a:lnTo>
                    <a:pt x="1611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-1464074" y="3376391"/>
              <a:ext cx="98812" cy="69285"/>
            </a:xfrm>
            <a:custGeom>
              <a:avLst/>
              <a:gdLst/>
              <a:ahLst/>
              <a:cxnLst/>
              <a:rect l="l" t="t" r="r" b="b"/>
              <a:pathLst>
                <a:path w="2038" h="1429" fill="none" extrusionOk="0">
                  <a:moveTo>
                    <a:pt x="1" y="1429"/>
                  </a:moveTo>
                  <a:lnTo>
                    <a:pt x="2037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-1375637" y="3475107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-1237115" y="3672586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1" y="1156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-1307855" y="3572368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-1188485" y="3769847"/>
              <a:ext cx="97309" cy="69334"/>
            </a:xfrm>
            <a:custGeom>
              <a:avLst/>
              <a:gdLst/>
              <a:ahLst/>
              <a:cxnLst/>
              <a:rect l="l" t="t" r="r" b="b"/>
              <a:pathLst>
                <a:path w="2007" h="1430" fill="none" extrusionOk="0">
                  <a:moveTo>
                    <a:pt x="1" y="1429"/>
                  </a:moveTo>
                  <a:lnTo>
                    <a:pt x="2007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-1101503" y="3868611"/>
              <a:ext cx="79612" cy="54546"/>
            </a:xfrm>
            <a:custGeom>
              <a:avLst/>
              <a:gdLst/>
              <a:ahLst/>
              <a:cxnLst/>
              <a:rect l="l" t="t" r="r" b="b"/>
              <a:pathLst>
                <a:path w="1642" h="1125" fill="none" extrusionOk="0">
                  <a:moveTo>
                    <a:pt x="0" y="1125"/>
                  </a:moveTo>
                  <a:lnTo>
                    <a:pt x="164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-1032266" y="3965872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3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1"/>
          <p:cNvSpPr/>
          <p:nvPr/>
        </p:nvSpPr>
        <p:spPr>
          <a:xfrm flipH="1">
            <a:off x="2863387" y="-261737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21"/>
          <p:cNvSpPr/>
          <p:nvPr/>
        </p:nvSpPr>
        <p:spPr>
          <a:xfrm flipH="1">
            <a:off x="9589973" y="2528068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21"/>
          <p:cNvSpPr/>
          <p:nvPr/>
        </p:nvSpPr>
        <p:spPr>
          <a:xfrm flipH="1">
            <a:off x="-748700" y="1792285"/>
            <a:ext cx="4406011" cy="2345984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10" name="Google Shape;710;p21"/>
          <p:cNvGrpSpPr/>
          <p:nvPr/>
        </p:nvGrpSpPr>
        <p:grpSpPr>
          <a:xfrm rot="5948545" flipH="1">
            <a:off x="8532936" y="-418812"/>
            <a:ext cx="2537867" cy="1847695"/>
            <a:chOff x="6001425" y="5588275"/>
            <a:chExt cx="1332875" cy="970400"/>
          </a:xfrm>
        </p:grpSpPr>
        <p:sp>
          <p:nvSpPr>
            <p:cNvPr id="711" name="Google Shape;711;p2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3" name="Google Shape;723;p21"/>
          <p:cNvGrpSpPr/>
          <p:nvPr/>
        </p:nvGrpSpPr>
        <p:grpSpPr>
          <a:xfrm flipH="1">
            <a:off x="23347" y="4973660"/>
            <a:ext cx="2300888" cy="1964031"/>
            <a:chOff x="-2034625" y="5750713"/>
            <a:chExt cx="906575" cy="773850"/>
          </a:xfrm>
        </p:grpSpPr>
        <p:sp>
          <p:nvSpPr>
            <p:cNvPr id="724" name="Google Shape;724;p21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28" name="Google Shape;728;p21"/>
          <p:cNvSpPr/>
          <p:nvPr/>
        </p:nvSpPr>
        <p:spPr>
          <a:xfrm rot="1136787" flipH="1">
            <a:off x="6775136" y="5160149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9" name="Google Shape;729;p21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0" name="Google Shape;730;p21"/>
          <p:cNvSpPr txBox="1">
            <a:spLocks noGrp="1"/>
          </p:cNvSpPr>
          <p:nvPr>
            <p:ph type="title"/>
          </p:nvPr>
        </p:nvSpPr>
        <p:spPr>
          <a:xfrm flipH="1">
            <a:off x="960900" y="2232617"/>
            <a:ext cx="6633600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1" name="Google Shape;731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EFE8D8"/>
                </a:solidFill>
              </a:rPr>
              <a:pPr/>
              <a:t>‹#›</a:t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732" name="Google Shape;732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683500" y="2232633"/>
            <a:ext cx="3547600" cy="23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21"/>
          <p:cNvSpPr txBox="1">
            <a:spLocks noGrp="1"/>
          </p:cNvSpPr>
          <p:nvPr>
            <p:ph type="subTitle" idx="1"/>
          </p:nvPr>
        </p:nvSpPr>
        <p:spPr>
          <a:xfrm flipH="1">
            <a:off x="960900" y="3105417"/>
            <a:ext cx="6633600" cy="1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7A543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4" name="Google Shape;734;p21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5"/>
          <p:cNvSpPr/>
          <p:nvPr/>
        </p:nvSpPr>
        <p:spPr>
          <a:xfrm rot="10800000" flipH="1">
            <a:off x="6827612" y="368695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51" name="Google Shape;851;p25"/>
          <p:cNvGrpSpPr/>
          <p:nvPr/>
        </p:nvGrpSpPr>
        <p:grpSpPr>
          <a:xfrm rot="956512">
            <a:off x="10527644" y="-271864"/>
            <a:ext cx="2157333" cy="1841495"/>
            <a:chOff x="-2034625" y="5750713"/>
            <a:chExt cx="906575" cy="773850"/>
          </a:xfrm>
        </p:grpSpPr>
        <p:sp>
          <p:nvSpPr>
            <p:cNvPr id="852" name="Google Shape;852;p2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6" name="Google Shape;856;p25"/>
          <p:cNvSpPr/>
          <p:nvPr/>
        </p:nvSpPr>
        <p:spPr>
          <a:xfrm flipH="1">
            <a:off x="-55788" y="-875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25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25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25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5"/>
          <p:cNvSpPr/>
          <p:nvPr/>
        </p:nvSpPr>
        <p:spPr>
          <a:xfrm rot="-1143860" flipH="1">
            <a:off x="-814418" y="3541721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61" name="Google Shape;861;p25"/>
          <p:cNvGrpSpPr/>
          <p:nvPr/>
        </p:nvGrpSpPr>
        <p:grpSpPr>
          <a:xfrm rot="-3018574" flipH="1">
            <a:off x="3516877" y="5475640"/>
            <a:ext cx="1294484" cy="2255620"/>
            <a:chOff x="1148625" y="5541750"/>
            <a:chExt cx="651225" cy="1134750"/>
          </a:xfrm>
        </p:grpSpPr>
        <p:sp>
          <p:nvSpPr>
            <p:cNvPr id="862" name="Google Shape;862;p2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5"/>
          <p:cNvGrpSpPr/>
          <p:nvPr/>
        </p:nvGrpSpPr>
        <p:grpSpPr>
          <a:xfrm rot="5243950">
            <a:off x="6656927" y="-1076147"/>
            <a:ext cx="1637713" cy="2428307"/>
            <a:chOff x="9375" y="7336275"/>
            <a:chExt cx="818450" cy="1213550"/>
          </a:xfrm>
        </p:grpSpPr>
        <p:sp>
          <p:nvSpPr>
            <p:cNvPr id="872" name="Google Shape;872;p2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7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26"/>
          <p:cNvGrpSpPr/>
          <p:nvPr/>
        </p:nvGrpSpPr>
        <p:grpSpPr>
          <a:xfrm rot="2537608" flipH="1">
            <a:off x="-889932" y="3289412"/>
            <a:ext cx="2825547" cy="2411879"/>
            <a:chOff x="-2034625" y="5750713"/>
            <a:chExt cx="906575" cy="773850"/>
          </a:xfrm>
        </p:grpSpPr>
        <p:sp>
          <p:nvSpPr>
            <p:cNvPr id="883" name="Google Shape;883;p2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87" name="Google Shape;887;p26"/>
          <p:cNvSpPr/>
          <p:nvPr/>
        </p:nvSpPr>
        <p:spPr>
          <a:xfrm flipH="1">
            <a:off x="4510507" y="-553837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8" name="Google Shape;888;p26"/>
          <p:cNvSpPr/>
          <p:nvPr/>
        </p:nvSpPr>
        <p:spPr>
          <a:xfrm>
            <a:off x="-888398" y="-1294632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9" name="Google Shape;889;p26"/>
          <p:cNvSpPr/>
          <p:nvPr/>
        </p:nvSpPr>
        <p:spPr>
          <a:xfrm rot="5791335">
            <a:off x="9447292" y="-463141"/>
            <a:ext cx="4406016" cy="2345987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0" name="Google Shape;890;p26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91" name="Google Shape;891;p26"/>
          <p:cNvGrpSpPr/>
          <p:nvPr/>
        </p:nvGrpSpPr>
        <p:grpSpPr>
          <a:xfrm rot="-4955819" flipH="1">
            <a:off x="9974113" y="3656261"/>
            <a:ext cx="3493708" cy="2543596"/>
            <a:chOff x="6001425" y="5588275"/>
            <a:chExt cx="1332875" cy="970400"/>
          </a:xfrm>
        </p:grpSpPr>
        <p:sp>
          <p:nvSpPr>
            <p:cNvPr id="892" name="Google Shape;892;p26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26"/>
          <p:cNvSpPr/>
          <p:nvPr/>
        </p:nvSpPr>
        <p:spPr>
          <a:xfrm rot="-1136787">
            <a:off x="3954559" y="5160149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06" name="Google Shape;906;p26"/>
          <p:cNvGrpSpPr/>
          <p:nvPr/>
        </p:nvGrpSpPr>
        <p:grpSpPr>
          <a:xfrm>
            <a:off x="9802569" y="11"/>
            <a:ext cx="1898899" cy="1810428"/>
            <a:chOff x="1070675" y="5682438"/>
            <a:chExt cx="929375" cy="886075"/>
          </a:xfrm>
        </p:grpSpPr>
        <p:sp>
          <p:nvSpPr>
            <p:cNvPr id="907" name="Google Shape;907;p26"/>
            <p:cNvSpPr/>
            <p:nvPr/>
          </p:nvSpPr>
          <p:spPr>
            <a:xfrm>
              <a:off x="1136025" y="5682438"/>
              <a:ext cx="497775" cy="729525"/>
            </a:xfrm>
            <a:custGeom>
              <a:avLst/>
              <a:gdLst/>
              <a:ahLst/>
              <a:cxnLst/>
              <a:rect l="l" t="t" r="r" b="b"/>
              <a:pathLst>
                <a:path w="19911" h="29181" extrusionOk="0">
                  <a:moveTo>
                    <a:pt x="10943" y="1"/>
                  </a:moveTo>
                  <a:lnTo>
                    <a:pt x="1" y="20427"/>
                  </a:lnTo>
                  <a:cubicBezTo>
                    <a:pt x="7144" y="23649"/>
                    <a:pt x="10214" y="29181"/>
                    <a:pt x="10214" y="29181"/>
                  </a:cubicBezTo>
                  <a:lnTo>
                    <a:pt x="19910" y="11095"/>
                  </a:lnTo>
                  <a:cubicBezTo>
                    <a:pt x="18725" y="5958"/>
                    <a:pt x="10943" y="1"/>
                    <a:pt x="10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1070675" y="5706763"/>
              <a:ext cx="929375" cy="861750"/>
            </a:xfrm>
            <a:custGeom>
              <a:avLst/>
              <a:gdLst/>
              <a:ahLst/>
              <a:cxnLst/>
              <a:rect l="l" t="t" r="r" b="b"/>
              <a:pathLst>
                <a:path w="37175" h="34470" extrusionOk="0">
                  <a:moveTo>
                    <a:pt x="10943" y="1"/>
                  </a:moveTo>
                  <a:lnTo>
                    <a:pt x="1" y="20426"/>
                  </a:lnTo>
                  <a:cubicBezTo>
                    <a:pt x="7174" y="23709"/>
                    <a:pt x="10913" y="28664"/>
                    <a:pt x="11703" y="29819"/>
                  </a:cubicBezTo>
                  <a:lnTo>
                    <a:pt x="11643" y="29940"/>
                  </a:lnTo>
                  <a:lnTo>
                    <a:pt x="11794" y="29940"/>
                  </a:lnTo>
                  <a:lnTo>
                    <a:pt x="11855" y="30062"/>
                  </a:lnTo>
                  <a:lnTo>
                    <a:pt x="11916" y="29940"/>
                  </a:lnTo>
                  <a:cubicBezTo>
                    <a:pt x="13345" y="29971"/>
                    <a:pt x="19515" y="30335"/>
                    <a:pt x="26232" y="34469"/>
                  </a:cubicBezTo>
                  <a:lnTo>
                    <a:pt x="37175" y="14043"/>
                  </a:lnTo>
                  <a:cubicBezTo>
                    <a:pt x="37175" y="14043"/>
                    <a:pt x="30011" y="11415"/>
                    <a:pt x="24515" y="11415"/>
                  </a:cubicBezTo>
                  <a:cubicBezTo>
                    <a:pt x="23430" y="11415"/>
                    <a:pt x="22409" y="11518"/>
                    <a:pt x="21521" y="11764"/>
                  </a:cubicBezTo>
                  <a:cubicBezTo>
                    <a:pt x="19758" y="6444"/>
                    <a:pt x="10943" y="1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1477225" y="6090663"/>
              <a:ext cx="437725" cy="383625"/>
            </a:xfrm>
            <a:custGeom>
              <a:avLst/>
              <a:gdLst/>
              <a:ahLst/>
              <a:cxnLst/>
              <a:rect l="l" t="t" r="r" b="b"/>
              <a:pathLst>
                <a:path w="17509" h="15345" extrusionOk="0">
                  <a:moveTo>
                    <a:pt x="9015" y="1"/>
                  </a:moveTo>
                  <a:cubicBezTo>
                    <a:pt x="7833" y="1"/>
                    <a:pt x="6845" y="180"/>
                    <a:pt x="6323" y="663"/>
                  </a:cubicBezTo>
                  <a:lnTo>
                    <a:pt x="1" y="11849"/>
                  </a:lnTo>
                  <a:cubicBezTo>
                    <a:pt x="1" y="11849"/>
                    <a:pt x="7296" y="13764"/>
                    <a:pt x="10244" y="15344"/>
                  </a:cubicBezTo>
                  <a:lnTo>
                    <a:pt x="17509" y="1514"/>
                  </a:lnTo>
                  <a:cubicBezTo>
                    <a:pt x="17509" y="1514"/>
                    <a:pt x="12447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1585900" y="6035038"/>
              <a:ext cx="147425" cy="439250"/>
            </a:xfrm>
            <a:custGeom>
              <a:avLst/>
              <a:gdLst/>
              <a:ahLst/>
              <a:cxnLst/>
              <a:rect l="l" t="t" r="r" b="b"/>
              <a:pathLst>
                <a:path w="5897" h="17570" extrusionOk="0">
                  <a:moveTo>
                    <a:pt x="0" y="0"/>
                  </a:moveTo>
                  <a:lnTo>
                    <a:pt x="1155" y="16688"/>
                  </a:lnTo>
                  <a:lnTo>
                    <a:pt x="5897" y="17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1365525" y="6000838"/>
              <a:ext cx="243200" cy="453675"/>
            </a:xfrm>
            <a:custGeom>
              <a:avLst/>
              <a:gdLst/>
              <a:ahLst/>
              <a:cxnLst/>
              <a:rect l="l" t="t" r="r" b="b"/>
              <a:pathLst>
                <a:path w="9728" h="18147" fill="none" extrusionOk="0">
                  <a:moveTo>
                    <a:pt x="0" y="18147"/>
                  </a:moveTo>
                  <a:lnTo>
                    <a:pt x="9727" y="1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12" name="Google Shape;912;p26"/>
          <p:cNvSpPr/>
          <p:nvPr/>
        </p:nvSpPr>
        <p:spPr>
          <a:xfrm rot="-1136787">
            <a:off x="2494060" y="-629608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13" name="Google Shape;913;p26"/>
          <p:cNvGrpSpPr/>
          <p:nvPr/>
        </p:nvGrpSpPr>
        <p:grpSpPr>
          <a:xfrm rot="3927778">
            <a:off x="9954272" y="4970689"/>
            <a:ext cx="820928" cy="1057032"/>
            <a:chOff x="2451800" y="8550200"/>
            <a:chExt cx="424025" cy="560300"/>
          </a:xfrm>
        </p:grpSpPr>
        <p:sp>
          <p:nvSpPr>
            <p:cNvPr id="914" name="Google Shape;914;p26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6" name="Google Shape;916;p26"/>
          <p:cNvGrpSpPr/>
          <p:nvPr/>
        </p:nvGrpSpPr>
        <p:grpSpPr>
          <a:xfrm>
            <a:off x="536801" y="632492"/>
            <a:ext cx="694517" cy="752015"/>
            <a:chOff x="6028025" y="9746400"/>
            <a:chExt cx="527375" cy="571150"/>
          </a:xfrm>
        </p:grpSpPr>
        <p:sp>
          <p:nvSpPr>
            <p:cNvPr id="917" name="Google Shape;917;p26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1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27"/>
          <p:cNvGrpSpPr/>
          <p:nvPr/>
        </p:nvGrpSpPr>
        <p:grpSpPr>
          <a:xfrm rot="-2537608">
            <a:off x="10097133" y="3276753"/>
            <a:ext cx="2825547" cy="2411879"/>
            <a:chOff x="-2034625" y="5750713"/>
            <a:chExt cx="906575" cy="773850"/>
          </a:xfrm>
        </p:grpSpPr>
        <p:sp>
          <p:nvSpPr>
            <p:cNvPr id="922" name="Google Shape;922;p27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26" name="Google Shape;926;p27"/>
          <p:cNvSpPr/>
          <p:nvPr/>
        </p:nvSpPr>
        <p:spPr>
          <a:xfrm>
            <a:off x="3081151" y="-566537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27"/>
          <p:cNvSpPr/>
          <p:nvPr/>
        </p:nvSpPr>
        <p:spPr>
          <a:xfrm flipH="1">
            <a:off x="9905045" y="-1024032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27"/>
          <p:cNvSpPr/>
          <p:nvPr/>
        </p:nvSpPr>
        <p:spPr>
          <a:xfrm rot="-5791335" flipH="1">
            <a:off x="-1820563" y="-475841"/>
            <a:ext cx="4406016" cy="2345987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27"/>
          <p:cNvSpPr/>
          <p:nvPr/>
        </p:nvSpPr>
        <p:spPr>
          <a:xfrm flipH="1">
            <a:off x="592147" y="4790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30" name="Google Shape;930;p27"/>
          <p:cNvGrpSpPr/>
          <p:nvPr/>
        </p:nvGrpSpPr>
        <p:grpSpPr>
          <a:xfrm rot="4955819">
            <a:off x="-1435054" y="3643530"/>
            <a:ext cx="3493708" cy="2543596"/>
            <a:chOff x="6001425" y="5588275"/>
            <a:chExt cx="1332875" cy="970400"/>
          </a:xfrm>
        </p:grpSpPr>
        <p:sp>
          <p:nvSpPr>
            <p:cNvPr id="931" name="Google Shape;931;p27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43" name="Google Shape;943;p27"/>
          <p:cNvSpPr/>
          <p:nvPr/>
        </p:nvSpPr>
        <p:spPr>
          <a:xfrm flipH="1">
            <a:off x="592147" y="63253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27"/>
          <p:cNvSpPr/>
          <p:nvPr/>
        </p:nvSpPr>
        <p:spPr>
          <a:xfrm rot="1136787" flipH="1">
            <a:off x="6163120" y="5147449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27"/>
          <p:cNvSpPr/>
          <p:nvPr/>
        </p:nvSpPr>
        <p:spPr>
          <a:xfrm rot="1136787" flipH="1">
            <a:off x="7623620" y="-642308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6" name="Google Shape;946;p27"/>
          <p:cNvGrpSpPr/>
          <p:nvPr/>
        </p:nvGrpSpPr>
        <p:grpSpPr>
          <a:xfrm>
            <a:off x="10677085" y="923568"/>
            <a:ext cx="847067" cy="847067"/>
            <a:chOff x="902575" y="1981350"/>
            <a:chExt cx="635300" cy="635300"/>
          </a:xfrm>
        </p:grpSpPr>
        <p:sp>
          <p:nvSpPr>
            <p:cNvPr id="947" name="Google Shape;947;p27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9" name="Google Shape;949;p27"/>
          <p:cNvGrpSpPr/>
          <p:nvPr/>
        </p:nvGrpSpPr>
        <p:grpSpPr>
          <a:xfrm rot="-764294">
            <a:off x="730115" y="5182016"/>
            <a:ext cx="823777" cy="594808"/>
            <a:chOff x="4937025" y="1719913"/>
            <a:chExt cx="617825" cy="446100"/>
          </a:xfrm>
        </p:grpSpPr>
        <p:sp>
          <p:nvSpPr>
            <p:cNvPr id="950" name="Google Shape;950;p27"/>
            <p:cNvSpPr/>
            <p:nvPr/>
          </p:nvSpPr>
          <p:spPr>
            <a:xfrm>
              <a:off x="4937025" y="1719913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4937025" y="1719913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4937025" y="1719913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53" name="Google Shape;953;p27"/>
          <p:cNvGrpSpPr/>
          <p:nvPr/>
        </p:nvGrpSpPr>
        <p:grpSpPr>
          <a:xfrm rot="760007" flipH="1">
            <a:off x="940760" y="81739"/>
            <a:ext cx="935877" cy="1716620"/>
            <a:chOff x="6879850" y="8750975"/>
            <a:chExt cx="620875" cy="1139050"/>
          </a:xfrm>
        </p:grpSpPr>
        <p:sp>
          <p:nvSpPr>
            <p:cNvPr id="954" name="Google Shape;954;p27"/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4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5" name="Google Shape;9855;p29"/>
          <p:cNvGrpSpPr/>
          <p:nvPr/>
        </p:nvGrpSpPr>
        <p:grpSpPr>
          <a:xfrm>
            <a:off x="0" y="-785581"/>
            <a:ext cx="12395199" cy="8276196"/>
            <a:chOff x="0" y="-589188"/>
            <a:chExt cx="9296399" cy="6207147"/>
          </a:xfrm>
        </p:grpSpPr>
        <p:grpSp>
          <p:nvGrpSpPr>
            <p:cNvPr id="9856" name="Google Shape;9856;p29"/>
            <p:cNvGrpSpPr/>
            <p:nvPr/>
          </p:nvGrpSpPr>
          <p:grpSpPr>
            <a:xfrm flipH="1">
              <a:off x="8440168" y="1501506"/>
              <a:ext cx="241941" cy="218741"/>
              <a:chOff x="2097025" y="4644575"/>
              <a:chExt cx="122800" cy="111025"/>
            </a:xfrm>
          </p:grpSpPr>
          <p:sp>
            <p:nvSpPr>
              <p:cNvPr id="9857" name="Google Shape;9857;p2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58" name="Google Shape;9858;p2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859" name="Google Shape;9859;p29"/>
            <p:cNvGrpSpPr/>
            <p:nvPr/>
          </p:nvGrpSpPr>
          <p:grpSpPr>
            <a:xfrm flipH="1">
              <a:off x="8531700" y="-467389"/>
              <a:ext cx="476050" cy="2908409"/>
              <a:chOff x="2022900" y="563450"/>
              <a:chExt cx="241625" cy="1476200"/>
            </a:xfrm>
          </p:grpSpPr>
          <p:sp>
            <p:nvSpPr>
              <p:cNvPr id="9860" name="Google Shape;9860;p29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61" name="Google Shape;9861;p29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62" name="Google Shape;9862;p29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63" name="Google Shape;9863;p29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64" name="Google Shape;9864;p29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65" name="Google Shape;9865;p29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66" name="Google Shape;9866;p29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67" name="Google Shape;9867;p29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68" name="Google Shape;9868;p29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69" name="Google Shape;9869;p29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870" name="Google Shape;9870;p29"/>
            <p:cNvGrpSpPr/>
            <p:nvPr/>
          </p:nvGrpSpPr>
          <p:grpSpPr>
            <a:xfrm>
              <a:off x="7508779" y="309105"/>
              <a:ext cx="237508" cy="247359"/>
              <a:chOff x="2650925" y="4637475"/>
              <a:chExt cx="120550" cy="125550"/>
            </a:xfrm>
          </p:grpSpPr>
          <p:sp>
            <p:nvSpPr>
              <p:cNvPr id="9871" name="Google Shape;9871;p29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72" name="Google Shape;9872;p29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873" name="Google Shape;9873;p29"/>
            <p:cNvGrpSpPr/>
            <p:nvPr/>
          </p:nvGrpSpPr>
          <p:grpSpPr>
            <a:xfrm flipH="1">
              <a:off x="6664918" y="51031"/>
              <a:ext cx="241941" cy="218741"/>
              <a:chOff x="2097025" y="4644575"/>
              <a:chExt cx="122800" cy="111025"/>
            </a:xfrm>
          </p:grpSpPr>
          <p:sp>
            <p:nvSpPr>
              <p:cNvPr id="9874" name="Google Shape;9874;p2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75" name="Google Shape;9875;p2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876" name="Google Shape;9876;p29"/>
            <p:cNvGrpSpPr/>
            <p:nvPr/>
          </p:nvGrpSpPr>
          <p:grpSpPr>
            <a:xfrm>
              <a:off x="5025794" y="-88574"/>
              <a:ext cx="4270606" cy="1104740"/>
              <a:chOff x="2637925" y="3469400"/>
              <a:chExt cx="2167600" cy="560725"/>
            </a:xfrm>
          </p:grpSpPr>
          <p:sp>
            <p:nvSpPr>
              <p:cNvPr id="9877" name="Google Shape;9877;p29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78" name="Google Shape;9878;p29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79" name="Google Shape;9879;p29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80" name="Google Shape;9880;p29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81" name="Google Shape;9881;p29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882" name="Google Shape;9882;p29"/>
            <p:cNvGrpSpPr/>
            <p:nvPr/>
          </p:nvGrpSpPr>
          <p:grpSpPr>
            <a:xfrm flipH="1">
              <a:off x="16156" y="0"/>
              <a:ext cx="1239650" cy="1639847"/>
              <a:chOff x="4119175" y="4625900"/>
              <a:chExt cx="629200" cy="832325"/>
            </a:xfrm>
          </p:grpSpPr>
          <p:sp>
            <p:nvSpPr>
              <p:cNvPr id="9883" name="Google Shape;9883;p29"/>
              <p:cNvSpPr/>
              <p:nvPr/>
            </p:nvSpPr>
            <p:spPr>
              <a:xfrm>
                <a:off x="4522600" y="4958400"/>
                <a:ext cx="140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9577" extrusionOk="0">
                    <a:moveTo>
                      <a:pt x="4315" y="1"/>
                    </a:moveTo>
                    <a:cubicBezTo>
                      <a:pt x="4176" y="1"/>
                      <a:pt x="4030" y="53"/>
                      <a:pt x="3893" y="121"/>
                    </a:cubicBezTo>
                    <a:cubicBezTo>
                      <a:pt x="3441" y="348"/>
                      <a:pt x="3146" y="823"/>
                      <a:pt x="2920" y="1275"/>
                    </a:cubicBezTo>
                    <a:cubicBezTo>
                      <a:pt x="2151" y="2611"/>
                      <a:pt x="1426" y="3991"/>
                      <a:pt x="861" y="5440"/>
                    </a:cubicBezTo>
                    <a:cubicBezTo>
                      <a:pt x="634" y="6028"/>
                      <a:pt x="431" y="6639"/>
                      <a:pt x="295" y="7273"/>
                    </a:cubicBezTo>
                    <a:cubicBezTo>
                      <a:pt x="159" y="7952"/>
                      <a:pt x="1" y="8608"/>
                      <a:pt x="498" y="9129"/>
                    </a:cubicBezTo>
                    <a:cubicBezTo>
                      <a:pt x="771" y="9444"/>
                      <a:pt x="1032" y="9577"/>
                      <a:pt x="1280" y="9577"/>
                    </a:cubicBezTo>
                    <a:cubicBezTo>
                      <a:pt x="1691" y="9577"/>
                      <a:pt x="2070" y="9215"/>
                      <a:pt x="2422" y="8721"/>
                    </a:cubicBezTo>
                    <a:cubicBezTo>
                      <a:pt x="3350" y="7386"/>
                      <a:pt x="4052" y="5892"/>
                      <a:pt x="4482" y="4331"/>
                    </a:cubicBezTo>
                    <a:cubicBezTo>
                      <a:pt x="4753" y="3358"/>
                      <a:pt x="5613" y="823"/>
                      <a:pt x="4572" y="76"/>
                    </a:cubicBezTo>
                    <a:cubicBezTo>
                      <a:pt x="4492" y="23"/>
                      <a:pt x="4405" y="1"/>
                      <a:pt x="4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84" name="Google Shape;9884;p29"/>
              <p:cNvSpPr/>
              <p:nvPr/>
            </p:nvSpPr>
            <p:spPr>
              <a:xfrm>
                <a:off x="4516375" y="4960275"/>
                <a:ext cx="1403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0027" fill="none" extrusionOk="0">
                    <a:moveTo>
                      <a:pt x="861" y="5501"/>
                    </a:moveTo>
                    <a:cubicBezTo>
                      <a:pt x="634" y="6089"/>
                      <a:pt x="431" y="6723"/>
                      <a:pt x="295" y="7334"/>
                    </a:cubicBezTo>
                    <a:cubicBezTo>
                      <a:pt x="136" y="8013"/>
                      <a:pt x="1" y="8669"/>
                      <a:pt x="476" y="9212"/>
                    </a:cubicBezTo>
                    <a:cubicBezTo>
                      <a:pt x="1223" y="10027"/>
                      <a:pt x="1834" y="9574"/>
                      <a:pt x="2400" y="8782"/>
                    </a:cubicBezTo>
                    <a:cubicBezTo>
                      <a:pt x="3350" y="7447"/>
                      <a:pt x="4052" y="5953"/>
                      <a:pt x="4482" y="4392"/>
                    </a:cubicBezTo>
                    <a:cubicBezTo>
                      <a:pt x="4753" y="3441"/>
                      <a:pt x="5613" y="884"/>
                      <a:pt x="4550" y="159"/>
                    </a:cubicBezTo>
                    <a:cubicBezTo>
                      <a:pt x="4369" y="1"/>
                      <a:pt x="4097" y="69"/>
                      <a:pt x="3871" y="182"/>
                    </a:cubicBezTo>
                    <a:cubicBezTo>
                      <a:pt x="3418" y="408"/>
                      <a:pt x="3146" y="884"/>
                      <a:pt x="2920" y="1336"/>
                    </a:cubicBezTo>
                    <a:cubicBezTo>
                      <a:pt x="2151" y="2672"/>
                      <a:pt x="1381" y="4029"/>
                      <a:pt x="861" y="550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85" name="Google Shape;9885;p29"/>
              <p:cNvSpPr/>
              <p:nvPr/>
            </p:nvSpPr>
            <p:spPr>
              <a:xfrm>
                <a:off x="4495450" y="5381800"/>
                <a:ext cx="860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057" fill="none" extrusionOk="0">
                    <a:moveTo>
                      <a:pt x="1154" y="2830"/>
                    </a:moveTo>
                    <a:cubicBezTo>
                      <a:pt x="1494" y="3011"/>
                      <a:pt x="1924" y="3056"/>
                      <a:pt x="2309" y="2920"/>
                    </a:cubicBezTo>
                    <a:cubicBezTo>
                      <a:pt x="3237" y="2626"/>
                      <a:pt x="3440" y="1698"/>
                      <a:pt x="3327" y="793"/>
                    </a:cubicBezTo>
                    <a:cubicBezTo>
                      <a:pt x="3078" y="1"/>
                      <a:pt x="1268" y="69"/>
                      <a:pt x="679" y="363"/>
                    </a:cubicBezTo>
                    <a:cubicBezTo>
                      <a:pt x="0" y="748"/>
                      <a:pt x="181" y="1608"/>
                      <a:pt x="498" y="2151"/>
                    </a:cubicBezTo>
                    <a:cubicBezTo>
                      <a:pt x="611" y="2468"/>
                      <a:pt x="860" y="2694"/>
                      <a:pt x="115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86" name="Google Shape;9886;p29"/>
              <p:cNvSpPr/>
              <p:nvPr/>
            </p:nvSpPr>
            <p:spPr>
              <a:xfrm>
                <a:off x="4399825" y="5117575"/>
                <a:ext cx="2699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11906" fill="none" extrusionOk="0">
                    <a:moveTo>
                      <a:pt x="6247" y="11113"/>
                    </a:moveTo>
                    <a:cubicBezTo>
                      <a:pt x="3984" y="10977"/>
                      <a:pt x="4391" y="11905"/>
                      <a:pt x="2648" y="11249"/>
                    </a:cubicBezTo>
                    <a:cubicBezTo>
                      <a:pt x="1223" y="10728"/>
                      <a:pt x="385" y="8623"/>
                      <a:pt x="136" y="7062"/>
                    </a:cubicBezTo>
                    <a:cubicBezTo>
                      <a:pt x="46" y="6496"/>
                      <a:pt x="23" y="5908"/>
                      <a:pt x="23" y="5319"/>
                    </a:cubicBezTo>
                    <a:cubicBezTo>
                      <a:pt x="0" y="4685"/>
                      <a:pt x="0" y="4074"/>
                      <a:pt x="114" y="3441"/>
                    </a:cubicBezTo>
                    <a:cubicBezTo>
                      <a:pt x="385" y="2128"/>
                      <a:pt x="1268" y="1404"/>
                      <a:pt x="2490" y="1019"/>
                    </a:cubicBezTo>
                    <a:cubicBezTo>
                      <a:pt x="5568" y="1"/>
                      <a:pt x="9053" y="1585"/>
                      <a:pt x="10207" y="4346"/>
                    </a:cubicBezTo>
                    <a:cubicBezTo>
                      <a:pt x="10796" y="5772"/>
                      <a:pt x="10796" y="6564"/>
                      <a:pt x="10388" y="8239"/>
                    </a:cubicBezTo>
                    <a:cubicBezTo>
                      <a:pt x="9936" y="10072"/>
                      <a:pt x="7582" y="11204"/>
                      <a:pt x="6247" y="1111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87" name="Google Shape;9887;p29"/>
              <p:cNvSpPr/>
              <p:nvPr/>
            </p:nvSpPr>
            <p:spPr>
              <a:xfrm>
                <a:off x="4606900" y="4632550"/>
                <a:ext cx="1305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23615" extrusionOk="0">
                    <a:moveTo>
                      <a:pt x="2994" y="0"/>
                    </a:moveTo>
                    <a:cubicBezTo>
                      <a:pt x="2643" y="0"/>
                      <a:pt x="2291" y="98"/>
                      <a:pt x="1970" y="323"/>
                    </a:cubicBezTo>
                    <a:cubicBezTo>
                      <a:pt x="567" y="1341"/>
                      <a:pt x="883" y="3514"/>
                      <a:pt x="1223" y="5008"/>
                    </a:cubicBezTo>
                    <a:cubicBezTo>
                      <a:pt x="1811" y="7769"/>
                      <a:pt x="2490" y="10281"/>
                      <a:pt x="2309" y="13155"/>
                    </a:cubicBezTo>
                    <a:cubicBezTo>
                      <a:pt x="2151" y="15916"/>
                      <a:pt x="1472" y="18655"/>
                      <a:pt x="250" y="21190"/>
                    </a:cubicBezTo>
                    <a:cubicBezTo>
                      <a:pt x="1" y="21710"/>
                      <a:pt x="815" y="22932"/>
                      <a:pt x="1042" y="23453"/>
                    </a:cubicBezTo>
                    <a:cubicBezTo>
                      <a:pt x="1062" y="23515"/>
                      <a:pt x="1139" y="23614"/>
                      <a:pt x="1239" y="23614"/>
                    </a:cubicBezTo>
                    <a:cubicBezTo>
                      <a:pt x="1248" y="23614"/>
                      <a:pt x="1258" y="23613"/>
                      <a:pt x="1268" y="23611"/>
                    </a:cubicBezTo>
                    <a:cubicBezTo>
                      <a:pt x="1336" y="23589"/>
                      <a:pt x="1359" y="23521"/>
                      <a:pt x="1381" y="23475"/>
                    </a:cubicBezTo>
                    <a:cubicBezTo>
                      <a:pt x="2626" y="20850"/>
                      <a:pt x="3418" y="18021"/>
                      <a:pt x="3735" y="15124"/>
                    </a:cubicBezTo>
                    <a:cubicBezTo>
                      <a:pt x="3984" y="12997"/>
                      <a:pt x="3893" y="10847"/>
                      <a:pt x="3667" y="8719"/>
                    </a:cubicBezTo>
                    <a:cubicBezTo>
                      <a:pt x="3441" y="6818"/>
                      <a:pt x="2309" y="4962"/>
                      <a:pt x="2603" y="3016"/>
                    </a:cubicBezTo>
                    <a:cubicBezTo>
                      <a:pt x="2649" y="2677"/>
                      <a:pt x="2739" y="2337"/>
                      <a:pt x="2966" y="2088"/>
                    </a:cubicBezTo>
                    <a:cubicBezTo>
                      <a:pt x="3205" y="1798"/>
                      <a:pt x="3465" y="1677"/>
                      <a:pt x="3735" y="1677"/>
                    </a:cubicBezTo>
                    <a:cubicBezTo>
                      <a:pt x="3950" y="1677"/>
                      <a:pt x="4171" y="1754"/>
                      <a:pt x="4391" y="1884"/>
                    </a:cubicBezTo>
                    <a:cubicBezTo>
                      <a:pt x="4561" y="1990"/>
                      <a:pt x="4702" y="2035"/>
                      <a:pt x="4814" y="2035"/>
                    </a:cubicBezTo>
                    <a:cubicBezTo>
                      <a:pt x="5136" y="2035"/>
                      <a:pt x="5221" y="1665"/>
                      <a:pt x="5070" y="1296"/>
                    </a:cubicBezTo>
                    <a:cubicBezTo>
                      <a:pt x="5025" y="1183"/>
                      <a:pt x="4957" y="1092"/>
                      <a:pt x="4889" y="979"/>
                    </a:cubicBezTo>
                    <a:cubicBezTo>
                      <a:pt x="4420" y="403"/>
                      <a:pt x="3706" y="0"/>
                      <a:pt x="2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88" name="Google Shape;9888;p29"/>
              <p:cNvSpPr/>
              <p:nvPr/>
            </p:nvSpPr>
            <p:spPr>
              <a:xfrm>
                <a:off x="4617100" y="4625900"/>
                <a:ext cx="131275" cy="59412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3765" fill="none" extrusionOk="0">
                    <a:moveTo>
                      <a:pt x="5047" y="1653"/>
                    </a:moveTo>
                    <a:cubicBezTo>
                      <a:pt x="5024" y="1539"/>
                      <a:pt x="4934" y="1449"/>
                      <a:pt x="4889" y="1336"/>
                    </a:cubicBezTo>
                    <a:cubicBezTo>
                      <a:pt x="4187" y="476"/>
                      <a:pt x="2942" y="0"/>
                      <a:pt x="1969" y="679"/>
                    </a:cubicBezTo>
                    <a:cubicBezTo>
                      <a:pt x="566" y="1698"/>
                      <a:pt x="521" y="3916"/>
                      <a:pt x="837" y="5387"/>
                    </a:cubicBezTo>
                    <a:cubicBezTo>
                      <a:pt x="1426" y="8148"/>
                      <a:pt x="1788" y="11565"/>
                      <a:pt x="1630" y="14440"/>
                    </a:cubicBezTo>
                    <a:cubicBezTo>
                      <a:pt x="1471" y="17201"/>
                      <a:pt x="1426" y="19011"/>
                      <a:pt x="249" y="21523"/>
                    </a:cubicBezTo>
                    <a:cubicBezTo>
                      <a:pt x="0" y="22067"/>
                      <a:pt x="272" y="23085"/>
                      <a:pt x="498" y="23560"/>
                    </a:cubicBezTo>
                    <a:cubicBezTo>
                      <a:pt x="521" y="23651"/>
                      <a:pt x="611" y="23764"/>
                      <a:pt x="724" y="23741"/>
                    </a:cubicBezTo>
                    <a:cubicBezTo>
                      <a:pt x="792" y="23719"/>
                      <a:pt x="815" y="23651"/>
                      <a:pt x="837" y="23606"/>
                    </a:cubicBezTo>
                    <a:cubicBezTo>
                      <a:pt x="2082" y="20958"/>
                      <a:pt x="2852" y="18921"/>
                      <a:pt x="3191" y="16047"/>
                    </a:cubicBezTo>
                    <a:cubicBezTo>
                      <a:pt x="3440" y="13919"/>
                      <a:pt x="3915" y="11973"/>
                      <a:pt x="3553" y="9166"/>
                    </a:cubicBezTo>
                    <a:cubicBezTo>
                      <a:pt x="3304" y="7265"/>
                      <a:pt x="2309" y="5296"/>
                      <a:pt x="2603" y="3373"/>
                    </a:cubicBezTo>
                    <a:cubicBezTo>
                      <a:pt x="2648" y="3033"/>
                      <a:pt x="2739" y="2694"/>
                      <a:pt x="2965" y="2445"/>
                    </a:cubicBezTo>
                    <a:cubicBezTo>
                      <a:pt x="3395" y="1924"/>
                      <a:pt x="3893" y="1947"/>
                      <a:pt x="4368" y="2241"/>
                    </a:cubicBezTo>
                    <a:cubicBezTo>
                      <a:pt x="5002" y="2603"/>
                      <a:pt x="5251" y="2128"/>
                      <a:pt x="5047" y="165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89" name="Google Shape;9889;p29"/>
              <p:cNvSpPr/>
              <p:nvPr/>
            </p:nvSpPr>
            <p:spPr>
              <a:xfrm>
                <a:off x="4398125" y="5127350"/>
                <a:ext cx="273875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1161" extrusionOk="0">
                    <a:moveTo>
                      <a:pt x="4443" y="1"/>
                    </a:moveTo>
                    <a:cubicBezTo>
                      <a:pt x="3792" y="1"/>
                      <a:pt x="3133" y="100"/>
                      <a:pt x="2490" y="311"/>
                    </a:cubicBezTo>
                    <a:cubicBezTo>
                      <a:pt x="1291" y="696"/>
                      <a:pt x="408" y="1420"/>
                      <a:pt x="114" y="2733"/>
                    </a:cubicBezTo>
                    <a:cubicBezTo>
                      <a:pt x="0" y="3367"/>
                      <a:pt x="0" y="3978"/>
                      <a:pt x="46" y="4611"/>
                    </a:cubicBezTo>
                    <a:cubicBezTo>
                      <a:pt x="46" y="5200"/>
                      <a:pt x="68" y="5811"/>
                      <a:pt x="159" y="6377"/>
                    </a:cubicBezTo>
                    <a:cubicBezTo>
                      <a:pt x="408" y="7916"/>
                      <a:pt x="1132" y="9477"/>
                      <a:pt x="2354" y="10405"/>
                    </a:cubicBezTo>
                    <a:cubicBezTo>
                      <a:pt x="3063" y="10934"/>
                      <a:pt x="3900" y="11161"/>
                      <a:pt x="4774" y="11161"/>
                    </a:cubicBezTo>
                    <a:cubicBezTo>
                      <a:pt x="5659" y="11161"/>
                      <a:pt x="6581" y="10928"/>
                      <a:pt x="7446" y="10541"/>
                    </a:cubicBezTo>
                    <a:cubicBezTo>
                      <a:pt x="7990" y="10292"/>
                      <a:pt x="8488" y="9975"/>
                      <a:pt x="8940" y="9613"/>
                    </a:cubicBezTo>
                    <a:cubicBezTo>
                      <a:pt x="9370" y="9274"/>
                      <a:pt x="9732" y="8889"/>
                      <a:pt x="10004" y="8436"/>
                    </a:cubicBezTo>
                    <a:cubicBezTo>
                      <a:pt x="10954" y="6965"/>
                      <a:pt x="10819" y="5064"/>
                      <a:pt x="10230" y="3638"/>
                    </a:cubicBezTo>
                    <a:cubicBezTo>
                      <a:pt x="9297" y="1450"/>
                      <a:pt x="6929" y="1"/>
                      <a:pt x="4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0" name="Google Shape;9890;p29"/>
              <p:cNvSpPr/>
              <p:nvPr/>
            </p:nvSpPr>
            <p:spPr>
              <a:xfrm>
                <a:off x="4445075" y="5178575"/>
                <a:ext cx="17090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970" extrusionOk="0">
                    <a:moveTo>
                      <a:pt x="2789" y="1"/>
                    </a:moveTo>
                    <a:cubicBezTo>
                      <a:pt x="2387" y="1"/>
                      <a:pt x="1981" y="60"/>
                      <a:pt x="1585" y="186"/>
                    </a:cubicBezTo>
                    <a:cubicBezTo>
                      <a:pt x="816" y="435"/>
                      <a:pt x="250" y="888"/>
                      <a:pt x="91" y="1725"/>
                    </a:cubicBezTo>
                    <a:cubicBezTo>
                      <a:pt x="1" y="2110"/>
                      <a:pt x="24" y="2472"/>
                      <a:pt x="24" y="2879"/>
                    </a:cubicBezTo>
                    <a:cubicBezTo>
                      <a:pt x="46" y="3241"/>
                      <a:pt x="46" y="3603"/>
                      <a:pt x="114" y="3988"/>
                    </a:cubicBezTo>
                    <a:cubicBezTo>
                      <a:pt x="250" y="4939"/>
                      <a:pt x="703" y="5935"/>
                      <a:pt x="1472" y="6500"/>
                    </a:cubicBezTo>
                    <a:cubicBezTo>
                      <a:pt x="1913" y="6828"/>
                      <a:pt x="2434" y="6970"/>
                      <a:pt x="2980" y="6970"/>
                    </a:cubicBezTo>
                    <a:cubicBezTo>
                      <a:pt x="3526" y="6970"/>
                      <a:pt x="4097" y="6828"/>
                      <a:pt x="4641" y="6591"/>
                    </a:cubicBezTo>
                    <a:cubicBezTo>
                      <a:pt x="4980" y="6432"/>
                      <a:pt x="5297" y="6229"/>
                      <a:pt x="5568" y="6025"/>
                    </a:cubicBezTo>
                    <a:cubicBezTo>
                      <a:pt x="5817" y="5821"/>
                      <a:pt x="6044" y="5572"/>
                      <a:pt x="6247" y="5278"/>
                    </a:cubicBezTo>
                    <a:cubicBezTo>
                      <a:pt x="6836" y="4350"/>
                      <a:pt x="6768" y="3151"/>
                      <a:pt x="6383" y="2291"/>
                    </a:cubicBezTo>
                    <a:cubicBezTo>
                      <a:pt x="5826" y="889"/>
                      <a:pt x="4341" y="1"/>
                      <a:pt x="2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1" name="Google Shape;9891;p29"/>
              <p:cNvSpPr/>
              <p:nvPr/>
            </p:nvSpPr>
            <p:spPr>
              <a:xfrm>
                <a:off x="4162175" y="5248275"/>
                <a:ext cx="2965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3246" extrusionOk="0">
                    <a:moveTo>
                      <a:pt x="4594" y="63"/>
                    </a:moveTo>
                    <a:cubicBezTo>
                      <a:pt x="4459" y="63"/>
                      <a:pt x="4323" y="65"/>
                      <a:pt x="4188" y="69"/>
                    </a:cubicBezTo>
                    <a:cubicBezTo>
                      <a:pt x="3192" y="91"/>
                      <a:pt x="476" y="1"/>
                      <a:pt x="69" y="1223"/>
                    </a:cubicBezTo>
                    <a:cubicBezTo>
                      <a:pt x="1" y="1449"/>
                      <a:pt x="137" y="1698"/>
                      <a:pt x="273" y="1879"/>
                    </a:cubicBezTo>
                    <a:cubicBezTo>
                      <a:pt x="612" y="2241"/>
                      <a:pt x="1155" y="2354"/>
                      <a:pt x="1653" y="2468"/>
                    </a:cubicBezTo>
                    <a:cubicBezTo>
                      <a:pt x="3192" y="2739"/>
                      <a:pt x="4731" y="3079"/>
                      <a:pt x="6270" y="3192"/>
                    </a:cubicBezTo>
                    <a:cubicBezTo>
                      <a:pt x="6495" y="3216"/>
                      <a:pt x="7144" y="3246"/>
                      <a:pt x="7904" y="3246"/>
                    </a:cubicBezTo>
                    <a:cubicBezTo>
                      <a:pt x="9284" y="3246"/>
                      <a:pt x="11032" y="3148"/>
                      <a:pt x="11294" y="2739"/>
                    </a:cubicBezTo>
                    <a:cubicBezTo>
                      <a:pt x="11860" y="1811"/>
                      <a:pt x="9869" y="1042"/>
                      <a:pt x="8986" y="770"/>
                    </a:cubicBezTo>
                    <a:cubicBezTo>
                      <a:pt x="7595" y="293"/>
                      <a:pt x="6091" y="63"/>
                      <a:pt x="4594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2" name="Google Shape;9892;p29"/>
              <p:cNvSpPr/>
              <p:nvPr/>
            </p:nvSpPr>
            <p:spPr>
              <a:xfrm>
                <a:off x="4182550" y="5255075"/>
                <a:ext cx="26255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3305" fill="none" extrusionOk="0">
                    <a:moveTo>
                      <a:pt x="6292" y="3237"/>
                    </a:moveTo>
                    <a:cubicBezTo>
                      <a:pt x="6903" y="3305"/>
                      <a:pt x="7560" y="3305"/>
                      <a:pt x="8216" y="3237"/>
                    </a:cubicBezTo>
                    <a:cubicBezTo>
                      <a:pt x="8895" y="3169"/>
                      <a:pt x="9574" y="3123"/>
                      <a:pt x="9936" y="2512"/>
                    </a:cubicBezTo>
                    <a:cubicBezTo>
                      <a:pt x="10502" y="1562"/>
                      <a:pt x="9868" y="1087"/>
                      <a:pt x="9008" y="770"/>
                    </a:cubicBezTo>
                    <a:cubicBezTo>
                      <a:pt x="7469" y="272"/>
                      <a:pt x="5840" y="46"/>
                      <a:pt x="4188" y="68"/>
                    </a:cubicBezTo>
                    <a:cubicBezTo>
                      <a:pt x="3192" y="91"/>
                      <a:pt x="476" y="0"/>
                      <a:pt x="91" y="1222"/>
                    </a:cubicBezTo>
                    <a:cubicBezTo>
                      <a:pt x="1" y="1449"/>
                      <a:pt x="136" y="1720"/>
                      <a:pt x="295" y="1879"/>
                    </a:cubicBezTo>
                    <a:cubicBezTo>
                      <a:pt x="634" y="2241"/>
                      <a:pt x="1155" y="2354"/>
                      <a:pt x="1675" y="2467"/>
                    </a:cubicBezTo>
                    <a:cubicBezTo>
                      <a:pt x="3192" y="2784"/>
                      <a:pt x="4731" y="3123"/>
                      <a:pt x="6292" y="323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3" name="Google Shape;9893;p29"/>
              <p:cNvSpPr/>
              <p:nvPr/>
            </p:nvSpPr>
            <p:spPr>
              <a:xfrm>
                <a:off x="4211400" y="4885600"/>
                <a:ext cx="3536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5527" fill="none" extrusionOk="0">
                    <a:moveTo>
                      <a:pt x="10231" y="1811"/>
                    </a:moveTo>
                    <a:cubicBezTo>
                      <a:pt x="10638" y="2037"/>
                      <a:pt x="11045" y="2309"/>
                      <a:pt x="11407" y="2626"/>
                    </a:cubicBezTo>
                    <a:cubicBezTo>
                      <a:pt x="11837" y="2965"/>
                      <a:pt x="12222" y="3373"/>
                      <a:pt x="12562" y="3780"/>
                    </a:cubicBezTo>
                    <a:cubicBezTo>
                      <a:pt x="13422" y="4866"/>
                      <a:pt x="13761" y="6156"/>
                      <a:pt x="13965" y="7514"/>
                    </a:cubicBezTo>
                    <a:cubicBezTo>
                      <a:pt x="14146" y="8963"/>
                      <a:pt x="13965" y="10321"/>
                      <a:pt x="13173" y="11475"/>
                    </a:cubicBezTo>
                    <a:cubicBezTo>
                      <a:pt x="12765" y="12041"/>
                      <a:pt x="12313" y="12561"/>
                      <a:pt x="11837" y="13014"/>
                    </a:cubicBezTo>
                    <a:cubicBezTo>
                      <a:pt x="11317" y="13489"/>
                      <a:pt x="10751" y="13897"/>
                      <a:pt x="10140" y="14236"/>
                    </a:cubicBezTo>
                    <a:cubicBezTo>
                      <a:pt x="9438" y="14621"/>
                      <a:pt x="8646" y="14938"/>
                      <a:pt x="7832" y="15141"/>
                    </a:cubicBezTo>
                    <a:cubicBezTo>
                      <a:pt x="6474" y="15481"/>
                      <a:pt x="5003" y="15526"/>
                      <a:pt x="3758" y="14757"/>
                    </a:cubicBezTo>
                    <a:cubicBezTo>
                      <a:pt x="2694" y="14078"/>
                      <a:pt x="1789" y="13331"/>
                      <a:pt x="1178" y="12222"/>
                    </a:cubicBezTo>
                    <a:cubicBezTo>
                      <a:pt x="567" y="11181"/>
                      <a:pt x="227" y="9959"/>
                      <a:pt x="137" y="8759"/>
                    </a:cubicBezTo>
                    <a:cubicBezTo>
                      <a:pt x="1" y="6768"/>
                      <a:pt x="567" y="4640"/>
                      <a:pt x="1993" y="3169"/>
                    </a:cubicBezTo>
                    <a:cubicBezTo>
                      <a:pt x="2128" y="3033"/>
                      <a:pt x="2128" y="2852"/>
                      <a:pt x="1902" y="2830"/>
                    </a:cubicBezTo>
                    <a:cubicBezTo>
                      <a:pt x="1608" y="2807"/>
                      <a:pt x="1314" y="2830"/>
                      <a:pt x="1019" y="2920"/>
                    </a:cubicBezTo>
                    <a:cubicBezTo>
                      <a:pt x="1381" y="2581"/>
                      <a:pt x="1879" y="2377"/>
                      <a:pt x="2377" y="2400"/>
                    </a:cubicBezTo>
                    <a:cubicBezTo>
                      <a:pt x="2128" y="2196"/>
                      <a:pt x="2174" y="1585"/>
                      <a:pt x="2264" y="1291"/>
                    </a:cubicBezTo>
                    <a:cubicBezTo>
                      <a:pt x="2332" y="1064"/>
                      <a:pt x="2468" y="906"/>
                      <a:pt x="2604" y="725"/>
                    </a:cubicBezTo>
                    <a:cubicBezTo>
                      <a:pt x="2898" y="431"/>
                      <a:pt x="3260" y="136"/>
                      <a:pt x="3645" y="1"/>
                    </a:cubicBezTo>
                    <a:cubicBezTo>
                      <a:pt x="3464" y="317"/>
                      <a:pt x="3237" y="657"/>
                      <a:pt x="3079" y="1019"/>
                    </a:cubicBezTo>
                    <a:cubicBezTo>
                      <a:pt x="2966" y="1336"/>
                      <a:pt x="2898" y="1630"/>
                      <a:pt x="2920" y="1970"/>
                    </a:cubicBezTo>
                    <a:cubicBezTo>
                      <a:pt x="2920" y="2173"/>
                      <a:pt x="3011" y="2173"/>
                      <a:pt x="3169" y="2128"/>
                    </a:cubicBezTo>
                    <a:cubicBezTo>
                      <a:pt x="3305" y="2060"/>
                      <a:pt x="3464" y="1947"/>
                      <a:pt x="3599" y="1856"/>
                    </a:cubicBezTo>
                    <a:cubicBezTo>
                      <a:pt x="4052" y="1607"/>
                      <a:pt x="4527" y="1404"/>
                      <a:pt x="5048" y="1268"/>
                    </a:cubicBezTo>
                    <a:cubicBezTo>
                      <a:pt x="6768" y="770"/>
                      <a:pt x="8669" y="951"/>
                      <a:pt x="10231" y="181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4" name="Google Shape;9894;p29"/>
              <p:cNvSpPr/>
              <p:nvPr/>
            </p:nvSpPr>
            <p:spPr>
              <a:xfrm>
                <a:off x="4425850" y="4880275"/>
                <a:ext cx="1550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004" extrusionOk="0">
                    <a:moveTo>
                      <a:pt x="3308" y="1"/>
                    </a:moveTo>
                    <a:cubicBezTo>
                      <a:pt x="3212" y="1"/>
                      <a:pt x="3113" y="4"/>
                      <a:pt x="3011" y="10"/>
                    </a:cubicBezTo>
                    <a:cubicBezTo>
                      <a:pt x="2151" y="100"/>
                      <a:pt x="1358" y="462"/>
                      <a:pt x="770" y="1051"/>
                    </a:cubicBezTo>
                    <a:cubicBezTo>
                      <a:pt x="182" y="1617"/>
                      <a:pt x="0" y="2409"/>
                      <a:pt x="68" y="3246"/>
                    </a:cubicBezTo>
                    <a:cubicBezTo>
                      <a:pt x="182" y="4717"/>
                      <a:pt x="1268" y="6143"/>
                      <a:pt x="2603" y="6777"/>
                    </a:cubicBezTo>
                    <a:cubicBezTo>
                      <a:pt x="2912" y="6909"/>
                      <a:pt x="3250" y="7003"/>
                      <a:pt x="3591" y="7003"/>
                    </a:cubicBezTo>
                    <a:cubicBezTo>
                      <a:pt x="3775" y="7003"/>
                      <a:pt x="3960" y="6976"/>
                      <a:pt x="4142" y="6913"/>
                    </a:cubicBezTo>
                    <a:cubicBezTo>
                      <a:pt x="4957" y="6641"/>
                      <a:pt x="5658" y="5849"/>
                      <a:pt x="5953" y="5012"/>
                    </a:cubicBezTo>
                    <a:cubicBezTo>
                      <a:pt x="6134" y="4378"/>
                      <a:pt x="6202" y="3608"/>
                      <a:pt x="6111" y="2839"/>
                    </a:cubicBezTo>
                    <a:cubicBezTo>
                      <a:pt x="5998" y="1956"/>
                      <a:pt x="5545" y="1141"/>
                      <a:pt x="4934" y="598"/>
                    </a:cubicBezTo>
                    <a:cubicBezTo>
                      <a:pt x="4442" y="145"/>
                      <a:pt x="3949" y="1"/>
                      <a:pt x="3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5" name="Google Shape;9895;p29"/>
              <p:cNvSpPr/>
              <p:nvPr/>
            </p:nvSpPr>
            <p:spPr>
              <a:xfrm>
                <a:off x="4427550" y="4873725"/>
                <a:ext cx="154475" cy="178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7130" fill="none" extrusionOk="0">
                    <a:moveTo>
                      <a:pt x="6111" y="2875"/>
                    </a:moveTo>
                    <a:cubicBezTo>
                      <a:pt x="6179" y="3644"/>
                      <a:pt x="6134" y="4414"/>
                      <a:pt x="5930" y="5047"/>
                    </a:cubicBezTo>
                    <a:cubicBezTo>
                      <a:pt x="5658" y="5885"/>
                      <a:pt x="4934" y="6677"/>
                      <a:pt x="4119" y="6948"/>
                    </a:cubicBezTo>
                    <a:cubicBezTo>
                      <a:pt x="3621" y="7129"/>
                      <a:pt x="3078" y="7016"/>
                      <a:pt x="2603" y="6813"/>
                    </a:cubicBezTo>
                    <a:cubicBezTo>
                      <a:pt x="1268" y="6179"/>
                      <a:pt x="159" y="4753"/>
                      <a:pt x="46" y="3282"/>
                    </a:cubicBezTo>
                    <a:cubicBezTo>
                      <a:pt x="0" y="2445"/>
                      <a:pt x="159" y="1652"/>
                      <a:pt x="747" y="1087"/>
                    </a:cubicBezTo>
                    <a:cubicBezTo>
                      <a:pt x="1358" y="498"/>
                      <a:pt x="2150" y="136"/>
                      <a:pt x="2988" y="46"/>
                    </a:cubicBezTo>
                    <a:cubicBezTo>
                      <a:pt x="3780" y="0"/>
                      <a:pt x="4346" y="113"/>
                      <a:pt x="4912" y="634"/>
                    </a:cubicBezTo>
                    <a:cubicBezTo>
                      <a:pt x="5568" y="1177"/>
                      <a:pt x="5998" y="1992"/>
                      <a:pt x="6111" y="287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6" name="Google Shape;9896;p29"/>
              <p:cNvSpPr/>
              <p:nvPr/>
            </p:nvSpPr>
            <p:spPr>
              <a:xfrm>
                <a:off x="4440550" y="4912625"/>
                <a:ext cx="108675" cy="127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5087" extrusionOk="0">
                    <a:moveTo>
                      <a:pt x="2298" y="1"/>
                    </a:moveTo>
                    <a:cubicBezTo>
                      <a:pt x="1985" y="1"/>
                      <a:pt x="1679" y="58"/>
                      <a:pt x="1449" y="164"/>
                    </a:cubicBezTo>
                    <a:cubicBezTo>
                      <a:pt x="612" y="526"/>
                      <a:pt x="1" y="1545"/>
                      <a:pt x="69" y="2473"/>
                    </a:cubicBezTo>
                    <a:cubicBezTo>
                      <a:pt x="114" y="3491"/>
                      <a:pt x="906" y="4487"/>
                      <a:pt x="1811" y="4917"/>
                    </a:cubicBezTo>
                    <a:cubicBezTo>
                      <a:pt x="2035" y="5021"/>
                      <a:pt x="2288" y="5086"/>
                      <a:pt x="2531" y="5086"/>
                    </a:cubicBezTo>
                    <a:cubicBezTo>
                      <a:pt x="2658" y="5086"/>
                      <a:pt x="2782" y="5069"/>
                      <a:pt x="2898" y="5030"/>
                    </a:cubicBezTo>
                    <a:cubicBezTo>
                      <a:pt x="3486" y="4849"/>
                      <a:pt x="3962" y="4283"/>
                      <a:pt x="4165" y="3718"/>
                    </a:cubicBezTo>
                    <a:cubicBezTo>
                      <a:pt x="4301" y="3265"/>
                      <a:pt x="4346" y="2722"/>
                      <a:pt x="4278" y="2224"/>
                    </a:cubicBezTo>
                    <a:cubicBezTo>
                      <a:pt x="4188" y="1567"/>
                      <a:pt x="3939" y="934"/>
                      <a:pt x="3554" y="459"/>
                    </a:cubicBezTo>
                    <a:cubicBezTo>
                      <a:pt x="3292" y="141"/>
                      <a:pt x="2786" y="1"/>
                      <a:pt x="2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7" name="Google Shape;9897;p29"/>
              <p:cNvSpPr/>
              <p:nvPr/>
            </p:nvSpPr>
            <p:spPr>
              <a:xfrm>
                <a:off x="4126550" y="5075000"/>
                <a:ext cx="1912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095" extrusionOk="0">
                    <a:moveTo>
                      <a:pt x="3572" y="0"/>
                    </a:moveTo>
                    <a:cubicBezTo>
                      <a:pt x="3505" y="0"/>
                      <a:pt x="3439" y="2"/>
                      <a:pt x="3372" y="6"/>
                    </a:cubicBezTo>
                    <a:cubicBezTo>
                      <a:pt x="2014" y="97"/>
                      <a:pt x="679" y="1115"/>
                      <a:pt x="294" y="2405"/>
                    </a:cubicBezTo>
                    <a:cubicBezTo>
                      <a:pt x="0" y="3311"/>
                      <a:pt x="272" y="4850"/>
                      <a:pt x="1109" y="5370"/>
                    </a:cubicBezTo>
                    <a:cubicBezTo>
                      <a:pt x="1811" y="5868"/>
                      <a:pt x="2784" y="6094"/>
                      <a:pt x="3712" y="6094"/>
                    </a:cubicBezTo>
                    <a:cubicBezTo>
                      <a:pt x="4481" y="6094"/>
                      <a:pt x="5228" y="5936"/>
                      <a:pt x="5862" y="5642"/>
                    </a:cubicBezTo>
                    <a:cubicBezTo>
                      <a:pt x="6654" y="5257"/>
                      <a:pt x="7356" y="4465"/>
                      <a:pt x="7537" y="3582"/>
                    </a:cubicBezTo>
                    <a:cubicBezTo>
                      <a:pt x="7650" y="3084"/>
                      <a:pt x="7469" y="2541"/>
                      <a:pt x="7197" y="2088"/>
                    </a:cubicBezTo>
                    <a:cubicBezTo>
                      <a:pt x="6462" y="900"/>
                      <a:pt x="4985" y="0"/>
                      <a:pt x="3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8" name="Google Shape;9898;p29"/>
              <p:cNvSpPr/>
              <p:nvPr/>
            </p:nvSpPr>
            <p:spPr>
              <a:xfrm>
                <a:off x="4119175" y="5074575"/>
                <a:ext cx="1907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6157" fill="none" extrusionOk="0">
                    <a:moveTo>
                      <a:pt x="3690" y="6157"/>
                    </a:moveTo>
                    <a:cubicBezTo>
                      <a:pt x="4459" y="6157"/>
                      <a:pt x="5229" y="6021"/>
                      <a:pt x="5840" y="5704"/>
                    </a:cubicBezTo>
                    <a:cubicBezTo>
                      <a:pt x="6632" y="5342"/>
                      <a:pt x="7356" y="4550"/>
                      <a:pt x="7515" y="3667"/>
                    </a:cubicBezTo>
                    <a:cubicBezTo>
                      <a:pt x="7628" y="3169"/>
                      <a:pt x="7469" y="2626"/>
                      <a:pt x="7175" y="2173"/>
                    </a:cubicBezTo>
                    <a:cubicBezTo>
                      <a:pt x="6406" y="929"/>
                      <a:pt x="4822" y="1"/>
                      <a:pt x="3350" y="69"/>
                    </a:cubicBezTo>
                    <a:cubicBezTo>
                      <a:pt x="1993" y="159"/>
                      <a:pt x="680" y="1177"/>
                      <a:pt x="272" y="2490"/>
                    </a:cubicBezTo>
                    <a:cubicBezTo>
                      <a:pt x="1" y="3395"/>
                      <a:pt x="250" y="4912"/>
                      <a:pt x="1087" y="5455"/>
                    </a:cubicBezTo>
                    <a:cubicBezTo>
                      <a:pt x="1789" y="5930"/>
                      <a:pt x="2739" y="6157"/>
                      <a:pt x="3690" y="61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9" name="Google Shape;9899;p29"/>
              <p:cNvSpPr/>
              <p:nvPr/>
            </p:nvSpPr>
            <p:spPr>
              <a:xfrm>
                <a:off x="4167850" y="5089175"/>
                <a:ext cx="1510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4804" extrusionOk="0">
                    <a:moveTo>
                      <a:pt x="2841" y="1"/>
                    </a:moveTo>
                    <a:cubicBezTo>
                      <a:pt x="2791" y="1"/>
                      <a:pt x="2742" y="2"/>
                      <a:pt x="2693" y="5"/>
                    </a:cubicBezTo>
                    <a:cubicBezTo>
                      <a:pt x="1607" y="50"/>
                      <a:pt x="566" y="865"/>
                      <a:pt x="227" y="1884"/>
                    </a:cubicBezTo>
                    <a:cubicBezTo>
                      <a:pt x="0" y="2608"/>
                      <a:pt x="204" y="3807"/>
                      <a:pt x="883" y="4237"/>
                    </a:cubicBezTo>
                    <a:cubicBezTo>
                      <a:pt x="1471" y="4622"/>
                      <a:pt x="2241" y="4780"/>
                      <a:pt x="2965" y="4803"/>
                    </a:cubicBezTo>
                    <a:cubicBezTo>
                      <a:pt x="3553" y="4803"/>
                      <a:pt x="4142" y="4690"/>
                      <a:pt x="4662" y="4464"/>
                    </a:cubicBezTo>
                    <a:cubicBezTo>
                      <a:pt x="5274" y="4192"/>
                      <a:pt x="5839" y="3536"/>
                      <a:pt x="5975" y="2857"/>
                    </a:cubicBezTo>
                    <a:cubicBezTo>
                      <a:pt x="6043" y="2449"/>
                      <a:pt x="5907" y="1997"/>
                      <a:pt x="5704" y="1657"/>
                    </a:cubicBezTo>
                    <a:cubicBezTo>
                      <a:pt x="5140" y="725"/>
                      <a:pt x="3954" y="1"/>
                      <a:pt x="28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00" name="Google Shape;9900;p29"/>
              <p:cNvSpPr/>
              <p:nvPr/>
            </p:nvSpPr>
            <p:spPr>
              <a:xfrm>
                <a:off x="4205750" y="4891250"/>
                <a:ext cx="361575" cy="3844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5376" extrusionOk="0">
                    <a:moveTo>
                      <a:pt x="3667" y="1"/>
                    </a:moveTo>
                    <a:cubicBezTo>
                      <a:pt x="3260" y="137"/>
                      <a:pt x="2898" y="431"/>
                      <a:pt x="2603" y="725"/>
                    </a:cubicBezTo>
                    <a:cubicBezTo>
                      <a:pt x="2467" y="906"/>
                      <a:pt x="2332" y="1065"/>
                      <a:pt x="2264" y="1291"/>
                    </a:cubicBezTo>
                    <a:cubicBezTo>
                      <a:pt x="2196" y="1585"/>
                      <a:pt x="2128" y="2196"/>
                      <a:pt x="2377" y="2400"/>
                    </a:cubicBezTo>
                    <a:cubicBezTo>
                      <a:pt x="2349" y="2399"/>
                      <a:pt x="2322" y="2398"/>
                      <a:pt x="2294" y="2398"/>
                    </a:cubicBezTo>
                    <a:cubicBezTo>
                      <a:pt x="1826" y="2398"/>
                      <a:pt x="1382" y="2578"/>
                      <a:pt x="1019" y="2920"/>
                    </a:cubicBezTo>
                    <a:cubicBezTo>
                      <a:pt x="1244" y="2851"/>
                      <a:pt x="1482" y="2822"/>
                      <a:pt x="1703" y="2822"/>
                    </a:cubicBezTo>
                    <a:cubicBezTo>
                      <a:pt x="1771" y="2822"/>
                      <a:pt x="1838" y="2825"/>
                      <a:pt x="1902" y="2830"/>
                    </a:cubicBezTo>
                    <a:cubicBezTo>
                      <a:pt x="2128" y="2852"/>
                      <a:pt x="2128" y="3034"/>
                      <a:pt x="1992" y="3169"/>
                    </a:cubicBezTo>
                    <a:cubicBezTo>
                      <a:pt x="566" y="4640"/>
                      <a:pt x="1" y="6768"/>
                      <a:pt x="159" y="8759"/>
                    </a:cubicBezTo>
                    <a:cubicBezTo>
                      <a:pt x="227" y="9959"/>
                      <a:pt x="566" y="11181"/>
                      <a:pt x="1177" y="12222"/>
                    </a:cubicBezTo>
                    <a:cubicBezTo>
                      <a:pt x="1789" y="13331"/>
                      <a:pt x="2694" y="14078"/>
                      <a:pt x="3780" y="14757"/>
                    </a:cubicBezTo>
                    <a:cubicBezTo>
                      <a:pt x="4501" y="15203"/>
                      <a:pt x="5299" y="15375"/>
                      <a:pt x="6106" y="15375"/>
                    </a:cubicBezTo>
                    <a:cubicBezTo>
                      <a:pt x="6692" y="15375"/>
                      <a:pt x="7283" y="15284"/>
                      <a:pt x="7854" y="15142"/>
                    </a:cubicBezTo>
                    <a:cubicBezTo>
                      <a:pt x="8646" y="14938"/>
                      <a:pt x="9438" y="14621"/>
                      <a:pt x="10140" y="14236"/>
                    </a:cubicBezTo>
                    <a:cubicBezTo>
                      <a:pt x="10751" y="13897"/>
                      <a:pt x="11317" y="13490"/>
                      <a:pt x="11837" y="13014"/>
                    </a:cubicBezTo>
                    <a:cubicBezTo>
                      <a:pt x="12312" y="12562"/>
                      <a:pt x="12765" y="12041"/>
                      <a:pt x="13172" y="11475"/>
                    </a:cubicBezTo>
                    <a:cubicBezTo>
                      <a:pt x="13965" y="10321"/>
                      <a:pt x="14462" y="8963"/>
                      <a:pt x="14259" y="7515"/>
                    </a:cubicBezTo>
                    <a:cubicBezTo>
                      <a:pt x="14100" y="6134"/>
                      <a:pt x="13444" y="4867"/>
                      <a:pt x="12607" y="3780"/>
                    </a:cubicBezTo>
                    <a:cubicBezTo>
                      <a:pt x="12267" y="3373"/>
                      <a:pt x="11860" y="2966"/>
                      <a:pt x="11430" y="2626"/>
                    </a:cubicBezTo>
                    <a:cubicBezTo>
                      <a:pt x="11068" y="2309"/>
                      <a:pt x="10683" y="2038"/>
                      <a:pt x="10253" y="1811"/>
                    </a:cubicBezTo>
                    <a:cubicBezTo>
                      <a:pt x="9264" y="1267"/>
                      <a:pt x="8139" y="994"/>
                      <a:pt x="7004" y="994"/>
                    </a:cubicBezTo>
                    <a:cubicBezTo>
                      <a:pt x="6347" y="994"/>
                      <a:pt x="5687" y="1086"/>
                      <a:pt x="5048" y="1268"/>
                    </a:cubicBezTo>
                    <a:cubicBezTo>
                      <a:pt x="4527" y="1404"/>
                      <a:pt x="4052" y="1608"/>
                      <a:pt x="3599" y="1857"/>
                    </a:cubicBezTo>
                    <a:cubicBezTo>
                      <a:pt x="3463" y="1947"/>
                      <a:pt x="3305" y="2060"/>
                      <a:pt x="3169" y="2128"/>
                    </a:cubicBezTo>
                    <a:cubicBezTo>
                      <a:pt x="3118" y="2143"/>
                      <a:pt x="3075" y="2153"/>
                      <a:pt x="3038" y="2153"/>
                    </a:cubicBezTo>
                    <a:cubicBezTo>
                      <a:pt x="2962" y="2153"/>
                      <a:pt x="2920" y="2108"/>
                      <a:pt x="2920" y="1970"/>
                    </a:cubicBezTo>
                    <a:cubicBezTo>
                      <a:pt x="2898" y="1630"/>
                      <a:pt x="2988" y="1336"/>
                      <a:pt x="3101" y="1019"/>
                    </a:cubicBezTo>
                    <a:cubicBezTo>
                      <a:pt x="3237" y="657"/>
                      <a:pt x="3463" y="318"/>
                      <a:pt x="3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01" name="Google Shape;9901;p29"/>
              <p:cNvSpPr/>
              <p:nvPr/>
            </p:nvSpPr>
            <p:spPr>
              <a:xfrm>
                <a:off x="4360225" y="5079100"/>
                <a:ext cx="20935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99" extrusionOk="0">
                    <a:moveTo>
                      <a:pt x="8125" y="1"/>
                    </a:moveTo>
                    <a:lnTo>
                      <a:pt x="8125" y="1"/>
                    </a:lnTo>
                    <a:cubicBezTo>
                      <a:pt x="8148" y="1064"/>
                      <a:pt x="7831" y="2083"/>
                      <a:pt x="7356" y="2943"/>
                    </a:cubicBezTo>
                    <a:cubicBezTo>
                      <a:pt x="6880" y="3848"/>
                      <a:pt x="6201" y="4640"/>
                      <a:pt x="5454" y="5319"/>
                    </a:cubicBezTo>
                    <a:cubicBezTo>
                      <a:pt x="4753" y="6043"/>
                      <a:pt x="3870" y="6564"/>
                      <a:pt x="2942" y="6994"/>
                    </a:cubicBezTo>
                    <a:cubicBezTo>
                      <a:pt x="2037" y="7424"/>
                      <a:pt x="1041" y="7741"/>
                      <a:pt x="0" y="7877"/>
                    </a:cubicBezTo>
                    <a:cubicBezTo>
                      <a:pt x="166" y="7891"/>
                      <a:pt x="334" y="7898"/>
                      <a:pt x="502" y="7898"/>
                    </a:cubicBezTo>
                    <a:cubicBezTo>
                      <a:pt x="1385" y="7898"/>
                      <a:pt x="2283" y="7706"/>
                      <a:pt x="3101" y="7401"/>
                    </a:cubicBezTo>
                    <a:cubicBezTo>
                      <a:pt x="4097" y="6994"/>
                      <a:pt x="5070" y="6451"/>
                      <a:pt x="5862" y="5727"/>
                    </a:cubicBezTo>
                    <a:cubicBezTo>
                      <a:pt x="6609" y="4980"/>
                      <a:pt x="7288" y="4142"/>
                      <a:pt x="7740" y="3147"/>
                    </a:cubicBezTo>
                    <a:cubicBezTo>
                      <a:pt x="8193" y="2151"/>
                      <a:pt x="8374" y="1019"/>
                      <a:pt x="8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02" name="Google Shape;9902;p29"/>
              <p:cNvSpPr/>
              <p:nvPr/>
            </p:nvSpPr>
            <p:spPr>
              <a:xfrm>
                <a:off x="4240825" y="4963725"/>
                <a:ext cx="297650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1308" extrusionOk="0">
                    <a:moveTo>
                      <a:pt x="7168" y="0"/>
                    </a:moveTo>
                    <a:cubicBezTo>
                      <a:pt x="6477" y="0"/>
                      <a:pt x="5813" y="215"/>
                      <a:pt x="5274" y="723"/>
                    </a:cubicBezTo>
                    <a:cubicBezTo>
                      <a:pt x="4912" y="1040"/>
                      <a:pt x="4640" y="1447"/>
                      <a:pt x="4527" y="2081"/>
                    </a:cubicBezTo>
                    <a:cubicBezTo>
                      <a:pt x="4437" y="2466"/>
                      <a:pt x="4527" y="3099"/>
                      <a:pt x="4527" y="3099"/>
                    </a:cubicBezTo>
                    <a:cubicBezTo>
                      <a:pt x="4527" y="3099"/>
                      <a:pt x="3758" y="3009"/>
                      <a:pt x="3396" y="2986"/>
                    </a:cubicBezTo>
                    <a:cubicBezTo>
                      <a:pt x="3258" y="2975"/>
                      <a:pt x="3120" y="2969"/>
                      <a:pt x="2983" y="2969"/>
                    </a:cubicBezTo>
                    <a:cubicBezTo>
                      <a:pt x="2282" y="2969"/>
                      <a:pt x="1591" y="3132"/>
                      <a:pt x="1042" y="3643"/>
                    </a:cubicBezTo>
                    <a:cubicBezTo>
                      <a:pt x="476" y="4140"/>
                      <a:pt x="137" y="4933"/>
                      <a:pt x="69" y="5702"/>
                    </a:cubicBezTo>
                    <a:cubicBezTo>
                      <a:pt x="1" y="6720"/>
                      <a:pt x="340" y="7739"/>
                      <a:pt x="838" y="8644"/>
                    </a:cubicBezTo>
                    <a:cubicBezTo>
                      <a:pt x="1359" y="9572"/>
                      <a:pt x="2106" y="10228"/>
                      <a:pt x="3011" y="10794"/>
                    </a:cubicBezTo>
                    <a:cubicBezTo>
                      <a:pt x="3591" y="11168"/>
                      <a:pt x="4245" y="11307"/>
                      <a:pt x="4909" y="11307"/>
                    </a:cubicBezTo>
                    <a:cubicBezTo>
                      <a:pt x="5411" y="11307"/>
                      <a:pt x="5919" y="11228"/>
                      <a:pt x="6406" y="11111"/>
                    </a:cubicBezTo>
                    <a:cubicBezTo>
                      <a:pt x="7062" y="10930"/>
                      <a:pt x="7718" y="10681"/>
                      <a:pt x="8307" y="10342"/>
                    </a:cubicBezTo>
                    <a:cubicBezTo>
                      <a:pt x="8827" y="10047"/>
                      <a:pt x="9303" y="9708"/>
                      <a:pt x="9733" y="9323"/>
                    </a:cubicBezTo>
                    <a:cubicBezTo>
                      <a:pt x="10117" y="8961"/>
                      <a:pt x="10525" y="8531"/>
                      <a:pt x="10819" y="8056"/>
                    </a:cubicBezTo>
                    <a:cubicBezTo>
                      <a:pt x="11475" y="7083"/>
                      <a:pt x="11905" y="5951"/>
                      <a:pt x="11724" y="4729"/>
                    </a:cubicBezTo>
                    <a:cubicBezTo>
                      <a:pt x="11566" y="3597"/>
                      <a:pt x="11023" y="2534"/>
                      <a:pt x="10321" y="1628"/>
                    </a:cubicBezTo>
                    <a:cubicBezTo>
                      <a:pt x="9755" y="927"/>
                      <a:pt x="8940" y="361"/>
                      <a:pt x="8148" y="135"/>
                    </a:cubicBezTo>
                    <a:cubicBezTo>
                      <a:pt x="7823" y="48"/>
                      <a:pt x="7492" y="0"/>
                      <a:pt x="7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03" name="Google Shape;9903;p29"/>
              <p:cNvSpPr/>
              <p:nvPr/>
            </p:nvSpPr>
            <p:spPr>
              <a:xfrm>
                <a:off x="4297975" y="5151025"/>
                <a:ext cx="60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1920" extrusionOk="0">
                    <a:moveTo>
                      <a:pt x="1520" y="1"/>
                    </a:moveTo>
                    <a:cubicBezTo>
                      <a:pt x="1260" y="1"/>
                      <a:pt x="966" y="97"/>
                      <a:pt x="702" y="292"/>
                    </a:cubicBezTo>
                    <a:cubicBezTo>
                      <a:pt x="204" y="700"/>
                      <a:pt x="1" y="1288"/>
                      <a:pt x="272" y="1650"/>
                    </a:cubicBezTo>
                    <a:cubicBezTo>
                      <a:pt x="413" y="1834"/>
                      <a:pt x="625" y="1919"/>
                      <a:pt x="866" y="1919"/>
                    </a:cubicBezTo>
                    <a:cubicBezTo>
                      <a:pt x="1129" y="1919"/>
                      <a:pt x="1426" y="1817"/>
                      <a:pt x="1698" y="1627"/>
                    </a:cubicBezTo>
                    <a:cubicBezTo>
                      <a:pt x="2196" y="1243"/>
                      <a:pt x="2400" y="632"/>
                      <a:pt x="2128" y="270"/>
                    </a:cubicBezTo>
                    <a:cubicBezTo>
                      <a:pt x="1994" y="91"/>
                      <a:pt x="1773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04" name="Google Shape;9904;p29"/>
              <p:cNvSpPr/>
              <p:nvPr/>
            </p:nvSpPr>
            <p:spPr>
              <a:xfrm>
                <a:off x="4294575" y="5111900"/>
                <a:ext cx="566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75" extrusionOk="0">
                    <a:moveTo>
                      <a:pt x="1110" y="1"/>
                    </a:moveTo>
                    <a:cubicBezTo>
                      <a:pt x="1095" y="1"/>
                      <a:pt x="1080" y="1"/>
                      <a:pt x="1065" y="1"/>
                    </a:cubicBezTo>
                    <a:cubicBezTo>
                      <a:pt x="453" y="24"/>
                      <a:pt x="1" y="522"/>
                      <a:pt x="23" y="1156"/>
                    </a:cubicBezTo>
                    <a:cubicBezTo>
                      <a:pt x="46" y="1676"/>
                      <a:pt x="408" y="2061"/>
                      <a:pt x="861" y="2174"/>
                    </a:cubicBezTo>
                    <a:cubicBezTo>
                      <a:pt x="1087" y="1789"/>
                      <a:pt x="1630" y="1450"/>
                      <a:pt x="2264" y="1223"/>
                    </a:cubicBezTo>
                    <a:lnTo>
                      <a:pt x="2264" y="1042"/>
                    </a:lnTo>
                    <a:cubicBezTo>
                      <a:pt x="2198" y="446"/>
                      <a:pt x="1722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05" name="Google Shape;9905;p29"/>
              <p:cNvSpPr/>
              <p:nvPr/>
            </p:nvSpPr>
            <p:spPr>
              <a:xfrm>
                <a:off x="4312125" y="5140775"/>
                <a:ext cx="481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359" fill="none" extrusionOk="0">
                    <a:moveTo>
                      <a:pt x="0" y="1359"/>
                    </a:moveTo>
                    <a:cubicBezTo>
                      <a:pt x="0" y="1359"/>
                      <a:pt x="385" y="136"/>
                      <a:pt x="1924" y="1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06" name="Google Shape;9906;p29"/>
              <p:cNvSpPr/>
              <p:nvPr/>
            </p:nvSpPr>
            <p:spPr>
              <a:xfrm>
                <a:off x="4300800" y="5131725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37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7" y="702"/>
                      <a:pt x="702" y="544"/>
                      <a:pt x="702" y="340"/>
                    </a:cubicBezTo>
                    <a:cubicBezTo>
                      <a:pt x="680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07" name="Google Shape;9907;p29"/>
              <p:cNvSpPr/>
              <p:nvPr/>
            </p:nvSpPr>
            <p:spPr>
              <a:xfrm>
                <a:off x="4434325" y="5035175"/>
                <a:ext cx="611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863" extrusionOk="0">
                    <a:moveTo>
                      <a:pt x="1546" y="0"/>
                    </a:moveTo>
                    <a:cubicBezTo>
                      <a:pt x="1303" y="0"/>
                      <a:pt x="1029" y="80"/>
                      <a:pt x="770" y="241"/>
                    </a:cubicBezTo>
                    <a:cubicBezTo>
                      <a:pt x="227" y="581"/>
                      <a:pt x="1" y="1169"/>
                      <a:pt x="250" y="1577"/>
                    </a:cubicBezTo>
                    <a:cubicBezTo>
                      <a:pt x="392" y="1766"/>
                      <a:pt x="628" y="1863"/>
                      <a:pt x="898" y="1863"/>
                    </a:cubicBezTo>
                    <a:cubicBezTo>
                      <a:pt x="1143" y="1863"/>
                      <a:pt x="1417" y="1783"/>
                      <a:pt x="1676" y="1622"/>
                    </a:cubicBezTo>
                    <a:cubicBezTo>
                      <a:pt x="2219" y="1282"/>
                      <a:pt x="2445" y="671"/>
                      <a:pt x="2174" y="287"/>
                    </a:cubicBezTo>
                    <a:cubicBezTo>
                      <a:pt x="2043" y="97"/>
                      <a:pt x="1813" y="0"/>
                      <a:pt x="1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08" name="Google Shape;9908;p29"/>
              <p:cNvSpPr/>
              <p:nvPr/>
            </p:nvSpPr>
            <p:spPr>
              <a:xfrm>
                <a:off x="4402075" y="5014225"/>
                <a:ext cx="60000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189" extrusionOk="0">
                    <a:moveTo>
                      <a:pt x="1226" y="0"/>
                    </a:moveTo>
                    <a:cubicBezTo>
                      <a:pt x="798" y="0"/>
                      <a:pt x="397" y="247"/>
                      <a:pt x="227" y="672"/>
                    </a:cubicBezTo>
                    <a:cubicBezTo>
                      <a:pt x="1" y="1215"/>
                      <a:pt x="250" y="1871"/>
                      <a:pt x="816" y="2120"/>
                    </a:cubicBezTo>
                    <a:cubicBezTo>
                      <a:pt x="861" y="2143"/>
                      <a:pt x="929" y="2143"/>
                      <a:pt x="974" y="2188"/>
                    </a:cubicBezTo>
                    <a:cubicBezTo>
                      <a:pt x="1404" y="1668"/>
                      <a:pt x="1879" y="1283"/>
                      <a:pt x="2332" y="1215"/>
                    </a:cubicBezTo>
                    <a:cubicBezTo>
                      <a:pt x="2400" y="740"/>
                      <a:pt x="2106" y="287"/>
                      <a:pt x="1653" y="84"/>
                    </a:cubicBezTo>
                    <a:cubicBezTo>
                      <a:pt x="1513" y="27"/>
                      <a:pt x="1368" y="0"/>
                      <a:pt x="1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09" name="Google Shape;9909;p29"/>
              <p:cNvSpPr/>
              <p:nvPr/>
            </p:nvSpPr>
            <p:spPr>
              <a:xfrm>
                <a:off x="4421900" y="5042325"/>
                <a:ext cx="4810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404" fill="none" extrusionOk="0">
                    <a:moveTo>
                      <a:pt x="1924" y="46"/>
                    </a:moveTo>
                    <a:cubicBezTo>
                      <a:pt x="1924" y="46"/>
                      <a:pt x="611" y="1"/>
                      <a:pt x="0" y="140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0" name="Google Shape;9910;p29"/>
              <p:cNvSpPr/>
              <p:nvPr/>
            </p:nvSpPr>
            <p:spPr>
              <a:xfrm>
                <a:off x="4428675" y="5019950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70" y="0"/>
                    </a:moveTo>
                    <a:cubicBezTo>
                      <a:pt x="232" y="0"/>
                      <a:pt x="102" y="84"/>
                      <a:pt x="69" y="217"/>
                    </a:cubicBezTo>
                    <a:cubicBezTo>
                      <a:pt x="1" y="398"/>
                      <a:pt x="91" y="624"/>
                      <a:pt x="250" y="669"/>
                    </a:cubicBezTo>
                    <a:cubicBezTo>
                      <a:pt x="298" y="694"/>
                      <a:pt x="350" y="705"/>
                      <a:pt x="401" y="705"/>
                    </a:cubicBezTo>
                    <a:cubicBezTo>
                      <a:pt x="539" y="705"/>
                      <a:pt x="669" y="621"/>
                      <a:pt x="702" y="488"/>
                    </a:cubicBezTo>
                    <a:cubicBezTo>
                      <a:pt x="793" y="307"/>
                      <a:pt x="702" y="81"/>
                      <a:pt x="521" y="36"/>
                    </a:cubicBezTo>
                    <a:cubicBezTo>
                      <a:pt x="473" y="11"/>
                      <a:pt x="421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1" name="Google Shape;9911;p29"/>
              <p:cNvSpPr/>
              <p:nvPr/>
            </p:nvSpPr>
            <p:spPr>
              <a:xfrm>
                <a:off x="4394725" y="5108950"/>
                <a:ext cx="169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78" extrusionOk="0">
                    <a:moveTo>
                      <a:pt x="620" y="0"/>
                    </a:moveTo>
                    <a:cubicBezTo>
                      <a:pt x="611" y="0"/>
                      <a:pt x="601" y="2"/>
                      <a:pt x="589" y="6"/>
                    </a:cubicBezTo>
                    <a:cubicBezTo>
                      <a:pt x="544" y="6"/>
                      <a:pt x="453" y="97"/>
                      <a:pt x="408" y="119"/>
                    </a:cubicBezTo>
                    <a:lnTo>
                      <a:pt x="204" y="323"/>
                    </a:lnTo>
                    <a:cubicBezTo>
                      <a:pt x="182" y="346"/>
                      <a:pt x="1" y="481"/>
                      <a:pt x="23" y="549"/>
                    </a:cubicBezTo>
                    <a:cubicBezTo>
                      <a:pt x="46" y="572"/>
                      <a:pt x="86" y="578"/>
                      <a:pt x="125" y="578"/>
                    </a:cubicBezTo>
                    <a:cubicBezTo>
                      <a:pt x="165" y="578"/>
                      <a:pt x="204" y="572"/>
                      <a:pt x="227" y="572"/>
                    </a:cubicBezTo>
                    <a:cubicBezTo>
                      <a:pt x="318" y="572"/>
                      <a:pt x="408" y="549"/>
                      <a:pt x="476" y="504"/>
                    </a:cubicBezTo>
                    <a:cubicBezTo>
                      <a:pt x="567" y="459"/>
                      <a:pt x="634" y="368"/>
                      <a:pt x="634" y="255"/>
                    </a:cubicBezTo>
                    <a:cubicBezTo>
                      <a:pt x="634" y="233"/>
                      <a:pt x="657" y="165"/>
                      <a:pt x="657" y="119"/>
                    </a:cubicBezTo>
                    <a:cubicBezTo>
                      <a:pt x="676" y="44"/>
                      <a:pt x="663" y="0"/>
                      <a:pt x="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2" name="Google Shape;9912;p29"/>
              <p:cNvSpPr/>
              <p:nvPr/>
            </p:nvSpPr>
            <p:spPr>
              <a:xfrm>
                <a:off x="4440000" y="5128325"/>
                <a:ext cx="215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1" fill="none" extrusionOk="0">
                    <a:moveTo>
                      <a:pt x="0" y="1200"/>
                    </a:moveTo>
                    <a:cubicBezTo>
                      <a:pt x="543" y="1064"/>
                      <a:pt x="860" y="634"/>
                      <a:pt x="792" y="1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3" name="Google Shape;9913;p29"/>
              <p:cNvSpPr/>
              <p:nvPr/>
            </p:nvSpPr>
            <p:spPr>
              <a:xfrm>
                <a:off x="4490350" y="5386650"/>
                <a:ext cx="8602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2840" extrusionOk="0">
                    <a:moveTo>
                      <a:pt x="1824" y="0"/>
                    </a:moveTo>
                    <a:cubicBezTo>
                      <a:pt x="1365" y="0"/>
                      <a:pt x="920" y="85"/>
                      <a:pt x="679" y="214"/>
                    </a:cubicBezTo>
                    <a:cubicBezTo>
                      <a:pt x="1" y="576"/>
                      <a:pt x="204" y="1459"/>
                      <a:pt x="498" y="1980"/>
                    </a:cubicBezTo>
                    <a:cubicBezTo>
                      <a:pt x="612" y="2296"/>
                      <a:pt x="883" y="2523"/>
                      <a:pt x="1155" y="2681"/>
                    </a:cubicBezTo>
                    <a:cubicBezTo>
                      <a:pt x="1359" y="2777"/>
                      <a:pt x="1597" y="2839"/>
                      <a:pt x="1837" y="2839"/>
                    </a:cubicBezTo>
                    <a:cubicBezTo>
                      <a:pt x="1996" y="2839"/>
                      <a:pt x="2156" y="2812"/>
                      <a:pt x="2309" y="2749"/>
                    </a:cubicBezTo>
                    <a:cubicBezTo>
                      <a:pt x="3260" y="2477"/>
                      <a:pt x="3441" y="1549"/>
                      <a:pt x="3327" y="644"/>
                    </a:cubicBezTo>
                    <a:cubicBezTo>
                      <a:pt x="3180" y="176"/>
                      <a:pt x="248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4" name="Google Shape;9914;p29"/>
              <p:cNvSpPr/>
              <p:nvPr/>
            </p:nvSpPr>
            <p:spPr>
              <a:xfrm>
                <a:off x="4634075" y="5276575"/>
                <a:ext cx="764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173" extrusionOk="0">
                    <a:moveTo>
                      <a:pt x="1200" y="0"/>
                    </a:moveTo>
                    <a:cubicBezTo>
                      <a:pt x="362" y="68"/>
                      <a:pt x="0" y="1833"/>
                      <a:pt x="158" y="2490"/>
                    </a:cubicBezTo>
                    <a:cubicBezTo>
                      <a:pt x="298" y="3000"/>
                      <a:pt x="754" y="3172"/>
                      <a:pt x="1217" y="3172"/>
                    </a:cubicBezTo>
                    <a:cubicBezTo>
                      <a:pt x="1431" y="3172"/>
                      <a:pt x="1647" y="3136"/>
                      <a:pt x="1833" y="3078"/>
                    </a:cubicBezTo>
                    <a:cubicBezTo>
                      <a:pt x="2173" y="3010"/>
                      <a:pt x="2444" y="2829"/>
                      <a:pt x="2648" y="2580"/>
                    </a:cubicBezTo>
                    <a:cubicBezTo>
                      <a:pt x="2897" y="2286"/>
                      <a:pt x="3055" y="1901"/>
                      <a:pt x="3010" y="1471"/>
                    </a:cubicBezTo>
                    <a:cubicBezTo>
                      <a:pt x="2965" y="476"/>
                      <a:pt x="2105" y="91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5" name="Google Shape;9915;p29"/>
              <p:cNvSpPr/>
              <p:nvPr/>
            </p:nvSpPr>
            <p:spPr>
              <a:xfrm>
                <a:off x="4638025" y="5270350"/>
                <a:ext cx="764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260" fill="none" extrusionOk="0">
                    <a:moveTo>
                      <a:pt x="2671" y="2580"/>
                    </a:moveTo>
                    <a:cubicBezTo>
                      <a:pt x="2920" y="2286"/>
                      <a:pt x="3056" y="1901"/>
                      <a:pt x="3033" y="1471"/>
                    </a:cubicBezTo>
                    <a:cubicBezTo>
                      <a:pt x="2965" y="476"/>
                      <a:pt x="2128" y="91"/>
                      <a:pt x="1223" y="0"/>
                    </a:cubicBezTo>
                    <a:cubicBezTo>
                      <a:pt x="363" y="46"/>
                      <a:pt x="0" y="1834"/>
                      <a:pt x="182" y="2490"/>
                    </a:cubicBezTo>
                    <a:cubicBezTo>
                      <a:pt x="363" y="3214"/>
                      <a:pt x="1245" y="3259"/>
                      <a:pt x="1834" y="3078"/>
                    </a:cubicBezTo>
                    <a:cubicBezTo>
                      <a:pt x="2173" y="2988"/>
                      <a:pt x="2467" y="2807"/>
                      <a:pt x="2671" y="258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6" name="Google Shape;9916;p29"/>
              <p:cNvSpPr/>
              <p:nvPr/>
            </p:nvSpPr>
            <p:spPr>
              <a:xfrm>
                <a:off x="4136150" y="5171325"/>
                <a:ext cx="122825" cy="1916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7665" extrusionOk="0">
                    <a:moveTo>
                      <a:pt x="3215" y="1"/>
                    </a:moveTo>
                    <a:cubicBezTo>
                      <a:pt x="3192" y="1"/>
                      <a:pt x="3124" y="1"/>
                      <a:pt x="3101" y="23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24" y="363"/>
                      <a:pt x="3147" y="385"/>
                      <a:pt x="3192" y="453"/>
                    </a:cubicBezTo>
                    <a:cubicBezTo>
                      <a:pt x="3215" y="499"/>
                      <a:pt x="3237" y="544"/>
                      <a:pt x="3283" y="589"/>
                    </a:cubicBezTo>
                    <a:cubicBezTo>
                      <a:pt x="3305" y="770"/>
                      <a:pt x="3056" y="838"/>
                      <a:pt x="2943" y="883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53" y="1359"/>
                      <a:pt x="1381" y="1585"/>
                    </a:cubicBezTo>
                    <a:cubicBezTo>
                      <a:pt x="295" y="2468"/>
                      <a:pt x="1" y="3984"/>
                      <a:pt x="250" y="5319"/>
                    </a:cubicBezTo>
                    <a:cubicBezTo>
                      <a:pt x="363" y="5885"/>
                      <a:pt x="635" y="6496"/>
                      <a:pt x="1132" y="6881"/>
                    </a:cubicBezTo>
                    <a:cubicBezTo>
                      <a:pt x="1746" y="7354"/>
                      <a:pt x="2645" y="7665"/>
                      <a:pt x="3493" y="7665"/>
                    </a:cubicBezTo>
                    <a:cubicBezTo>
                      <a:pt x="3739" y="7665"/>
                      <a:pt x="3981" y="7639"/>
                      <a:pt x="4210" y="7582"/>
                    </a:cubicBezTo>
                    <a:cubicBezTo>
                      <a:pt x="4369" y="7560"/>
                      <a:pt x="4708" y="7401"/>
                      <a:pt x="4776" y="7220"/>
                    </a:cubicBezTo>
                    <a:cubicBezTo>
                      <a:pt x="4821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4" y="6043"/>
                    </a:cubicBezTo>
                    <a:cubicBezTo>
                      <a:pt x="3577" y="5749"/>
                      <a:pt x="3283" y="5432"/>
                      <a:pt x="3011" y="5070"/>
                    </a:cubicBezTo>
                    <a:cubicBezTo>
                      <a:pt x="2377" y="4007"/>
                      <a:pt x="2988" y="2649"/>
                      <a:pt x="3577" y="1698"/>
                    </a:cubicBezTo>
                    <a:cubicBezTo>
                      <a:pt x="3735" y="1494"/>
                      <a:pt x="3871" y="1291"/>
                      <a:pt x="4097" y="1155"/>
                    </a:cubicBezTo>
                    <a:cubicBezTo>
                      <a:pt x="4233" y="1110"/>
                      <a:pt x="4369" y="1110"/>
                      <a:pt x="4482" y="1042"/>
                    </a:cubicBezTo>
                    <a:cubicBezTo>
                      <a:pt x="4595" y="1019"/>
                      <a:pt x="4708" y="1019"/>
                      <a:pt x="4821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3"/>
                      <a:pt x="4889" y="838"/>
                      <a:pt x="4844" y="793"/>
                    </a:cubicBezTo>
                    <a:cubicBezTo>
                      <a:pt x="4821" y="725"/>
                      <a:pt x="4799" y="725"/>
                      <a:pt x="4776" y="725"/>
                    </a:cubicBezTo>
                    <a:cubicBezTo>
                      <a:pt x="4505" y="567"/>
                      <a:pt x="4233" y="385"/>
                      <a:pt x="3939" y="250"/>
                    </a:cubicBezTo>
                    <a:cubicBezTo>
                      <a:pt x="3713" y="137"/>
                      <a:pt x="3464" y="1"/>
                      <a:pt x="3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7" name="Google Shape;9917;p29"/>
              <p:cNvSpPr/>
              <p:nvPr/>
            </p:nvSpPr>
            <p:spPr>
              <a:xfrm>
                <a:off x="4139550" y="5174150"/>
                <a:ext cx="12280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7832" fill="none" extrusionOk="0">
                    <a:moveTo>
                      <a:pt x="3599" y="1698"/>
                    </a:moveTo>
                    <a:cubicBezTo>
                      <a:pt x="3735" y="1495"/>
                      <a:pt x="3871" y="1291"/>
                      <a:pt x="4097" y="1155"/>
                    </a:cubicBezTo>
                    <a:cubicBezTo>
                      <a:pt x="4233" y="1110"/>
                      <a:pt x="4391" y="1110"/>
                      <a:pt x="4504" y="1042"/>
                    </a:cubicBezTo>
                    <a:cubicBezTo>
                      <a:pt x="4618" y="1019"/>
                      <a:pt x="4731" y="1019"/>
                      <a:pt x="4844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4"/>
                      <a:pt x="4889" y="838"/>
                      <a:pt x="4867" y="793"/>
                    </a:cubicBezTo>
                    <a:cubicBezTo>
                      <a:pt x="4821" y="770"/>
                      <a:pt x="4799" y="725"/>
                      <a:pt x="4776" y="725"/>
                    </a:cubicBezTo>
                    <a:cubicBezTo>
                      <a:pt x="4527" y="567"/>
                      <a:pt x="4233" y="386"/>
                      <a:pt x="3961" y="250"/>
                    </a:cubicBezTo>
                    <a:cubicBezTo>
                      <a:pt x="3735" y="137"/>
                      <a:pt x="3486" y="1"/>
                      <a:pt x="3214" y="1"/>
                    </a:cubicBezTo>
                    <a:cubicBezTo>
                      <a:pt x="3192" y="1"/>
                      <a:pt x="3124" y="1"/>
                      <a:pt x="3101" y="24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47" y="363"/>
                      <a:pt x="3169" y="386"/>
                      <a:pt x="3192" y="454"/>
                    </a:cubicBezTo>
                    <a:cubicBezTo>
                      <a:pt x="3214" y="499"/>
                      <a:pt x="3237" y="544"/>
                      <a:pt x="3282" y="589"/>
                    </a:cubicBezTo>
                    <a:cubicBezTo>
                      <a:pt x="3305" y="770"/>
                      <a:pt x="3056" y="838"/>
                      <a:pt x="2943" y="884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75" y="1359"/>
                      <a:pt x="1381" y="1585"/>
                    </a:cubicBezTo>
                    <a:cubicBezTo>
                      <a:pt x="318" y="2468"/>
                      <a:pt x="1" y="3984"/>
                      <a:pt x="250" y="5319"/>
                    </a:cubicBezTo>
                    <a:cubicBezTo>
                      <a:pt x="363" y="5885"/>
                      <a:pt x="657" y="6496"/>
                      <a:pt x="1132" y="6881"/>
                    </a:cubicBezTo>
                    <a:cubicBezTo>
                      <a:pt x="1924" y="7492"/>
                      <a:pt x="3192" y="7832"/>
                      <a:pt x="4210" y="7583"/>
                    </a:cubicBezTo>
                    <a:cubicBezTo>
                      <a:pt x="4391" y="7560"/>
                      <a:pt x="4731" y="7402"/>
                      <a:pt x="4776" y="7220"/>
                    </a:cubicBezTo>
                    <a:cubicBezTo>
                      <a:pt x="4844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3" y="6044"/>
                    </a:cubicBezTo>
                    <a:cubicBezTo>
                      <a:pt x="3577" y="5749"/>
                      <a:pt x="3282" y="5433"/>
                      <a:pt x="3011" y="5070"/>
                    </a:cubicBezTo>
                    <a:cubicBezTo>
                      <a:pt x="2377" y="4007"/>
                      <a:pt x="2988" y="2649"/>
                      <a:pt x="3599" y="1698"/>
                    </a:cubicBezTo>
                    <a:close/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8" name="Google Shape;9918;p29"/>
              <p:cNvSpPr/>
              <p:nvPr/>
            </p:nvSpPr>
            <p:spPr>
              <a:xfrm>
                <a:off x="4121450" y="5194525"/>
                <a:ext cx="1092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6406" fill="none" extrusionOk="0">
                    <a:moveTo>
                      <a:pt x="3689" y="227"/>
                    </a:moveTo>
                    <a:cubicBezTo>
                      <a:pt x="3463" y="1"/>
                      <a:pt x="3010" y="204"/>
                      <a:pt x="2784" y="295"/>
                    </a:cubicBezTo>
                    <a:cubicBezTo>
                      <a:pt x="2445" y="431"/>
                      <a:pt x="2128" y="589"/>
                      <a:pt x="1856" y="815"/>
                    </a:cubicBezTo>
                    <a:cubicBezTo>
                      <a:pt x="408" y="1992"/>
                      <a:pt x="0" y="4957"/>
                      <a:pt x="1811" y="5998"/>
                    </a:cubicBezTo>
                    <a:cubicBezTo>
                      <a:pt x="2354" y="6315"/>
                      <a:pt x="3010" y="6405"/>
                      <a:pt x="3622" y="6315"/>
                    </a:cubicBezTo>
                    <a:cubicBezTo>
                      <a:pt x="3780" y="6292"/>
                      <a:pt x="3916" y="6247"/>
                      <a:pt x="4029" y="6179"/>
                    </a:cubicBezTo>
                    <a:cubicBezTo>
                      <a:pt x="4255" y="5998"/>
                      <a:pt x="4368" y="5523"/>
                      <a:pt x="4278" y="5274"/>
                    </a:cubicBezTo>
                    <a:cubicBezTo>
                      <a:pt x="4233" y="5093"/>
                      <a:pt x="4006" y="4957"/>
                      <a:pt x="3893" y="4821"/>
                    </a:cubicBezTo>
                    <a:cubicBezTo>
                      <a:pt x="3735" y="4663"/>
                      <a:pt x="3599" y="4504"/>
                      <a:pt x="3486" y="4323"/>
                    </a:cubicBezTo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9" name="Google Shape;9919;p29"/>
              <p:cNvSpPr/>
              <p:nvPr/>
            </p:nvSpPr>
            <p:spPr>
              <a:xfrm>
                <a:off x="4167850" y="5193950"/>
                <a:ext cx="87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6271" fill="none" extrusionOk="0">
                    <a:moveTo>
                      <a:pt x="2377" y="1"/>
                    </a:moveTo>
                    <a:cubicBezTo>
                      <a:pt x="1494" y="318"/>
                      <a:pt x="589" y="1382"/>
                      <a:pt x="249" y="2264"/>
                    </a:cubicBezTo>
                    <a:cubicBezTo>
                      <a:pt x="46" y="2807"/>
                      <a:pt x="0" y="3396"/>
                      <a:pt x="136" y="3939"/>
                    </a:cubicBezTo>
                    <a:cubicBezTo>
                      <a:pt x="657" y="5863"/>
                      <a:pt x="3056" y="6270"/>
                      <a:pt x="3486" y="6270"/>
                    </a:cubicBezTo>
                  </a:path>
                </a:pathLst>
              </a:custGeom>
              <a:solidFill>
                <a:srgbClr val="EC605F"/>
              </a:solidFill>
              <a:ln w="2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920" name="Google Shape;9920;p29"/>
            <p:cNvGrpSpPr/>
            <p:nvPr/>
          </p:nvGrpSpPr>
          <p:grpSpPr>
            <a:xfrm>
              <a:off x="4700366" y="4374903"/>
              <a:ext cx="768082" cy="1156015"/>
              <a:chOff x="4700366" y="4156978"/>
              <a:chExt cx="768082" cy="1156015"/>
            </a:xfrm>
          </p:grpSpPr>
          <p:sp>
            <p:nvSpPr>
              <p:cNvPr id="9921" name="Google Shape;9921;p29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2" name="Google Shape;9922;p29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3" name="Google Shape;9923;p29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4" name="Google Shape;9924;p29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5" name="Google Shape;9925;p29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6" name="Google Shape;9926;p29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7" name="Google Shape;9927;p29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8" name="Google Shape;9928;p29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9" name="Google Shape;9929;p29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0" name="Google Shape;9930;p29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1" name="Google Shape;9931;p29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2" name="Google Shape;9932;p29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3" name="Google Shape;9933;p29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4" name="Google Shape;9934;p29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5" name="Google Shape;9935;p29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6" name="Google Shape;9936;p29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7" name="Google Shape;9937;p29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8" name="Google Shape;9938;p29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9" name="Google Shape;9939;p29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940" name="Google Shape;9940;p29"/>
            <p:cNvGrpSpPr/>
            <p:nvPr/>
          </p:nvGrpSpPr>
          <p:grpSpPr>
            <a:xfrm>
              <a:off x="1838400" y="4374903"/>
              <a:ext cx="766999" cy="1154931"/>
              <a:chOff x="1838400" y="4151553"/>
              <a:chExt cx="766999" cy="1154931"/>
            </a:xfrm>
          </p:grpSpPr>
          <p:sp>
            <p:nvSpPr>
              <p:cNvPr id="9941" name="Google Shape;9941;p29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42" name="Google Shape;9942;p29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43" name="Google Shape;9943;p29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44" name="Google Shape;9944;p29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45" name="Google Shape;9945;p29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46" name="Google Shape;9946;p29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47" name="Google Shape;9947;p29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48" name="Google Shape;9948;p29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49" name="Google Shape;9949;p29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0" name="Google Shape;9950;p29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1" name="Google Shape;9951;p29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2" name="Google Shape;9952;p29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3" name="Google Shape;9953;p29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4" name="Google Shape;9954;p29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5" name="Google Shape;9955;p29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6" name="Google Shape;9956;p29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7" name="Google Shape;9957;p29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8" name="Google Shape;9958;p29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9" name="Google Shape;9959;p29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0" name="Google Shape;9960;p29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961" name="Google Shape;9961;p29"/>
            <p:cNvGrpSpPr/>
            <p:nvPr/>
          </p:nvGrpSpPr>
          <p:grpSpPr>
            <a:xfrm>
              <a:off x="2733806" y="4451103"/>
              <a:ext cx="769215" cy="1154931"/>
              <a:chOff x="2733806" y="4380153"/>
              <a:chExt cx="769215" cy="1154931"/>
            </a:xfrm>
          </p:grpSpPr>
          <p:sp>
            <p:nvSpPr>
              <p:cNvPr id="9962" name="Google Shape;9962;p29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3" name="Google Shape;9963;p29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4" name="Google Shape;9964;p29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5" name="Google Shape;9965;p29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6" name="Google Shape;9966;p29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7" name="Google Shape;9967;p29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8" name="Google Shape;9968;p29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9" name="Google Shape;9969;p29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70" name="Google Shape;9970;p29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71" name="Google Shape;9971;p29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72" name="Google Shape;9972;p29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73" name="Google Shape;9973;p29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74" name="Google Shape;9974;p29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75" name="Google Shape;9975;p29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76" name="Google Shape;9976;p29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77" name="Google Shape;9977;p29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78" name="Google Shape;9978;p29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79" name="Google Shape;9979;p29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80" name="Google Shape;9980;p29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81" name="Google Shape;9981;p29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982" name="Google Shape;9982;p29"/>
            <p:cNvGrpSpPr/>
            <p:nvPr/>
          </p:nvGrpSpPr>
          <p:grpSpPr>
            <a:xfrm>
              <a:off x="3707629" y="4527303"/>
              <a:ext cx="788129" cy="1014456"/>
              <a:chOff x="3707629" y="4456362"/>
              <a:chExt cx="788129" cy="1014456"/>
            </a:xfrm>
          </p:grpSpPr>
          <p:sp>
            <p:nvSpPr>
              <p:cNvPr id="9983" name="Google Shape;9983;p29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84" name="Google Shape;9984;p29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85" name="Google Shape;9985;p29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86" name="Google Shape;9986;p29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87" name="Google Shape;9987;p29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88" name="Google Shape;9988;p29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89" name="Google Shape;9989;p29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90" name="Google Shape;9990;p29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91" name="Google Shape;9991;p29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92" name="Google Shape;9992;p29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93" name="Google Shape;9993;p29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94" name="Google Shape;9994;p29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95" name="Google Shape;9995;p29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96" name="Google Shape;9996;p29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97" name="Google Shape;9997;p29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98" name="Google Shape;9998;p29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99" name="Google Shape;9999;p29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0" name="Google Shape;10000;p29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1" name="Google Shape;10001;p29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2" name="Google Shape;10002;p29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03" name="Google Shape;10003;p29"/>
            <p:cNvGrpSpPr/>
            <p:nvPr/>
          </p:nvGrpSpPr>
          <p:grpSpPr>
            <a:xfrm>
              <a:off x="6499806" y="4374903"/>
              <a:ext cx="768082" cy="1156015"/>
              <a:chOff x="6499806" y="4156978"/>
              <a:chExt cx="768082" cy="1156015"/>
            </a:xfrm>
          </p:grpSpPr>
          <p:sp>
            <p:nvSpPr>
              <p:cNvPr id="10004" name="Google Shape;10004;p29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5" name="Google Shape;10005;p29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6" name="Google Shape;10006;p29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7" name="Google Shape;10007;p29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8" name="Google Shape;10008;p29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9" name="Google Shape;10009;p29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10" name="Google Shape;10010;p29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11" name="Google Shape;10011;p29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12" name="Google Shape;10012;p29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13" name="Google Shape;10013;p29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14" name="Google Shape;10014;p29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15" name="Google Shape;10015;p29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16" name="Google Shape;10016;p29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17" name="Google Shape;10017;p29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18" name="Google Shape;10018;p29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19" name="Google Shape;10019;p29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20" name="Google Shape;10020;p29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21" name="Google Shape;10021;p29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22" name="Google Shape;10022;p29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23" name="Google Shape;10023;p29"/>
            <p:cNvGrpSpPr/>
            <p:nvPr/>
          </p:nvGrpSpPr>
          <p:grpSpPr>
            <a:xfrm>
              <a:off x="5673057" y="4451103"/>
              <a:ext cx="769215" cy="1154931"/>
              <a:chOff x="5673057" y="4303953"/>
              <a:chExt cx="769215" cy="1154931"/>
            </a:xfrm>
          </p:grpSpPr>
          <p:sp>
            <p:nvSpPr>
              <p:cNvPr id="10024" name="Google Shape;10024;p29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25" name="Google Shape;10025;p29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26" name="Google Shape;10026;p29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27" name="Google Shape;10027;p29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28" name="Google Shape;10028;p29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29" name="Google Shape;10029;p29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0" name="Google Shape;10030;p29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1" name="Google Shape;10031;p29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2" name="Google Shape;10032;p29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3" name="Google Shape;10033;p29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4" name="Google Shape;10034;p29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5" name="Google Shape;10035;p29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6" name="Google Shape;10036;p29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7" name="Google Shape;10037;p29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8" name="Google Shape;10038;p29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9" name="Google Shape;10039;p29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40" name="Google Shape;10040;p29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41" name="Google Shape;10041;p29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42" name="Google Shape;10042;p29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43" name="Google Shape;10043;p29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4" name="Google Shape;10044;p29"/>
            <p:cNvGrpSpPr/>
            <p:nvPr/>
          </p:nvGrpSpPr>
          <p:grpSpPr>
            <a:xfrm>
              <a:off x="7396296" y="4603503"/>
              <a:ext cx="788129" cy="1014456"/>
              <a:chOff x="7396296" y="4303962"/>
              <a:chExt cx="788129" cy="1014456"/>
            </a:xfrm>
          </p:grpSpPr>
          <p:sp>
            <p:nvSpPr>
              <p:cNvPr id="10045" name="Google Shape;10045;p29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46" name="Google Shape;10046;p29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47" name="Google Shape;10047;p29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48" name="Google Shape;10048;p29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49" name="Google Shape;10049;p29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50" name="Google Shape;10050;p29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51" name="Google Shape;10051;p29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52" name="Google Shape;10052;p29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53" name="Google Shape;10053;p29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54" name="Google Shape;10054;p29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55" name="Google Shape;10055;p29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56" name="Google Shape;10056;p29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57" name="Google Shape;10057;p29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58" name="Google Shape;10058;p29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59" name="Google Shape;10059;p29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0" name="Google Shape;10060;p29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1" name="Google Shape;10061;p29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2" name="Google Shape;10062;p29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3" name="Google Shape;10063;p29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4" name="Google Shape;10064;p29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65" name="Google Shape;10065;p29"/>
            <p:cNvGrpSpPr/>
            <p:nvPr/>
          </p:nvGrpSpPr>
          <p:grpSpPr>
            <a:xfrm>
              <a:off x="992737" y="4603503"/>
              <a:ext cx="788129" cy="1014456"/>
              <a:chOff x="992737" y="4303962"/>
              <a:chExt cx="788129" cy="1014456"/>
            </a:xfrm>
          </p:grpSpPr>
          <p:sp>
            <p:nvSpPr>
              <p:cNvPr id="10066" name="Google Shape;10066;p29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7" name="Google Shape;10067;p29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8" name="Google Shape;10068;p29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9" name="Google Shape;10069;p29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70" name="Google Shape;10070;p29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71" name="Google Shape;10071;p29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72" name="Google Shape;10072;p29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73" name="Google Shape;10073;p29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74" name="Google Shape;10074;p29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75" name="Google Shape;10075;p29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76" name="Google Shape;10076;p29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77" name="Google Shape;10077;p29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78" name="Google Shape;10078;p29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79" name="Google Shape;10079;p29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80" name="Google Shape;10080;p29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81" name="Google Shape;10081;p29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82" name="Google Shape;10082;p29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83" name="Google Shape;10083;p29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84" name="Google Shape;10084;p29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85" name="Google Shape;10085;p29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86" name="Google Shape;10086;p29"/>
            <p:cNvGrpSpPr/>
            <p:nvPr/>
          </p:nvGrpSpPr>
          <p:grpSpPr>
            <a:xfrm>
              <a:off x="0" y="4374903"/>
              <a:ext cx="788129" cy="1014456"/>
              <a:chOff x="0" y="4380162"/>
              <a:chExt cx="788129" cy="1014456"/>
            </a:xfrm>
          </p:grpSpPr>
          <p:sp>
            <p:nvSpPr>
              <p:cNvPr id="10087" name="Google Shape;10087;p29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88" name="Google Shape;10088;p29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89" name="Google Shape;10089;p29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0" name="Google Shape;10090;p29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1" name="Google Shape;10091;p29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2" name="Google Shape;10092;p29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3" name="Google Shape;10093;p29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4" name="Google Shape;10094;p29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5" name="Google Shape;10095;p29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6" name="Google Shape;10096;p29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7" name="Google Shape;10097;p29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8" name="Google Shape;10098;p29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9" name="Google Shape;10099;p29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00" name="Google Shape;10100;p29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01" name="Google Shape;10101;p29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02" name="Google Shape;10102;p29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03" name="Google Shape;10103;p29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04" name="Google Shape;10104;p29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05" name="Google Shape;10105;p29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06" name="Google Shape;10106;p29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7" name="Google Shape;10107;p29"/>
            <p:cNvGrpSpPr/>
            <p:nvPr/>
          </p:nvGrpSpPr>
          <p:grpSpPr>
            <a:xfrm>
              <a:off x="8396815" y="4374903"/>
              <a:ext cx="769215" cy="1154931"/>
              <a:chOff x="8396815" y="4456353"/>
              <a:chExt cx="769215" cy="1154931"/>
            </a:xfrm>
          </p:grpSpPr>
          <p:sp>
            <p:nvSpPr>
              <p:cNvPr id="10108" name="Google Shape;10108;p29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09" name="Google Shape;10109;p29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10" name="Google Shape;10110;p29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11" name="Google Shape;10111;p29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12" name="Google Shape;10112;p29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13" name="Google Shape;10113;p29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14" name="Google Shape;10114;p29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15" name="Google Shape;10115;p29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16" name="Google Shape;10116;p29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17" name="Google Shape;10117;p29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18" name="Google Shape;10118;p29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19" name="Google Shape;10119;p29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0" name="Google Shape;10120;p29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1" name="Google Shape;10121;p29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2" name="Google Shape;10122;p29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3" name="Google Shape;10123;p29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4" name="Google Shape;10124;p29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5" name="Google Shape;10125;p29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6" name="Google Shape;10126;p29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7" name="Google Shape;10127;p29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28" name="Google Shape;10128;p29"/>
            <p:cNvGrpSpPr/>
            <p:nvPr/>
          </p:nvGrpSpPr>
          <p:grpSpPr>
            <a:xfrm flipH="1">
              <a:off x="5708633" y="-314431"/>
              <a:ext cx="949833" cy="732422"/>
              <a:chOff x="4866600" y="2956225"/>
              <a:chExt cx="482100" cy="371750"/>
            </a:xfrm>
          </p:grpSpPr>
          <p:sp>
            <p:nvSpPr>
              <p:cNvPr id="10129" name="Google Shape;10129;p29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30" name="Google Shape;10130;p29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31" name="Google Shape;10131;p29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32" name="Google Shape;10132;p29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33" name="Google Shape;10133;p29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34" name="Google Shape;10134;p29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35" name="Google Shape;10135;p29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36" name="Google Shape;10136;p29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37" name="Google Shape;10137;p29"/>
            <p:cNvGrpSpPr/>
            <p:nvPr/>
          </p:nvGrpSpPr>
          <p:grpSpPr>
            <a:xfrm flipH="1">
              <a:off x="143530" y="-589188"/>
              <a:ext cx="520625" cy="3756728"/>
              <a:chOff x="9510963" y="-893988"/>
              <a:chExt cx="520625" cy="3756728"/>
            </a:xfrm>
          </p:grpSpPr>
          <p:sp>
            <p:nvSpPr>
              <p:cNvPr id="10138" name="Google Shape;10138;p29"/>
              <p:cNvSpPr/>
              <p:nvPr/>
            </p:nvSpPr>
            <p:spPr>
              <a:xfrm flipH="1">
                <a:off x="9856536" y="-308740"/>
                <a:ext cx="138259" cy="190666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39" name="Google Shape;10139;p29"/>
              <p:cNvSpPr/>
              <p:nvPr/>
            </p:nvSpPr>
            <p:spPr>
              <a:xfrm flipH="1">
                <a:off x="9874367" y="-298692"/>
                <a:ext cx="121561" cy="162788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40" name="Google Shape;10140;p29"/>
              <p:cNvSpPr/>
              <p:nvPr/>
            </p:nvSpPr>
            <p:spPr>
              <a:xfrm flipH="1">
                <a:off x="9707146" y="-559547"/>
                <a:ext cx="126044" cy="117079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41" name="Google Shape;10141;p29"/>
              <p:cNvSpPr/>
              <p:nvPr/>
            </p:nvSpPr>
            <p:spPr>
              <a:xfrm flipH="1">
                <a:off x="9717194" y="-557330"/>
                <a:ext cx="101515" cy="10373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42" name="Google Shape;10142;p29"/>
              <p:cNvSpPr/>
              <p:nvPr/>
            </p:nvSpPr>
            <p:spPr>
              <a:xfrm>
                <a:off x="9760637" y="2256266"/>
                <a:ext cx="113730" cy="11043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43" name="Google Shape;10143;p29"/>
              <p:cNvSpPr/>
              <p:nvPr/>
            </p:nvSpPr>
            <p:spPr>
              <a:xfrm flipH="1">
                <a:off x="9819743" y="-604122"/>
                <a:ext cx="85901" cy="12377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44" name="Google Shape;10144;p29"/>
              <p:cNvSpPr/>
              <p:nvPr/>
            </p:nvSpPr>
            <p:spPr>
              <a:xfrm>
                <a:off x="9695296" y="1901136"/>
                <a:ext cx="104815" cy="156138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45" name="Google Shape;10145;p29"/>
              <p:cNvSpPr/>
              <p:nvPr/>
            </p:nvSpPr>
            <p:spPr>
              <a:xfrm>
                <a:off x="9696379" y="1914534"/>
                <a:ext cx="91467" cy="118212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46" name="Google Shape;10146;p29"/>
              <p:cNvSpPr/>
              <p:nvPr/>
            </p:nvSpPr>
            <p:spPr>
              <a:xfrm flipH="1">
                <a:off x="9833146" y="1657523"/>
                <a:ext cx="104815" cy="121512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47" name="Google Shape;10147;p29"/>
              <p:cNvSpPr/>
              <p:nvPr/>
            </p:nvSpPr>
            <p:spPr>
              <a:xfrm flipH="1">
                <a:off x="9853192" y="1670871"/>
                <a:ext cx="71420" cy="42409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48" name="Google Shape;10148;p29"/>
              <p:cNvSpPr/>
              <p:nvPr/>
            </p:nvSpPr>
            <p:spPr>
              <a:xfrm flipH="1">
                <a:off x="9846543" y="1700966"/>
                <a:ext cx="89201" cy="5802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49" name="Google Shape;10149;p29"/>
              <p:cNvSpPr/>
              <p:nvPr/>
            </p:nvSpPr>
            <p:spPr>
              <a:xfrm flipH="1">
                <a:off x="9718327" y="-50102"/>
                <a:ext cx="156089" cy="105948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50" name="Google Shape;10150;p29"/>
              <p:cNvSpPr/>
              <p:nvPr/>
            </p:nvSpPr>
            <p:spPr>
              <a:xfrm flipH="1">
                <a:off x="9510963" y="-871675"/>
                <a:ext cx="394680" cy="3734416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51" name="Google Shape;10151;p29"/>
              <p:cNvSpPr/>
              <p:nvPr/>
            </p:nvSpPr>
            <p:spPr>
              <a:xfrm flipH="1">
                <a:off x="9739507" y="719064"/>
                <a:ext cx="292082" cy="1726782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52" name="Google Shape;10152;p29"/>
              <p:cNvSpPr/>
              <p:nvPr/>
            </p:nvSpPr>
            <p:spPr>
              <a:xfrm flipH="1">
                <a:off x="9771818" y="-893988"/>
                <a:ext cx="111513" cy="1613101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53" name="Google Shape;10153;p29"/>
            <p:cNvGrpSpPr/>
            <p:nvPr/>
          </p:nvGrpSpPr>
          <p:grpSpPr>
            <a:xfrm flipH="1">
              <a:off x="6918116" y="-315002"/>
              <a:ext cx="950917" cy="733555"/>
              <a:chOff x="2920825" y="1027400"/>
              <a:chExt cx="482650" cy="372325"/>
            </a:xfrm>
          </p:grpSpPr>
          <p:sp>
            <p:nvSpPr>
              <p:cNvPr id="10154" name="Google Shape;10154;p29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55" name="Google Shape;10155;p29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56" name="Google Shape;10156;p29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57" name="Google Shape;10157;p29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58" name="Google Shape;10158;p29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59" name="Google Shape;10159;p29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60" name="Google Shape;10160;p29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61" name="Google Shape;10161;p29"/>
            <p:cNvGrpSpPr/>
            <p:nvPr/>
          </p:nvGrpSpPr>
          <p:grpSpPr>
            <a:xfrm flipH="1">
              <a:off x="7721667" y="-310622"/>
              <a:ext cx="1362295" cy="1920846"/>
              <a:chOff x="4877350" y="4482750"/>
              <a:chExt cx="691450" cy="974950"/>
            </a:xfrm>
          </p:grpSpPr>
          <p:sp>
            <p:nvSpPr>
              <p:cNvPr id="10162" name="Google Shape;10162;p29"/>
              <p:cNvSpPr/>
              <p:nvPr/>
            </p:nvSpPr>
            <p:spPr>
              <a:xfrm>
                <a:off x="4877350" y="5100600"/>
                <a:ext cx="2574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4081" extrusionOk="0">
                    <a:moveTo>
                      <a:pt x="1968" y="0"/>
                    </a:moveTo>
                    <a:cubicBezTo>
                      <a:pt x="1145" y="0"/>
                      <a:pt x="387" y="156"/>
                      <a:pt x="114" y="702"/>
                    </a:cubicBezTo>
                    <a:cubicBezTo>
                      <a:pt x="1" y="906"/>
                      <a:pt x="69" y="1178"/>
                      <a:pt x="205" y="1381"/>
                    </a:cubicBezTo>
                    <a:cubicBezTo>
                      <a:pt x="499" y="1811"/>
                      <a:pt x="997" y="2015"/>
                      <a:pt x="1495" y="2196"/>
                    </a:cubicBezTo>
                    <a:cubicBezTo>
                      <a:pt x="2875" y="2807"/>
                      <a:pt x="4346" y="3373"/>
                      <a:pt x="5840" y="3735"/>
                    </a:cubicBezTo>
                    <a:cubicBezTo>
                      <a:pt x="6474" y="3871"/>
                      <a:pt x="7085" y="3984"/>
                      <a:pt x="7741" y="4052"/>
                    </a:cubicBezTo>
                    <a:cubicBezTo>
                      <a:pt x="7944" y="4065"/>
                      <a:pt x="8147" y="4081"/>
                      <a:pt x="8345" y="4081"/>
                    </a:cubicBezTo>
                    <a:cubicBezTo>
                      <a:pt x="8808" y="4081"/>
                      <a:pt x="9241" y="3996"/>
                      <a:pt x="9574" y="3599"/>
                    </a:cubicBezTo>
                    <a:cubicBezTo>
                      <a:pt x="10298" y="2762"/>
                      <a:pt x="9755" y="2173"/>
                      <a:pt x="8918" y="1743"/>
                    </a:cubicBezTo>
                    <a:cubicBezTo>
                      <a:pt x="7492" y="997"/>
                      <a:pt x="5930" y="499"/>
                      <a:pt x="4324" y="250"/>
                    </a:cubicBezTo>
                    <a:cubicBezTo>
                      <a:pt x="3808" y="179"/>
                      <a:pt x="2851" y="0"/>
                      <a:pt x="1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63" name="Google Shape;10163;p29"/>
              <p:cNvSpPr/>
              <p:nvPr/>
            </p:nvSpPr>
            <p:spPr>
              <a:xfrm>
                <a:off x="4883025" y="5086450"/>
                <a:ext cx="2580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4573" fill="none" extrusionOk="0">
                    <a:moveTo>
                      <a:pt x="5884" y="4165"/>
                    </a:moveTo>
                    <a:cubicBezTo>
                      <a:pt x="6496" y="4301"/>
                      <a:pt x="7129" y="4414"/>
                      <a:pt x="7763" y="4459"/>
                    </a:cubicBezTo>
                    <a:cubicBezTo>
                      <a:pt x="8442" y="4527"/>
                      <a:pt x="9121" y="4573"/>
                      <a:pt x="9619" y="4007"/>
                    </a:cubicBezTo>
                    <a:cubicBezTo>
                      <a:pt x="10320" y="3192"/>
                      <a:pt x="9800" y="2423"/>
                      <a:pt x="8962" y="2015"/>
                    </a:cubicBezTo>
                    <a:cubicBezTo>
                      <a:pt x="7514" y="1246"/>
                      <a:pt x="5930" y="816"/>
                      <a:pt x="4345" y="567"/>
                    </a:cubicBezTo>
                    <a:cubicBezTo>
                      <a:pt x="3350" y="431"/>
                      <a:pt x="702" y="1"/>
                      <a:pt x="113" y="1133"/>
                    </a:cubicBezTo>
                    <a:cubicBezTo>
                      <a:pt x="0" y="1336"/>
                      <a:pt x="68" y="1608"/>
                      <a:pt x="204" y="1811"/>
                    </a:cubicBezTo>
                    <a:cubicBezTo>
                      <a:pt x="498" y="2241"/>
                      <a:pt x="1019" y="2423"/>
                      <a:pt x="1494" y="2626"/>
                    </a:cubicBezTo>
                    <a:cubicBezTo>
                      <a:pt x="2897" y="3192"/>
                      <a:pt x="4368" y="3780"/>
                      <a:pt x="5884" y="416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64" name="Google Shape;10164;p29"/>
              <p:cNvSpPr/>
              <p:nvPr/>
            </p:nvSpPr>
            <p:spPr>
              <a:xfrm>
                <a:off x="5238350" y="4482875"/>
                <a:ext cx="321950" cy="5272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21089" extrusionOk="0">
                    <a:moveTo>
                      <a:pt x="10759" y="1"/>
                    </a:moveTo>
                    <a:cubicBezTo>
                      <a:pt x="10638" y="1"/>
                      <a:pt x="10514" y="14"/>
                      <a:pt x="10388" y="41"/>
                    </a:cubicBezTo>
                    <a:cubicBezTo>
                      <a:pt x="8691" y="403"/>
                      <a:pt x="8125" y="2530"/>
                      <a:pt x="7808" y="4001"/>
                    </a:cubicBezTo>
                    <a:cubicBezTo>
                      <a:pt x="7242" y="6763"/>
                      <a:pt x="6858" y="9343"/>
                      <a:pt x="5545" y="11923"/>
                    </a:cubicBezTo>
                    <a:cubicBezTo>
                      <a:pt x="4278" y="14412"/>
                      <a:pt x="2557" y="16653"/>
                      <a:pt x="453" y="18463"/>
                    </a:cubicBezTo>
                    <a:cubicBezTo>
                      <a:pt x="0" y="18848"/>
                      <a:pt x="272" y="20296"/>
                      <a:pt x="294" y="20840"/>
                    </a:cubicBezTo>
                    <a:cubicBezTo>
                      <a:pt x="294" y="20953"/>
                      <a:pt x="317" y="21043"/>
                      <a:pt x="430" y="21089"/>
                    </a:cubicBezTo>
                    <a:cubicBezTo>
                      <a:pt x="475" y="21089"/>
                      <a:pt x="543" y="21043"/>
                      <a:pt x="611" y="20998"/>
                    </a:cubicBezTo>
                    <a:cubicBezTo>
                      <a:pt x="2784" y="19074"/>
                      <a:pt x="4640" y="16811"/>
                      <a:pt x="6111" y="14299"/>
                    </a:cubicBezTo>
                    <a:cubicBezTo>
                      <a:pt x="7197" y="12443"/>
                      <a:pt x="7989" y="10452"/>
                      <a:pt x="8600" y="8415"/>
                    </a:cubicBezTo>
                    <a:cubicBezTo>
                      <a:pt x="9166" y="6581"/>
                      <a:pt x="8872" y="4386"/>
                      <a:pt x="9913" y="2711"/>
                    </a:cubicBezTo>
                    <a:cubicBezTo>
                      <a:pt x="10071" y="2440"/>
                      <a:pt x="10343" y="2146"/>
                      <a:pt x="10614" y="2010"/>
                    </a:cubicBezTo>
                    <a:cubicBezTo>
                      <a:pt x="10799" y="1910"/>
                      <a:pt x="10970" y="1867"/>
                      <a:pt x="11128" y="1867"/>
                    </a:cubicBezTo>
                    <a:cubicBezTo>
                      <a:pt x="11475" y="1867"/>
                      <a:pt x="11762" y="2077"/>
                      <a:pt x="11995" y="2372"/>
                    </a:cubicBezTo>
                    <a:cubicBezTo>
                      <a:pt x="12186" y="2615"/>
                      <a:pt x="12361" y="2715"/>
                      <a:pt x="12503" y="2715"/>
                    </a:cubicBezTo>
                    <a:cubicBezTo>
                      <a:pt x="12732" y="2715"/>
                      <a:pt x="12878" y="2458"/>
                      <a:pt x="12878" y="2123"/>
                    </a:cubicBezTo>
                    <a:cubicBezTo>
                      <a:pt x="12878" y="2010"/>
                      <a:pt x="12878" y="1897"/>
                      <a:pt x="12832" y="1783"/>
                    </a:cubicBezTo>
                    <a:cubicBezTo>
                      <a:pt x="12550" y="856"/>
                      <a:pt x="11747" y="1"/>
                      <a:pt x="10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65" name="Google Shape;10165;p29"/>
              <p:cNvSpPr/>
              <p:nvPr/>
            </p:nvSpPr>
            <p:spPr>
              <a:xfrm>
                <a:off x="5242875" y="4482750"/>
                <a:ext cx="325925" cy="522825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20913" fill="none" extrusionOk="0">
                    <a:moveTo>
                      <a:pt x="13036" y="2354"/>
                    </a:moveTo>
                    <a:cubicBezTo>
                      <a:pt x="13036" y="2241"/>
                      <a:pt x="13036" y="2128"/>
                      <a:pt x="12991" y="2015"/>
                    </a:cubicBezTo>
                    <a:cubicBezTo>
                      <a:pt x="12674" y="974"/>
                      <a:pt x="11701" y="1"/>
                      <a:pt x="10547" y="272"/>
                    </a:cubicBezTo>
                    <a:cubicBezTo>
                      <a:pt x="8849" y="634"/>
                      <a:pt x="7944" y="2648"/>
                      <a:pt x="7627" y="4120"/>
                    </a:cubicBezTo>
                    <a:cubicBezTo>
                      <a:pt x="7061" y="6881"/>
                      <a:pt x="6020" y="10162"/>
                      <a:pt x="4730" y="12742"/>
                    </a:cubicBezTo>
                    <a:cubicBezTo>
                      <a:pt x="3440" y="15232"/>
                      <a:pt x="2716" y="16884"/>
                      <a:pt x="589" y="18695"/>
                    </a:cubicBezTo>
                    <a:cubicBezTo>
                      <a:pt x="136" y="19079"/>
                      <a:pt x="0" y="20120"/>
                      <a:pt x="0" y="20664"/>
                    </a:cubicBezTo>
                    <a:cubicBezTo>
                      <a:pt x="0" y="20777"/>
                      <a:pt x="23" y="20890"/>
                      <a:pt x="136" y="20913"/>
                    </a:cubicBezTo>
                    <a:cubicBezTo>
                      <a:pt x="181" y="20913"/>
                      <a:pt x="249" y="20890"/>
                      <a:pt x="294" y="20845"/>
                    </a:cubicBezTo>
                    <a:cubicBezTo>
                      <a:pt x="2490" y="18921"/>
                      <a:pt x="4029" y="17382"/>
                      <a:pt x="5477" y="14870"/>
                    </a:cubicBezTo>
                    <a:cubicBezTo>
                      <a:pt x="6563" y="13014"/>
                      <a:pt x="7808" y="11407"/>
                      <a:pt x="8555" y="8691"/>
                    </a:cubicBezTo>
                    <a:cubicBezTo>
                      <a:pt x="9098" y="6858"/>
                      <a:pt x="8962" y="4663"/>
                      <a:pt x="10003" y="2988"/>
                    </a:cubicBezTo>
                    <a:cubicBezTo>
                      <a:pt x="10185" y="2694"/>
                      <a:pt x="10433" y="2422"/>
                      <a:pt x="10705" y="2264"/>
                    </a:cubicBezTo>
                    <a:cubicBezTo>
                      <a:pt x="11316" y="1970"/>
                      <a:pt x="11769" y="2196"/>
                      <a:pt x="12108" y="2648"/>
                    </a:cubicBezTo>
                    <a:cubicBezTo>
                      <a:pt x="12606" y="3237"/>
                      <a:pt x="13014" y="2897"/>
                      <a:pt x="13036" y="235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66" name="Google Shape;10166;p29"/>
              <p:cNvSpPr/>
              <p:nvPr/>
            </p:nvSpPr>
            <p:spPr>
              <a:xfrm>
                <a:off x="5395075" y="4886175"/>
                <a:ext cx="809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22" fill="none" extrusionOk="0">
                    <a:moveTo>
                      <a:pt x="3169" y="1992"/>
                    </a:moveTo>
                    <a:cubicBezTo>
                      <a:pt x="3236" y="1607"/>
                      <a:pt x="3191" y="1200"/>
                      <a:pt x="2988" y="860"/>
                    </a:cubicBezTo>
                    <a:cubicBezTo>
                      <a:pt x="2490" y="0"/>
                      <a:pt x="1539" y="68"/>
                      <a:pt x="702" y="362"/>
                    </a:cubicBezTo>
                    <a:cubicBezTo>
                      <a:pt x="0" y="815"/>
                      <a:pt x="475" y="2558"/>
                      <a:pt x="928" y="3055"/>
                    </a:cubicBezTo>
                    <a:cubicBezTo>
                      <a:pt x="1426" y="3621"/>
                      <a:pt x="2218" y="3191"/>
                      <a:pt x="2671" y="2807"/>
                    </a:cubicBezTo>
                    <a:cubicBezTo>
                      <a:pt x="2897" y="2580"/>
                      <a:pt x="3078" y="2286"/>
                      <a:pt x="3169" y="1992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67" name="Google Shape;10167;p29"/>
              <p:cNvSpPr/>
              <p:nvPr/>
            </p:nvSpPr>
            <p:spPr>
              <a:xfrm>
                <a:off x="5396200" y="4894475"/>
                <a:ext cx="81500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161" extrusionOk="0">
                    <a:moveTo>
                      <a:pt x="1741" y="1"/>
                    </a:moveTo>
                    <a:cubicBezTo>
                      <a:pt x="1404" y="1"/>
                      <a:pt x="1047" y="84"/>
                      <a:pt x="702" y="211"/>
                    </a:cubicBezTo>
                    <a:cubicBezTo>
                      <a:pt x="0" y="664"/>
                      <a:pt x="476" y="2384"/>
                      <a:pt x="928" y="2882"/>
                    </a:cubicBezTo>
                    <a:cubicBezTo>
                      <a:pt x="1112" y="3082"/>
                      <a:pt x="1330" y="3160"/>
                      <a:pt x="1554" y="3160"/>
                    </a:cubicBezTo>
                    <a:cubicBezTo>
                      <a:pt x="1966" y="3160"/>
                      <a:pt x="2401" y="2897"/>
                      <a:pt x="2694" y="2633"/>
                    </a:cubicBezTo>
                    <a:cubicBezTo>
                      <a:pt x="2943" y="2452"/>
                      <a:pt x="3124" y="2135"/>
                      <a:pt x="3169" y="1818"/>
                    </a:cubicBezTo>
                    <a:cubicBezTo>
                      <a:pt x="3259" y="1456"/>
                      <a:pt x="3191" y="1026"/>
                      <a:pt x="3010" y="687"/>
                    </a:cubicBezTo>
                    <a:cubicBezTo>
                      <a:pt x="2699" y="186"/>
                      <a:pt x="2242" y="1"/>
                      <a:pt x="17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68" name="Google Shape;10168;p29"/>
              <p:cNvSpPr/>
              <p:nvPr/>
            </p:nvSpPr>
            <p:spPr>
              <a:xfrm>
                <a:off x="5200425" y="4798925"/>
                <a:ext cx="900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875" extrusionOk="0">
                    <a:moveTo>
                      <a:pt x="1604" y="1"/>
                    </a:moveTo>
                    <a:cubicBezTo>
                      <a:pt x="1347" y="1"/>
                      <a:pt x="1088" y="62"/>
                      <a:pt x="838" y="209"/>
                    </a:cubicBezTo>
                    <a:cubicBezTo>
                      <a:pt x="1" y="729"/>
                      <a:pt x="23" y="1657"/>
                      <a:pt x="340" y="2494"/>
                    </a:cubicBezTo>
                    <a:cubicBezTo>
                      <a:pt x="504" y="2769"/>
                      <a:pt x="856" y="2875"/>
                      <a:pt x="1259" y="2875"/>
                    </a:cubicBezTo>
                    <a:cubicBezTo>
                      <a:pt x="1918" y="2875"/>
                      <a:pt x="2711" y="2594"/>
                      <a:pt x="3033" y="2313"/>
                    </a:cubicBezTo>
                    <a:cubicBezTo>
                      <a:pt x="3599" y="1793"/>
                      <a:pt x="3192" y="1001"/>
                      <a:pt x="2784" y="525"/>
                    </a:cubicBezTo>
                    <a:cubicBezTo>
                      <a:pt x="2603" y="299"/>
                      <a:pt x="2309" y="118"/>
                      <a:pt x="2015" y="50"/>
                    </a:cubicBezTo>
                    <a:cubicBezTo>
                      <a:pt x="1880" y="18"/>
                      <a:pt x="1742" y="1"/>
                      <a:pt x="1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69" name="Google Shape;10169;p29"/>
              <p:cNvSpPr/>
              <p:nvPr/>
            </p:nvSpPr>
            <p:spPr>
              <a:xfrm>
                <a:off x="5192500" y="4797900"/>
                <a:ext cx="900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260" fill="none" extrusionOk="0">
                    <a:moveTo>
                      <a:pt x="2015" y="91"/>
                    </a:moveTo>
                    <a:cubicBezTo>
                      <a:pt x="1653" y="1"/>
                      <a:pt x="1223" y="23"/>
                      <a:pt x="838" y="250"/>
                    </a:cubicBezTo>
                    <a:cubicBezTo>
                      <a:pt x="1" y="770"/>
                      <a:pt x="23" y="1698"/>
                      <a:pt x="340" y="2535"/>
                    </a:cubicBezTo>
                    <a:cubicBezTo>
                      <a:pt x="770" y="3260"/>
                      <a:pt x="2513" y="2807"/>
                      <a:pt x="3034" y="2354"/>
                    </a:cubicBezTo>
                    <a:cubicBezTo>
                      <a:pt x="3599" y="1834"/>
                      <a:pt x="3192" y="1042"/>
                      <a:pt x="2807" y="566"/>
                    </a:cubicBezTo>
                    <a:cubicBezTo>
                      <a:pt x="2604" y="295"/>
                      <a:pt x="2332" y="136"/>
                      <a:pt x="2015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70" name="Google Shape;10170;p29"/>
              <p:cNvSpPr/>
              <p:nvPr/>
            </p:nvSpPr>
            <p:spPr>
              <a:xfrm>
                <a:off x="5146125" y="4806950"/>
                <a:ext cx="297050" cy="324800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12992" fill="none" extrusionOk="0">
                    <a:moveTo>
                      <a:pt x="9324" y="2830"/>
                    </a:moveTo>
                    <a:cubicBezTo>
                      <a:pt x="9845" y="3577"/>
                      <a:pt x="10479" y="3871"/>
                      <a:pt x="11090" y="4482"/>
                    </a:cubicBezTo>
                    <a:cubicBezTo>
                      <a:pt x="11882" y="5229"/>
                      <a:pt x="11723" y="6519"/>
                      <a:pt x="11542" y="7469"/>
                    </a:cubicBezTo>
                    <a:cubicBezTo>
                      <a:pt x="11339" y="8442"/>
                      <a:pt x="10931" y="9370"/>
                      <a:pt x="10320" y="10140"/>
                    </a:cubicBezTo>
                    <a:cubicBezTo>
                      <a:pt x="9573" y="11045"/>
                      <a:pt x="8532" y="11452"/>
                      <a:pt x="7627" y="12109"/>
                    </a:cubicBezTo>
                    <a:cubicBezTo>
                      <a:pt x="6405" y="12991"/>
                      <a:pt x="4979" y="12810"/>
                      <a:pt x="3780" y="12018"/>
                    </a:cubicBezTo>
                    <a:cubicBezTo>
                      <a:pt x="1267" y="10389"/>
                      <a:pt x="0" y="6587"/>
                      <a:pt x="1335" y="3825"/>
                    </a:cubicBezTo>
                    <a:cubicBezTo>
                      <a:pt x="2739" y="1042"/>
                      <a:pt x="7378" y="1"/>
                      <a:pt x="932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71" name="Google Shape;10171;p29"/>
              <p:cNvSpPr/>
              <p:nvPr/>
            </p:nvSpPr>
            <p:spPr>
              <a:xfrm>
                <a:off x="5143850" y="4841025"/>
                <a:ext cx="2925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1702" h="11630" extrusionOk="0">
                    <a:moveTo>
                      <a:pt x="5752" y="0"/>
                    </a:moveTo>
                    <a:cubicBezTo>
                      <a:pt x="5608" y="0"/>
                      <a:pt x="5465" y="6"/>
                      <a:pt x="5319" y="18"/>
                    </a:cubicBezTo>
                    <a:cubicBezTo>
                      <a:pt x="5228" y="18"/>
                      <a:pt x="5183" y="63"/>
                      <a:pt x="5093" y="63"/>
                    </a:cubicBezTo>
                    <a:cubicBezTo>
                      <a:pt x="4550" y="131"/>
                      <a:pt x="4074" y="312"/>
                      <a:pt x="3622" y="561"/>
                    </a:cubicBezTo>
                    <a:cubicBezTo>
                      <a:pt x="2694" y="1105"/>
                      <a:pt x="1924" y="1942"/>
                      <a:pt x="1449" y="2825"/>
                    </a:cubicBezTo>
                    <a:cubicBezTo>
                      <a:pt x="1" y="5495"/>
                      <a:pt x="928" y="9162"/>
                      <a:pt x="3644" y="10950"/>
                    </a:cubicBezTo>
                    <a:cubicBezTo>
                      <a:pt x="4311" y="11366"/>
                      <a:pt x="4978" y="11629"/>
                      <a:pt x="5676" y="11629"/>
                    </a:cubicBezTo>
                    <a:cubicBezTo>
                      <a:pt x="6115" y="11629"/>
                      <a:pt x="6567" y="11525"/>
                      <a:pt x="7039" y="11289"/>
                    </a:cubicBezTo>
                    <a:cubicBezTo>
                      <a:pt x="7605" y="10995"/>
                      <a:pt x="8080" y="10610"/>
                      <a:pt x="8533" y="10203"/>
                    </a:cubicBezTo>
                    <a:cubicBezTo>
                      <a:pt x="8985" y="9841"/>
                      <a:pt x="9438" y="9456"/>
                      <a:pt x="9845" y="9026"/>
                    </a:cubicBezTo>
                    <a:cubicBezTo>
                      <a:pt x="10909" y="7872"/>
                      <a:pt x="11701" y="6310"/>
                      <a:pt x="11656" y="4771"/>
                    </a:cubicBezTo>
                    <a:cubicBezTo>
                      <a:pt x="11633" y="3934"/>
                      <a:pt x="11317" y="3164"/>
                      <a:pt x="10773" y="2508"/>
                    </a:cubicBezTo>
                    <a:cubicBezTo>
                      <a:pt x="10683" y="2372"/>
                      <a:pt x="10615" y="2259"/>
                      <a:pt x="10502" y="2146"/>
                    </a:cubicBezTo>
                    <a:cubicBezTo>
                      <a:pt x="9981" y="1580"/>
                      <a:pt x="9302" y="1059"/>
                      <a:pt x="8578" y="697"/>
                    </a:cubicBezTo>
                    <a:cubicBezTo>
                      <a:pt x="8058" y="448"/>
                      <a:pt x="7492" y="222"/>
                      <a:pt x="6926" y="109"/>
                    </a:cubicBezTo>
                    <a:cubicBezTo>
                      <a:pt x="6528" y="42"/>
                      <a:pt x="6143" y="0"/>
                      <a:pt x="5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72" name="Google Shape;10172;p29"/>
              <p:cNvSpPr/>
              <p:nvPr/>
            </p:nvSpPr>
            <p:spPr>
              <a:xfrm>
                <a:off x="5266075" y="4840450"/>
                <a:ext cx="147675" cy="74225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2969" extrusionOk="0">
                    <a:moveTo>
                      <a:pt x="863" y="1"/>
                    </a:moveTo>
                    <a:cubicBezTo>
                      <a:pt x="719" y="1"/>
                      <a:pt x="576" y="6"/>
                      <a:pt x="430" y="19"/>
                    </a:cubicBezTo>
                    <a:cubicBezTo>
                      <a:pt x="339" y="19"/>
                      <a:pt x="294" y="41"/>
                      <a:pt x="204" y="41"/>
                    </a:cubicBezTo>
                    <a:cubicBezTo>
                      <a:pt x="136" y="86"/>
                      <a:pt x="68" y="132"/>
                      <a:pt x="0" y="154"/>
                    </a:cubicBezTo>
                    <a:cubicBezTo>
                      <a:pt x="317" y="1128"/>
                      <a:pt x="1154" y="1920"/>
                      <a:pt x="2150" y="2418"/>
                    </a:cubicBezTo>
                    <a:cubicBezTo>
                      <a:pt x="2557" y="2621"/>
                      <a:pt x="2965" y="2802"/>
                      <a:pt x="3395" y="2870"/>
                    </a:cubicBezTo>
                    <a:cubicBezTo>
                      <a:pt x="3706" y="2939"/>
                      <a:pt x="4017" y="2969"/>
                      <a:pt x="4328" y="2969"/>
                    </a:cubicBezTo>
                    <a:cubicBezTo>
                      <a:pt x="4425" y="2969"/>
                      <a:pt x="4521" y="2966"/>
                      <a:pt x="4617" y="2961"/>
                    </a:cubicBezTo>
                    <a:cubicBezTo>
                      <a:pt x="5092" y="2916"/>
                      <a:pt x="5522" y="2757"/>
                      <a:pt x="5907" y="2531"/>
                    </a:cubicBezTo>
                    <a:cubicBezTo>
                      <a:pt x="5839" y="2395"/>
                      <a:pt x="5726" y="2282"/>
                      <a:pt x="5613" y="2146"/>
                    </a:cubicBezTo>
                    <a:cubicBezTo>
                      <a:pt x="5092" y="1580"/>
                      <a:pt x="4413" y="1060"/>
                      <a:pt x="3689" y="698"/>
                    </a:cubicBezTo>
                    <a:cubicBezTo>
                      <a:pt x="3169" y="449"/>
                      <a:pt x="2603" y="222"/>
                      <a:pt x="2037" y="109"/>
                    </a:cubicBezTo>
                    <a:cubicBezTo>
                      <a:pt x="1639" y="43"/>
                      <a:pt x="1254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73" name="Google Shape;10173;p29"/>
              <p:cNvSpPr/>
              <p:nvPr/>
            </p:nvSpPr>
            <p:spPr>
              <a:xfrm>
                <a:off x="5241175" y="5175500"/>
                <a:ext cx="88850" cy="28220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1288" extrusionOk="0">
                    <a:moveTo>
                      <a:pt x="1322" y="1"/>
                    </a:moveTo>
                    <a:cubicBezTo>
                      <a:pt x="459" y="1"/>
                      <a:pt x="222" y="1872"/>
                      <a:pt x="159" y="2753"/>
                    </a:cubicBezTo>
                    <a:cubicBezTo>
                      <a:pt x="0" y="4360"/>
                      <a:pt x="181" y="5990"/>
                      <a:pt x="611" y="7574"/>
                    </a:cubicBezTo>
                    <a:cubicBezTo>
                      <a:pt x="860" y="8547"/>
                      <a:pt x="1426" y="11172"/>
                      <a:pt x="2693" y="11286"/>
                    </a:cubicBezTo>
                    <a:cubicBezTo>
                      <a:pt x="2706" y="11287"/>
                      <a:pt x="2719" y="11287"/>
                      <a:pt x="2732" y="11287"/>
                    </a:cubicBezTo>
                    <a:cubicBezTo>
                      <a:pt x="2945" y="11287"/>
                      <a:pt x="3153" y="11115"/>
                      <a:pt x="3259" y="10923"/>
                    </a:cubicBezTo>
                    <a:cubicBezTo>
                      <a:pt x="3553" y="10493"/>
                      <a:pt x="3508" y="9950"/>
                      <a:pt x="3508" y="9452"/>
                    </a:cubicBezTo>
                    <a:cubicBezTo>
                      <a:pt x="3486" y="7891"/>
                      <a:pt x="3440" y="6306"/>
                      <a:pt x="3169" y="4790"/>
                    </a:cubicBezTo>
                    <a:cubicBezTo>
                      <a:pt x="3056" y="4156"/>
                      <a:pt x="2241" y="264"/>
                      <a:pt x="1539" y="37"/>
                    </a:cubicBezTo>
                    <a:cubicBezTo>
                      <a:pt x="1463" y="12"/>
                      <a:pt x="1390" y="1"/>
                      <a:pt x="1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74" name="Google Shape;10174;p29"/>
              <p:cNvSpPr/>
              <p:nvPr/>
            </p:nvSpPr>
            <p:spPr>
              <a:xfrm>
                <a:off x="5223625" y="5180950"/>
                <a:ext cx="101875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0864" fill="none" extrusionOk="0">
                    <a:moveTo>
                      <a:pt x="3237" y="3395"/>
                    </a:moveTo>
                    <a:cubicBezTo>
                      <a:pt x="3056" y="2784"/>
                      <a:pt x="2830" y="2196"/>
                      <a:pt x="2581" y="1630"/>
                    </a:cubicBezTo>
                    <a:cubicBezTo>
                      <a:pt x="2286" y="996"/>
                      <a:pt x="2015" y="385"/>
                      <a:pt x="1313" y="227"/>
                    </a:cubicBezTo>
                    <a:cubicBezTo>
                      <a:pt x="227" y="0"/>
                      <a:pt x="1" y="770"/>
                      <a:pt x="23" y="1698"/>
                    </a:cubicBezTo>
                    <a:cubicBezTo>
                      <a:pt x="91" y="4504"/>
                      <a:pt x="815" y="7107"/>
                      <a:pt x="1879" y="9687"/>
                    </a:cubicBezTo>
                    <a:cubicBezTo>
                      <a:pt x="2060" y="10185"/>
                      <a:pt x="2513" y="10864"/>
                      <a:pt x="3146" y="10841"/>
                    </a:cubicBezTo>
                    <a:cubicBezTo>
                      <a:pt x="3373" y="10841"/>
                      <a:pt x="3576" y="10638"/>
                      <a:pt x="3690" y="10411"/>
                    </a:cubicBezTo>
                    <a:cubicBezTo>
                      <a:pt x="3916" y="9959"/>
                      <a:pt x="4074" y="8646"/>
                      <a:pt x="4029" y="8125"/>
                    </a:cubicBezTo>
                    <a:cubicBezTo>
                      <a:pt x="3803" y="6609"/>
                      <a:pt x="3644" y="4912"/>
                      <a:pt x="3237" y="339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75" name="Google Shape;10175;p29"/>
              <p:cNvSpPr/>
              <p:nvPr/>
            </p:nvSpPr>
            <p:spPr>
              <a:xfrm>
                <a:off x="5027300" y="4954625"/>
                <a:ext cx="3423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14440" fill="none" extrusionOk="0">
                    <a:moveTo>
                      <a:pt x="13512" y="7650"/>
                    </a:moveTo>
                    <a:cubicBezTo>
                      <a:pt x="13534" y="7854"/>
                      <a:pt x="13580" y="8080"/>
                      <a:pt x="13602" y="8261"/>
                    </a:cubicBezTo>
                    <a:cubicBezTo>
                      <a:pt x="13693" y="9235"/>
                      <a:pt x="13602" y="10230"/>
                      <a:pt x="13195" y="11090"/>
                    </a:cubicBezTo>
                    <a:cubicBezTo>
                      <a:pt x="12742" y="12064"/>
                      <a:pt x="12018" y="12675"/>
                      <a:pt x="11135" y="13240"/>
                    </a:cubicBezTo>
                    <a:cubicBezTo>
                      <a:pt x="9913" y="14033"/>
                      <a:pt x="8623" y="14440"/>
                      <a:pt x="7197" y="14214"/>
                    </a:cubicBezTo>
                    <a:cubicBezTo>
                      <a:pt x="5364" y="13897"/>
                      <a:pt x="3463" y="13467"/>
                      <a:pt x="2082" y="12177"/>
                    </a:cubicBezTo>
                    <a:cubicBezTo>
                      <a:pt x="1313" y="11475"/>
                      <a:pt x="928" y="10615"/>
                      <a:pt x="611" y="9619"/>
                    </a:cubicBezTo>
                    <a:cubicBezTo>
                      <a:pt x="0" y="7650"/>
                      <a:pt x="181" y="5410"/>
                      <a:pt x="1403" y="3690"/>
                    </a:cubicBezTo>
                    <a:cubicBezTo>
                      <a:pt x="2105" y="2694"/>
                      <a:pt x="3056" y="1879"/>
                      <a:pt x="4097" y="1291"/>
                    </a:cubicBezTo>
                    <a:cubicBezTo>
                      <a:pt x="5138" y="680"/>
                      <a:pt x="6790" y="1"/>
                      <a:pt x="7989" y="227"/>
                    </a:cubicBezTo>
                    <a:cubicBezTo>
                      <a:pt x="8963" y="408"/>
                      <a:pt x="10026" y="1472"/>
                      <a:pt x="10683" y="2128"/>
                    </a:cubicBezTo>
                    <a:cubicBezTo>
                      <a:pt x="12176" y="3667"/>
                      <a:pt x="13195" y="5613"/>
                      <a:pt x="13512" y="76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76" name="Google Shape;10176;p29"/>
              <p:cNvSpPr/>
              <p:nvPr/>
            </p:nvSpPr>
            <p:spPr>
              <a:xfrm>
                <a:off x="5298875" y="5106850"/>
                <a:ext cx="1703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541" extrusionOk="0">
                    <a:moveTo>
                      <a:pt x="3613" y="0"/>
                    </a:moveTo>
                    <a:cubicBezTo>
                      <a:pt x="3101" y="0"/>
                      <a:pt x="2598" y="161"/>
                      <a:pt x="2105" y="430"/>
                    </a:cubicBezTo>
                    <a:cubicBezTo>
                      <a:pt x="815" y="1131"/>
                      <a:pt x="1" y="2783"/>
                      <a:pt x="1" y="4209"/>
                    </a:cubicBezTo>
                    <a:cubicBezTo>
                      <a:pt x="1" y="4730"/>
                      <a:pt x="136" y="5273"/>
                      <a:pt x="499" y="5658"/>
                    </a:cubicBezTo>
                    <a:cubicBezTo>
                      <a:pt x="1008" y="6226"/>
                      <a:pt x="1875" y="6540"/>
                      <a:pt x="2642" y="6540"/>
                    </a:cubicBezTo>
                    <a:cubicBezTo>
                      <a:pt x="2761" y="6540"/>
                      <a:pt x="2876" y="6533"/>
                      <a:pt x="2988" y="6518"/>
                    </a:cubicBezTo>
                    <a:cubicBezTo>
                      <a:pt x="3667" y="6427"/>
                      <a:pt x="4369" y="6133"/>
                      <a:pt x="5025" y="5748"/>
                    </a:cubicBezTo>
                    <a:cubicBezTo>
                      <a:pt x="5772" y="5273"/>
                      <a:pt x="6292" y="4526"/>
                      <a:pt x="6587" y="3711"/>
                    </a:cubicBezTo>
                    <a:cubicBezTo>
                      <a:pt x="6813" y="2964"/>
                      <a:pt x="6700" y="2399"/>
                      <a:pt x="6292" y="1720"/>
                    </a:cubicBezTo>
                    <a:cubicBezTo>
                      <a:pt x="5885" y="995"/>
                      <a:pt x="5206" y="430"/>
                      <a:pt x="4414" y="135"/>
                    </a:cubicBezTo>
                    <a:cubicBezTo>
                      <a:pt x="4144" y="43"/>
                      <a:pt x="3878" y="0"/>
                      <a:pt x="3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77" name="Google Shape;10177;p29"/>
              <p:cNvSpPr/>
              <p:nvPr/>
            </p:nvSpPr>
            <p:spPr>
              <a:xfrm>
                <a:off x="5304525" y="5085900"/>
                <a:ext cx="166950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7741" fill="none" extrusionOk="0">
                    <a:moveTo>
                      <a:pt x="4980" y="6450"/>
                    </a:moveTo>
                    <a:cubicBezTo>
                      <a:pt x="3667" y="7424"/>
                      <a:pt x="1698" y="7740"/>
                      <a:pt x="499" y="6473"/>
                    </a:cubicBezTo>
                    <a:cubicBezTo>
                      <a:pt x="137" y="6066"/>
                      <a:pt x="1" y="5545"/>
                      <a:pt x="1" y="5025"/>
                    </a:cubicBezTo>
                    <a:cubicBezTo>
                      <a:pt x="1" y="4187"/>
                      <a:pt x="295" y="3395"/>
                      <a:pt x="589" y="2603"/>
                    </a:cubicBezTo>
                    <a:cubicBezTo>
                      <a:pt x="838" y="1879"/>
                      <a:pt x="1608" y="1245"/>
                      <a:pt x="2264" y="928"/>
                    </a:cubicBezTo>
                    <a:cubicBezTo>
                      <a:pt x="4188" y="0"/>
                      <a:pt x="6677" y="1313"/>
                      <a:pt x="6519" y="3554"/>
                    </a:cubicBezTo>
                    <a:cubicBezTo>
                      <a:pt x="6474" y="4459"/>
                      <a:pt x="6112" y="5364"/>
                      <a:pt x="5478" y="602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78" name="Google Shape;10178;p29"/>
              <p:cNvSpPr/>
              <p:nvPr/>
            </p:nvSpPr>
            <p:spPr>
              <a:xfrm>
                <a:off x="5307925" y="5129925"/>
                <a:ext cx="12620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522" extrusionOk="0">
                    <a:moveTo>
                      <a:pt x="2591" y="0"/>
                    </a:moveTo>
                    <a:cubicBezTo>
                      <a:pt x="2197" y="0"/>
                      <a:pt x="1806" y="91"/>
                      <a:pt x="1472" y="276"/>
                    </a:cubicBezTo>
                    <a:cubicBezTo>
                      <a:pt x="567" y="751"/>
                      <a:pt x="1" y="1883"/>
                      <a:pt x="1" y="2901"/>
                    </a:cubicBezTo>
                    <a:cubicBezTo>
                      <a:pt x="23" y="3264"/>
                      <a:pt x="114" y="3671"/>
                      <a:pt x="363" y="3920"/>
                    </a:cubicBezTo>
                    <a:cubicBezTo>
                      <a:pt x="739" y="4316"/>
                      <a:pt x="1322" y="4521"/>
                      <a:pt x="1857" y="4521"/>
                    </a:cubicBezTo>
                    <a:cubicBezTo>
                      <a:pt x="1933" y="4521"/>
                      <a:pt x="2009" y="4517"/>
                      <a:pt x="2083" y="4508"/>
                    </a:cubicBezTo>
                    <a:cubicBezTo>
                      <a:pt x="2581" y="4463"/>
                      <a:pt x="3056" y="4259"/>
                      <a:pt x="3509" y="3965"/>
                    </a:cubicBezTo>
                    <a:cubicBezTo>
                      <a:pt x="4075" y="3626"/>
                      <a:pt x="4550" y="3128"/>
                      <a:pt x="4776" y="2585"/>
                    </a:cubicBezTo>
                    <a:cubicBezTo>
                      <a:pt x="5048" y="1974"/>
                      <a:pt x="4640" y="978"/>
                      <a:pt x="4142" y="548"/>
                    </a:cubicBezTo>
                    <a:cubicBezTo>
                      <a:pt x="3729" y="187"/>
                      <a:pt x="3157" y="0"/>
                      <a:pt x="25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79" name="Google Shape;10179;p29"/>
              <p:cNvSpPr/>
              <p:nvPr/>
            </p:nvSpPr>
            <p:spPr>
              <a:xfrm>
                <a:off x="5006350" y="4927075"/>
                <a:ext cx="1658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7129" extrusionOk="0">
                    <a:moveTo>
                      <a:pt x="2896" y="0"/>
                    </a:moveTo>
                    <a:cubicBezTo>
                      <a:pt x="2737" y="0"/>
                      <a:pt x="2579" y="13"/>
                      <a:pt x="2423" y="39"/>
                    </a:cubicBezTo>
                    <a:cubicBezTo>
                      <a:pt x="1472" y="175"/>
                      <a:pt x="205" y="1057"/>
                      <a:pt x="91" y="2053"/>
                    </a:cubicBezTo>
                    <a:cubicBezTo>
                      <a:pt x="1" y="2845"/>
                      <a:pt x="205" y="3796"/>
                      <a:pt x="612" y="4679"/>
                    </a:cubicBezTo>
                    <a:cubicBezTo>
                      <a:pt x="906" y="5357"/>
                      <a:pt x="1359" y="5969"/>
                      <a:pt x="1902" y="6421"/>
                    </a:cubicBezTo>
                    <a:cubicBezTo>
                      <a:pt x="2430" y="6843"/>
                      <a:pt x="3162" y="7129"/>
                      <a:pt x="3866" y="7129"/>
                    </a:cubicBezTo>
                    <a:cubicBezTo>
                      <a:pt x="4068" y="7129"/>
                      <a:pt x="4268" y="7105"/>
                      <a:pt x="4459" y="7055"/>
                    </a:cubicBezTo>
                    <a:cubicBezTo>
                      <a:pt x="4957" y="6919"/>
                      <a:pt x="5387" y="6534"/>
                      <a:pt x="5659" y="6127"/>
                    </a:cubicBezTo>
                    <a:cubicBezTo>
                      <a:pt x="6451" y="4905"/>
                      <a:pt x="6632" y="3072"/>
                      <a:pt x="5931" y="1782"/>
                    </a:cubicBezTo>
                    <a:cubicBezTo>
                      <a:pt x="5350" y="740"/>
                      <a:pt x="4114" y="0"/>
                      <a:pt x="2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80" name="Google Shape;10180;p29"/>
              <p:cNvSpPr/>
              <p:nvPr/>
            </p:nvSpPr>
            <p:spPr>
              <a:xfrm>
                <a:off x="4999575" y="4930300"/>
                <a:ext cx="17372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858" fill="none" extrusionOk="0">
                    <a:moveTo>
                      <a:pt x="5772" y="5704"/>
                    </a:moveTo>
                    <a:cubicBezTo>
                      <a:pt x="6654" y="4346"/>
                      <a:pt x="6948" y="1766"/>
                      <a:pt x="5364" y="793"/>
                    </a:cubicBezTo>
                    <a:cubicBezTo>
                      <a:pt x="5025" y="589"/>
                      <a:pt x="4685" y="408"/>
                      <a:pt x="4323" y="295"/>
                    </a:cubicBezTo>
                    <a:cubicBezTo>
                      <a:pt x="3961" y="182"/>
                      <a:pt x="3554" y="68"/>
                      <a:pt x="3146" y="46"/>
                    </a:cubicBezTo>
                    <a:cubicBezTo>
                      <a:pt x="2241" y="0"/>
                      <a:pt x="1336" y="340"/>
                      <a:pt x="679" y="951"/>
                    </a:cubicBezTo>
                    <a:cubicBezTo>
                      <a:pt x="272" y="1358"/>
                      <a:pt x="46" y="1947"/>
                      <a:pt x="23" y="2490"/>
                    </a:cubicBezTo>
                    <a:cubicBezTo>
                      <a:pt x="0" y="2943"/>
                      <a:pt x="91" y="3350"/>
                      <a:pt x="204" y="3780"/>
                    </a:cubicBezTo>
                    <a:cubicBezTo>
                      <a:pt x="453" y="4685"/>
                      <a:pt x="1019" y="5591"/>
                      <a:pt x="1856" y="6021"/>
                    </a:cubicBezTo>
                    <a:cubicBezTo>
                      <a:pt x="2694" y="6451"/>
                      <a:pt x="3599" y="6858"/>
                      <a:pt x="4527" y="6609"/>
                    </a:cubicBezTo>
                    <a:cubicBezTo>
                      <a:pt x="5070" y="6496"/>
                      <a:pt x="5477" y="6134"/>
                      <a:pt x="5772" y="570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81" name="Google Shape;10181;p29"/>
              <p:cNvSpPr/>
              <p:nvPr/>
            </p:nvSpPr>
            <p:spPr>
              <a:xfrm>
                <a:off x="5035775" y="4962475"/>
                <a:ext cx="13130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687" extrusionOk="0">
                    <a:moveTo>
                      <a:pt x="2277" y="0"/>
                    </a:moveTo>
                    <a:cubicBezTo>
                      <a:pt x="2158" y="0"/>
                      <a:pt x="2041" y="9"/>
                      <a:pt x="1925" y="26"/>
                    </a:cubicBezTo>
                    <a:cubicBezTo>
                      <a:pt x="1178" y="139"/>
                      <a:pt x="159" y="818"/>
                      <a:pt x="69" y="1610"/>
                    </a:cubicBezTo>
                    <a:cubicBezTo>
                      <a:pt x="1" y="2289"/>
                      <a:pt x="159" y="3059"/>
                      <a:pt x="476" y="3738"/>
                    </a:cubicBezTo>
                    <a:cubicBezTo>
                      <a:pt x="725" y="4281"/>
                      <a:pt x="1087" y="4779"/>
                      <a:pt x="1517" y="5118"/>
                    </a:cubicBezTo>
                    <a:cubicBezTo>
                      <a:pt x="1948" y="5460"/>
                      <a:pt x="2536" y="5687"/>
                      <a:pt x="3100" y="5687"/>
                    </a:cubicBezTo>
                    <a:cubicBezTo>
                      <a:pt x="3246" y="5687"/>
                      <a:pt x="3391" y="5672"/>
                      <a:pt x="3531" y="5639"/>
                    </a:cubicBezTo>
                    <a:cubicBezTo>
                      <a:pt x="3916" y="5526"/>
                      <a:pt x="4256" y="5231"/>
                      <a:pt x="4482" y="4869"/>
                    </a:cubicBezTo>
                    <a:cubicBezTo>
                      <a:pt x="5116" y="3919"/>
                      <a:pt x="5251" y="2470"/>
                      <a:pt x="4686" y="1407"/>
                    </a:cubicBezTo>
                    <a:cubicBezTo>
                      <a:pt x="4242" y="560"/>
                      <a:pt x="3242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82" name="Google Shape;10182;p29"/>
              <p:cNvSpPr/>
              <p:nvPr/>
            </p:nvSpPr>
            <p:spPr>
              <a:xfrm>
                <a:off x="5027300" y="4931425"/>
                <a:ext cx="3689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4757" h="14720" extrusionOk="0">
                    <a:moveTo>
                      <a:pt x="9687" y="1"/>
                    </a:moveTo>
                    <a:cubicBezTo>
                      <a:pt x="9890" y="227"/>
                      <a:pt x="10049" y="476"/>
                      <a:pt x="10139" y="770"/>
                    </a:cubicBezTo>
                    <a:cubicBezTo>
                      <a:pt x="10210" y="946"/>
                      <a:pt x="10130" y="1012"/>
                      <a:pt x="10007" y="1012"/>
                    </a:cubicBezTo>
                    <a:cubicBezTo>
                      <a:pt x="9971" y="1012"/>
                      <a:pt x="9931" y="1007"/>
                      <a:pt x="9890" y="997"/>
                    </a:cubicBezTo>
                    <a:cubicBezTo>
                      <a:pt x="9239" y="777"/>
                      <a:pt x="8567" y="676"/>
                      <a:pt x="7895" y="676"/>
                    </a:cubicBezTo>
                    <a:cubicBezTo>
                      <a:pt x="6558" y="676"/>
                      <a:pt x="5218" y="1073"/>
                      <a:pt x="4029" y="1721"/>
                    </a:cubicBezTo>
                    <a:cubicBezTo>
                      <a:pt x="2988" y="2332"/>
                      <a:pt x="2060" y="3147"/>
                      <a:pt x="1358" y="4142"/>
                    </a:cubicBezTo>
                    <a:cubicBezTo>
                      <a:pt x="611" y="5183"/>
                      <a:pt x="295" y="6315"/>
                      <a:pt x="159" y="7582"/>
                    </a:cubicBezTo>
                    <a:cubicBezTo>
                      <a:pt x="0" y="9031"/>
                      <a:pt x="702" y="10321"/>
                      <a:pt x="1585" y="11407"/>
                    </a:cubicBezTo>
                    <a:cubicBezTo>
                      <a:pt x="2082" y="12018"/>
                      <a:pt x="2716" y="12584"/>
                      <a:pt x="3350" y="13082"/>
                    </a:cubicBezTo>
                    <a:cubicBezTo>
                      <a:pt x="3916" y="13489"/>
                      <a:pt x="4549" y="13829"/>
                      <a:pt x="5206" y="14100"/>
                    </a:cubicBezTo>
                    <a:cubicBezTo>
                      <a:pt x="5817" y="14327"/>
                      <a:pt x="6473" y="14508"/>
                      <a:pt x="7152" y="14621"/>
                    </a:cubicBezTo>
                    <a:cubicBezTo>
                      <a:pt x="7539" y="14685"/>
                      <a:pt x="7932" y="14720"/>
                      <a:pt x="8323" y="14720"/>
                    </a:cubicBezTo>
                    <a:cubicBezTo>
                      <a:pt x="9327" y="14720"/>
                      <a:pt x="10324" y="14489"/>
                      <a:pt x="11203" y="13919"/>
                    </a:cubicBezTo>
                    <a:cubicBezTo>
                      <a:pt x="12357" y="13150"/>
                      <a:pt x="13240" y="12018"/>
                      <a:pt x="13851" y="10819"/>
                    </a:cubicBezTo>
                    <a:cubicBezTo>
                      <a:pt x="14100" y="10321"/>
                      <a:pt x="14281" y="9755"/>
                      <a:pt x="14417" y="9257"/>
                    </a:cubicBezTo>
                    <a:cubicBezTo>
                      <a:pt x="14530" y="8782"/>
                      <a:pt x="14621" y="8284"/>
                      <a:pt x="14643" y="7809"/>
                    </a:cubicBezTo>
                    <a:cubicBezTo>
                      <a:pt x="14756" y="6021"/>
                      <a:pt x="14145" y="4210"/>
                      <a:pt x="12923" y="2943"/>
                    </a:cubicBezTo>
                    <a:cubicBezTo>
                      <a:pt x="12584" y="2558"/>
                      <a:pt x="12176" y="2219"/>
                      <a:pt x="11746" y="1902"/>
                    </a:cubicBezTo>
                    <a:cubicBezTo>
                      <a:pt x="11611" y="1811"/>
                      <a:pt x="11452" y="1721"/>
                      <a:pt x="11339" y="1608"/>
                    </a:cubicBezTo>
                    <a:cubicBezTo>
                      <a:pt x="11181" y="1494"/>
                      <a:pt x="11181" y="1427"/>
                      <a:pt x="11362" y="1336"/>
                    </a:cubicBezTo>
                    <a:cubicBezTo>
                      <a:pt x="11633" y="1155"/>
                      <a:pt x="11973" y="1110"/>
                      <a:pt x="12289" y="1087"/>
                    </a:cubicBezTo>
                    <a:cubicBezTo>
                      <a:pt x="12384" y="1077"/>
                      <a:pt x="12478" y="1072"/>
                      <a:pt x="12570" y="1072"/>
                    </a:cubicBezTo>
                    <a:cubicBezTo>
                      <a:pt x="12874" y="1072"/>
                      <a:pt x="13166" y="1120"/>
                      <a:pt x="13444" y="1155"/>
                    </a:cubicBezTo>
                    <a:cubicBezTo>
                      <a:pt x="13172" y="861"/>
                      <a:pt x="12765" y="657"/>
                      <a:pt x="12357" y="544"/>
                    </a:cubicBezTo>
                    <a:cubicBezTo>
                      <a:pt x="12202" y="475"/>
                      <a:pt x="12033" y="445"/>
                      <a:pt x="11861" y="445"/>
                    </a:cubicBezTo>
                    <a:cubicBezTo>
                      <a:pt x="11808" y="445"/>
                      <a:pt x="11754" y="448"/>
                      <a:pt x="11701" y="453"/>
                    </a:cubicBezTo>
                    <a:cubicBezTo>
                      <a:pt x="11384" y="476"/>
                      <a:pt x="10818" y="702"/>
                      <a:pt x="10728" y="1019"/>
                    </a:cubicBezTo>
                    <a:cubicBezTo>
                      <a:pt x="10547" y="544"/>
                      <a:pt x="10162" y="182"/>
                      <a:pt x="9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83" name="Google Shape;10183;p29"/>
              <p:cNvSpPr/>
              <p:nvPr/>
            </p:nvSpPr>
            <p:spPr>
              <a:xfrm>
                <a:off x="5021625" y="4943325"/>
                <a:ext cx="36895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4758" h="14738" extrusionOk="0">
                    <a:moveTo>
                      <a:pt x="9687" y="0"/>
                    </a:moveTo>
                    <a:cubicBezTo>
                      <a:pt x="9891" y="226"/>
                      <a:pt x="10050" y="498"/>
                      <a:pt x="10140" y="769"/>
                    </a:cubicBezTo>
                    <a:cubicBezTo>
                      <a:pt x="10208" y="940"/>
                      <a:pt x="10135" y="1021"/>
                      <a:pt x="10017" y="1021"/>
                    </a:cubicBezTo>
                    <a:cubicBezTo>
                      <a:pt x="9979" y="1021"/>
                      <a:pt x="9936" y="1012"/>
                      <a:pt x="9891" y="996"/>
                    </a:cubicBezTo>
                    <a:cubicBezTo>
                      <a:pt x="9242" y="777"/>
                      <a:pt x="8573" y="676"/>
                      <a:pt x="7904" y="676"/>
                    </a:cubicBezTo>
                    <a:cubicBezTo>
                      <a:pt x="6564" y="676"/>
                      <a:pt x="5221" y="1079"/>
                      <a:pt x="4029" y="1743"/>
                    </a:cubicBezTo>
                    <a:cubicBezTo>
                      <a:pt x="2988" y="2331"/>
                      <a:pt x="2060" y="3146"/>
                      <a:pt x="1359" y="4142"/>
                    </a:cubicBezTo>
                    <a:cubicBezTo>
                      <a:pt x="612" y="5183"/>
                      <a:pt x="295" y="6314"/>
                      <a:pt x="159" y="7582"/>
                    </a:cubicBezTo>
                    <a:cubicBezTo>
                      <a:pt x="1" y="9030"/>
                      <a:pt x="703" y="10343"/>
                      <a:pt x="1585" y="11407"/>
                    </a:cubicBezTo>
                    <a:cubicBezTo>
                      <a:pt x="2083" y="12040"/>
                      <a:pt x="2717" y="12606"/>
                      <a:pt x="3351" y="13081"/>
                    </a:cubicBezTo>
                    <a:cubicBezTo>
                      <a:pt x="3916" y="13511"/>
                      <a:pt x="4550" y="13851"/>
                      <a:pt x="5206" y="14100"/>
                    </a:cubicBezTo>
                    <a:cubicBezTo>
                      <a:pt x="5817" y="14326"/>
                      <a:pt x="6474" y="14530"/>
                      <a:pt x="7153" y="14643"/>
                    </a:cubicBezTo>
                    <a:cubicBezTo>
                      <a:pt x="7526" y="14704"/>
                      <a:pt x="7904" y="14737"/>
                      <a:pt x="8282" y="14737"/>
                    </a:cubicBezTo>
                    <a:cubicBezTo>
                      <a:pt x="9300" y="14737"/>
                      <a:pt x="10312" y="14497"/>
                      <a:pt x="11204" y="13919"/>
                    </a:cubicBezTo>
                    <a:cubicBezTo>
                      <a:pt x="12358" y="13172"/>
                      <a:pt x="13241" y="12040"/>
                      <a:pt x="13852" y="10818"/>
                    </a:cubicBezTo>
                    <a:cubicBezTo>
                      <a:pt x="14101" y="10343"/>
                      <a:pt x="14282" y="9777"/>
                      <a:pt x="14418" y="9257"/>
                    </a:cubicBezTo>
                    <a:cubicBezTo>
                      <a:pt x="14531" y="8781"/>
                      <a:pt x="14621" y="8306"/>
                      <a:pt x="14644" y="7808"/>
                    </a:cubicBezTo>
                    <a:cubicBezTo>
                      <a:pt x="14757" y="6043"/>
                      <a:pt x="14146" y="4255"/>
                      <a:pt x="12924" y="2942"/>
                    </a:cubicBezTo>
                    <a:cubicBezTo>
                      <a:pt x="12584" y="2557"/>
                      <a:pt x="12177" y="2218"/>
                      <a:pt x="11747" y="1901"/>
                    </a:cubicBezTo>
                    <a:cubicBezTo>
                      <a:pt x="11611" y="1811"/>
                      <a:pt x="11453" y="1743"/>
                      <a:pt x="11340" y="1630"/>
                    </a:cubicBezTo>
                    <a:cubicBezTo>
                      <a:pt x="11181" y="1516"/>
                      <a:pt x="11181" y="1426"/>
                      <a:pt x="11362" y="1335"/>
                    </a:cubicBezTo>
                    <a:cubicBezTo>
                      <a:pt x="11634" y="1177"/>
                      <a:pt x="11973" y="1109"/>
                      <a:pt x="12290" y="1086"/>
                    </a:cubicBezTo>
                    <a:cubicBezTo>
                      <a:pt x="12362" y="1082"/>
                      <a:pt x="12434" y="1080"/>
                      <a:pt x="12505" y="1080"/>
                    </a:cubicBezTo>
                    <a:cubicBezTo>
                      <a:pt x="12833" y="1080"/>
                      <a:pt x="13146" y="1121"/>
                      <a:pt x="13444" y="1177"/>
                    </a:cubicBezTo>
                    <a:cubicBezTo>
                      <a:pt x="13173" y="860"/>
                      <a:pt x="12765" y="656"/>
                      <a:pt x="12358" y="543"/>
                    </a:cubicBezTo>
                    <a:cubicBezTo>
                      <a:pt x="12202" y="474"/>
                      <a:pt x="12034" y="444"/>
                      <a:pt x="11862" y="444"/>
                    </a:cubicBezTo>
                    <a:cubicBezTo>
                      <a:pt x="11809" y="444"/>
                      <a:pt x="11755" y="447"/>
                      <a:pt x="11702" y="453"/>
                    </a:cubicBezTo>
                    <a:cubicBezTo>
                      <a:pt x="11385" y="498"/>
                      <a:pt x="10819" y="724"/>
                      <a:pt x="10729" y="1018"/>
                    </a:cubicBezTo>
                    <a:cubicBezTo>
                      <a:pt x="10548" y="543"/>
                      <a:pt x="10163" y="181"/>
                      <a:pt x="9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84" name="Google Shape;10184;p29"/>
              <p:cNvSpPr/>
              <p:nvPr/>
            </p:nvSpPr>
            <p:spPr>
              <a:xfrm>
                <a:off x="5051050" y="5006600"/>
                <a:ext cx="305000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2200" h="11045" extrusionOk="0">
                    <a:moveTo>
                      <a:pt x="4665" y="1"/>
                    </a:moveTo>
                    <a:cubicBezTo>
                      <a:pt x="4264" y="1"/>
                      <a:pt x="3866" y="80"/>
                      <a:pt x="3509" y="230"/>
                    </a:cubicBezTo>
                    <a:cubicBezTo>
                      <a:pt x="2558" y="592"/>
                      <a:pt x="1766" y="1362"/>
                      <a:pt x="1155" y="2176"/>
                    </a:cubicBezTo>
                    <a:cubicBezTo>
                      <a:pt x="544" y="3059"/>
                      <a:pt x="250" y="4010"/>
                      <a:pt x="137" y="5051"/>
                    </a:cubicBezTo>
                    <a:cubicBezTo>
                      <a:pt x="1" y="6250"/>
                      <a:pt x="589" y="7359"/>
                      <a:pt x="1336" y="8264"/>
                    </a:cubicBezTo>
                    <a:cubicBezTo>
                      <a:pt x="1766" y="8785"/>
                      <a:pt x="2264" y="9283"/>
                      <a:pt x="2830" y="9668"/>
                    </a:cubicBezTo>
                    <a:cubicBezTo>
                      <a:pt x="3305" y="10007"/>
                      <a:pt x="3826" y="10301"/>
                      <a:pt x="4369" y="10528"/>
                    </a:cubicBezTo>
                    <a:cubicBezTo>
                      <a:pt x="4889" y="10709"/>
                      <a:pt x="5433" y="10890"/>
                      <a:pt x="5998" y="10980"/>
                    </a:cubicBezTo>
                    <a:cubicBezTo>
                      <a:pt x="6296" y="11021"/>
                      <a:pt x="6599" y="11044"/>
                      <a:pt x="6902" y="11044"/>
                    </a:cubicBezTo>
                    <a:cubicBezTo>
                      <a:pt x="7770" y="11044"/>
                      <a:pt x="8638" y="10856"/>
                      <a:pt x="9393" y="10369"/>
                    </a:cubicBezTo>
                    <a:cubicBezTo>
                      <a:pt x="10389" y="9758"/>
                      <a:pt x="11113" y="8785"/>
                      <a:pt x="11634" y="7767"/>
                    </a:cubicBezTo>
                    <a:cubicBezTo>
                      <a:pt x="12018" y="6974"/>
                      <a:pt x="12200" y="6001"/>
                      <a:pt x="11996" y="5141"/>
                    </a:cubicBezTo>
                    <a:cubicBezTo>
                      <a:pt x="11792" y="4123"/>
                      <a:pt x="11226" y="3240"/>
                      <a:pt x="10253" y="2833"/>
                    </a:cubicBezTo>
                    <a:cubicBezTo>
                      <a:pt x="9970" y="2705"/>
                      <a:pt x="9669" y="2622"/>
                      <a:pt x="9333" y="2622"/>
                    </a:cubicBezTo>
                    <a:cubicBezTo>
                      <a:pt x="9133" y="2622"/>
                      <a:pt x="8920" y="2652"/>
                      <a:pt x="8692" y="2720"/>
                    </a:cubicBezTo>
                    <a:cubicBezTo>
                      <a:pt x="8284" y="2788"/>
                      <a:pt x="7764" y="3127"/>
                      <a:pt x="7764" y="3127"/>
                    </a:cubicBezTo>
                    <a:cubicBezTo>
                      <a:pt x="7764" y="3127"/>
                      <a:pt x="7537" y="2425"/>
                      <a:pt x="7379" y="2086"/>
                    </a:cubicBezTo>
                    <a:cubicBezTo>
                      <a:pt x="7107" y="1294"/>
                      <a:pt x="6632" y="570"/>
                      <a:pt x="5795" y="230"/>
                    </a:cubicBezTo>
                    <a:cubicBezTo>
                      <a:pt x="5439" y="75"/>
                      <a:pt x="5051" y="1"/>
                      <a:pt x="46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85" name="Google Shape;10185;p29"/>
              <p:cNvSpPr/>
              <p:nvPr/>
            </p:nvSpPr>
            <p:spPr>
              <a:xfrm>
                <a:off x="5084450" y="5097100"/>
                <a:ext cx="6170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08" extrusionOk="0">
                    <a:moveTo>
                      <a:pt x="956" y="0"/>
                    </a:moveTo>
                    <a:cubicBezTo>
                      <a:pt x="637" y="0"/>
                      <a:pt x="362" y="123"/>
                      <a:pt x="226" y="367"/>
                    </a:cubicBezTo>
                    <a:cubicBezTo>
                      <a:pt x="0" y="752"/>
                      <a:pt x="272" y="1318"/>
                      <a:pt x="838" y="1634"/>
                    </a:cubicBezTo>
                    <a:cubicBezTo>
                      <a:pt x="1062" y="1751"/>
                      <a:pt x="1297" y="1807"/>
                      <a:pt x="1512" y="1807"/>
                    </a:cubicBezTo>
                    <a:cubicBezTo>
                      <a:pt x="1842" y="1807"/>
                      <a:pt x="2127" y="1677"/>
                      <a:pt x="2263" y="1431"/>
                    </a:cubicBezTo>
                    <a:cubicBezTo>
                      <a:pt x="2467" y="1046"/>
                      <a:pt x="2173" y="458"/>
                      <a:pt x="1630" y="163"/>
                    </a:cubicBezTo>
                    <a:cubicBezTo>
                      <a:pt x="1403" y="55"/>
                      <a:pt x="1170" y="0"/>
                      <a:pt x="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86" name="Google Shape;10186;p29"/>
              <p:cNvSpPr/>
              <p:nvPr/>
            </p:nvSpPr>
            <p:spPr>
              <a:xfrm>
                <a:off x="5114425" y="5071775"/>
                <a:ext cx="6170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150" extrusionOk="0">
                    <a:moveTo>
                      <a:pt x="1187" y="0"/>
                    </a:moveTo>
                    <a:cubicBezTo>
                      <a:pt x="1008" y="0"/>
                      <a:pt x="826" y="44"/>
                      <a:pt x="657" y="135"/>
                    </a:cubicBezTo>
                    <a:cubicBezTo>
                      <a:pt x="204" y="362"/>
                      <a:pt x="1" y="859"/>
                      <a:pt x="91" y="1312"/>
                    </a:cubicBezTo>
                    <a:cubicBezTo>
                      <a:pt x="566" y="1357"/>
                      <a:pt x="1087" y="1652"/>
                      <a:pt x="1562" y="2150"/>
                    </a:cubicBezTo>
                    <a:cubicBezTo>
                      <a:pt x="1630" y="2150"/>
                      <a:pt x="1675" y="2104"/>
                      <a:pt x="1743" y="2082"/>
                    </a:cubicBezTo>
                    <a:cubicBezTo>
                      <a:pt x="2286" y="1810"/>
                      <a:pt x="2468" y="1131"/>
                      <a:pt x="2173" y="588"/>
                    </a:cubicBezTo>
                    <a:cubicBezTo>
                      <a:pt x="1971" y="214"/>
                      <a:pt x="1585" y="0"/>
                      <a:pt x="1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87" name="Google Shape;10187;p29"/>
              <p:cNvSpPr/>
              <p:nvPr/>
            </p:nvSpPr>
            <p:spPr>
              <a:xfrm>
                <a:off x="5108200" y="5101725"/>
                <a:ext cx="5095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14" fill="none" extrusionOk="0">
                    <a:moveTo>
                      <a:pt x="1" y="159"/>
                    </a:moveTo>
                    <a:cubicBezTo>
                      <a:pt x="1" y="159"/>
                      <a:pt x="1291" y="1"/>
                      <a:pt x="2038" y="131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88" name="Google Shape;10188;p29"/>
              <p:cNvSpPr/>
              <p:nvPr/>
            </p:nvSpPr>
            <p:spPr>
              <a:xfrm>
                <a:off x="5128000" y="5078925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93" y="0"/>
                    </a:moveTo>
                    <a:cubicBezTo>
                      <a:pt x="337" y="0"/>
                      <a:pt x="280" y="11"/>
                      <a:pt x="227" y="30"/>
                    </a:cubicBezTo>
                    <a:cubicBezTo>
                      <a:pt x="69" y="121"/>
                      <a:pt x="1" y="347"/>
                      <a:pt x="91" y="528"/>
                    </a:cubicBezTo>
                    <a:cubicBezTo>
                      <a:pt x="154" y="638"/>
                      <a:pt x="282" y="705"/>
                      <a:pt x="408" y="705"/>
                    </a:cubicBezTo>
                    <a:cubicBezTo>
                      <a:pt x="463" y="705"/>
                      <a:pt x="518" y="692"/>
                      <a:pt x="567" y="664"/>
                    </a:cubicBezTo>
                    <a:cubicBezTo>
                      <a:pt x="748" y="573"/>
                      <a:pt x="793" y="347"/>
                      <a:pt x="725" y="189"/>
                    </a:cubicBezTo>
                    <a:cubicBezTo>
                      <a:pt x="661" y="60"/>
                      <a:pt x="529" y="0"/>
                      <a:pt x="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89" name="Google Shape;10189;p29"/>
              <p:cNvSpPr/>
              <p:nvPr/>
            </p:nvSpPr>
            <p:spPr>
              <a:xfrm>
                <a:off x="5249100" y="5169800"/>
                <a:ext cx="6112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866" extrusionOk="0">
                    <a:moveTo>
                      <a:pt x="910" y="1"/>
                    </a:moveTo>
                    <a:cubicBezTo>
                      <a:pt x="609" y="1"/>
                      <a:pt x="354" y="117"/>
                      <a:pt x="226" y="333"/>
                    </a:cubicBezTo>
                    <a:cubicBezTo>
                      <a:pt x="0" y="741"/>
                      <a:pt x="249" y="1306"/>
                      <a:pt x="792" y="1646"/>
                    </a:cubicBezTo>
                    <a:cubicBezTo>
                      <a:pt x="1030" y="1795"/>
                      <a:pt x="1290" y="1865"/>
                      <a:pt x="1525" y="1865"/>
                    </a:cubicBezTo>
                    <a:cubicBezTo>
                      <a:pt x="1828" y="1865"/>
                      <a:pt x="2091" y="1749"/>
                      <a:pt x="2218" y="1533"/>
                    </a:cubicBezTo>
                    <a:cubicBezTo>
                      <a:pt x="2444" y="1125"/>
                      <a:pt x="2173" y="560"/>
                      <a:pt x="1652" y="220"/>
                    </a:cubicBezTo>
                    <a:cubicBezTo>
                      <a:pt x="1404" y="71"/>
                      <a:pt x="1144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90" name="Google Shape;10190;p29"/>
              <p:cNvSpPr/>
              <p:nvPr/>
            </p:nvSpPr>
            <p:spPr>
              <a:xfrm>
                <a:off x="5252475" y="5129450"/>
                <a:ext cx="566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51" extrusionOk="0">
                    <a:moveTo>
                      <a:pt x="1087" y="1"/>
                    </a:moveTo>
                    <a:cubicBezTo>
                      <a:pt x="453" y="24"/>
                      <a:pt x="1" y="567"/>
                      <a:pt x="1" y="1155"/>
                    </a:cubicBezTo>
                    <a:cubicBezTo>
                      <a:pt x="1" y="1223"/>
                      <a:pt x="1" y="1268"/>
                      <a:pt x="46" y="1336"/>
                    </a:cubicBezTo>
                    <a:cubicBezTo>
                      <a:pt x="680" y="1495"/>
                      <a:pt x="1223" y="1789"/>
                      <a:pt x="1517" y="2151"/>
                    </a:cubicBezTo>
                    <a:cubicBezTo>
                      <a:pt x="1970" y="1993"/>
                      <a:pt x="2264" y="1563"/>
                      <a:pt x="2241" y="1087"/>
                    </a:cubicBezTo>
                    <a:cubicBezTo>
                      <a:pt x="2219" y="454"/>
                      <a:pt x="1698" y="1"/>
                      <a:pt x="1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91" name="Google Shape;10191;p29"/>
              <p:cNvSpPr/>
              <p:nvPr/>
            </p:nvSpPr>
            <p:spPr>
              <a:xfrm>
                <a:off x="5244000" y="5162275"/>
                <a:ext cx="509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178" fill="none" extrusionOk="0">
                    <a:moveTo>
                      <a:pt x="2037" y="1177"/>
                    </a:moveTo>
                    <a:cubicBezTo>
                      <a:pt x="2037" y="1177"/>
                      <a:pt x="1517" y="1"/>
                      <a:pt x="0" y="23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92" name="Google Shape;10192;p29"/>
              <p:cNvSpPr/>
              <p:nvPr/>
            </p:nvSpPr>
            <p:spPr>
              <a:xfrm>
                <a:off x="5285300" y="514870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59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6" y="702"/>
                      <a:pt x="702" y="544"/>
                      <a:pt x="702" y="340"/>
                    </a:cubicBezTo>
                    <a:cubicBezTo>
                      <a:pt x="702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93" name="Google Shape;10193;p29"/>
              <p:cNvSpPr/>
              <p:nvPr/>
            </p:nvSpPr>
            <p:spPr>
              <a:xfrm>
                <a:off x="5191375" y="5157150"/>
                <a:ext cx="198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78" extrusionOk="0">
                    <a:moveTo>
                      <a:pt x="94" y="0"/>
                    </a:moveTo>
                    <a:cubicBezTo>
                      <a:pt x="69" y="0"/>
                      <a:pt x="52" y="7"/>
                      <a:pt x="46" y="25"/>
                    </a:cubicBezTo>
                    <a:cubicBezTo>
                      <a:pt x="1" y="92"/>
                      <a:pt x="68" y="206"/>
                      <a:pt x="114" y="228"/>
                    </a:cubicBezTo>
                    <a:cubicBezTo>
                      <a:pt x="159" y="273"/>
                      <a:pt x="227" y="364"/>
                      <a:pt x="272" y="432"/>
                    </a:cubicBezTo>
                    <a:cubicBezTo>
                      <a:pt x="317" y="466"/>
                      <a:pt x="368" y="477"/>
                      <a:pt x="419" y="477"/>
                    </a:cubicBezTo>
                    <a:cubicBezTo>
                      <a:pt x="470" y="477"/>
                      <a:pt x="521" y="466"/>
                      <a:pt x="566" y="455"/>
                    </a:cubicBezTo>
                    <a:cubicBezTo>
                      <a:pt x="566" y="455"/>
                      <a:pt x="612" y="455"/>
                      <a:pt x="680" y="432"/>
                    </a:cubicBezTo>
                    <a:cubicBezTo>
                      <a:pt x="725" y="387"/>
                      <a:pt x="793" y="364"/>
                      <a:pt x="793" y="296"/>
                    </a:cubicBezTo>
                    <a:cubicBezTo>
                      <a:pt x="725" y="273"/>
                      <a:pt x="634" y="228"/>
                      <a:pt x="589" y="206"/>
                    </a:cubicBezTo>
                    <a:cubicBezTo>
                      <a:pt x="498" y="138"/>
                      <a:pt x="408" y="115"/>
                      <a:pt x="340" y="92"/>
                    </a:cubicBezTo>
                    <a:cubicBezTo>
                      <a:pt x="290" y="59"/>
                      <a:pt x="164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94" name="Google Shape;10194;p29"/>
              <p:cNvSpPr/>
              <p:nvPr/>
            </p:nvSpPr>
            <p:spPr>
              <a:xfrm>
                <a:off x="5177800" y="5213775"/>
                <a:ext cx="362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499" fill="none" extrusionOk="0">
                    <a:moveTo>
                      <a:pt x="0" y="0"/>
                    </a:moveTo>
                    <a:cubicBezTo>
                      <a:pt x="363" y="430"/>
                      <a:pt x="883" y="498"/>
                      <a:pt x="1449" y="204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195" name="Google Shape;10195;p29"/>
          <p:cNvSpPr txBox="1">
            <a:spLocks noGrp="1"/>
          </p:cNvSpPr>
          <p:nvPr>
            <p:ph type="title"/>
          </p:nvPr>
        </p:nvSpPr>
        <p:spPr>
          <a:xfrm>
            <a:off x="960000" y="43711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96" name="Google Shape;10196;p29"/>
          <p:cNvSpPr txBox="1">
            <a:spLocks noGrp="1"/>
          </p:cNvSpPr>
          <p:nvPr>
            <p:ph type="subTitle" idx="1"/>
          </p:nvPr>
        </p:nvSpPr>
        <p:spPr>
          <a:xfrm>
            <a:off x="960000" y="48223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97" name="Google Shape;10197;p29"/>
          <p:cNvSpPr txBox="1">
            <a:spLocks noGrp="1"/>
          </p:cNvSpPr>
          <p:nvPr>
            <p:ph type="title" idx="2"/>
          </p:nvPr>
        </p:nvSpPr>
        <p:spPr>
          <a:xfrm>
            <a:off x="4598400" y="43711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98" name="Google Shape;10198;p29"/>
          <p:cNvSpPr txBox="1">
            <a:spLocks noGrp="1"/>
          </p:cNvSpPr>
          <p:nvPr>
            <p:ph type="subTitle" idx="3"/>
          </p:nvPr>
        </p:nvSpPr>
        <p:spPr>
          <a:xfrm>
            <a:off x="4598400" y="48223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99" name="Google Shape;10199;p29"/>
          <p:cNvSpPr txBox="1">
            <a:spLocks noGrp="1"/>
          </p:cNvSpPr>
          <p:nvPr>
            <p:ph type="title" idx="4"/>
          </p:nvPr>
        </p:nvSpPr>
        <p:spPr>
          <a:xfrm>
            <a:off x="8236793" y="43711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00" name="Google Shape;10200;p29"/>
          <p:cNvSpPr txBox="1">
            <a:spLocks noGrp="1"/>
          </p:cNvSpPr>
          <p:nvPr>
            <p:ph type="subTitle" idx="5"/>
          </p:nvPr>
        </p:nvSpPr>
        <p:spPr>
          <a:xfrm>
            <a:off x="8236793" y="48223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01" name="Google Shape;10201;p29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02" name="Google Shape;10202;p29"/>
          <p:cNvSpPr txBox="1">
            <a:spLocks noGrp="1"/>
          </p:cNvSpPr>
          <p:nvPr>
            <p:ph type="title" idx="7" hasCustomPrompt="1"/>
          </p:nvPr>
        </p:nvSpPr>
        <p:spPr>
          <a:xfrm>
            <a:off x="1708800" y="2835717"/>
            <a:ext cx="149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203" name="Google Shape;10203;p29"/>
          <p:cNvSpPr txBox="1">
            <a:spLocks noGrp="1"/>
          </p:cNvSpPr>
          <p:nvPr>
            <p:ph type="title" idx="8" hasCustomPrompt="1"/>
          </p:nvPr>
        </p:nvSpPr>
        <p:spPr>
          <a:xfrm>
            <a:off x="5347200" y="2835717"/>
            <a:ext cx="149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204" name="Google Shape;10204;p29"/>
          <p:cNvSpPr txBox="1">
            <a:spLocks noGrp="1"/>
          </p:cNvSpPr>
          <p:nvPr>
            <p:ph type="title" idx="9" hasCustomPrompt="1"/>
          </p:nvPr>
        </p:nvSpPr>
        <p:spPr>
          <a:xfrm>
            <a:off x="8985593" y="2835784"/>
            <a:ext cx="149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391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157461"/>
            <a:ext cx="1533227" cy="1533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157461"/>
            <a:ext cx="1533227" cy="1533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157461"/>
            <a:ext cx="1533227" cy="1533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157461"/>
            <a:ext cx="1533227" cy="1533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157461"/>
            <a:ext cx="1533227" cy="1533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157461"/>
            <a:ext cx="1533227" cy="1533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9Slide.vn - 2019"/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CFCFCF"/>
                </a:solidFill>
                <a:ea typeface="SimSun" pitchFamily="2" charset="-122"/>
              </a:rPr>
              <a:t>www.9slide.vn</a:t>
            </a:r>
          </a:p>
        </p:txBody>
      </p:sp>
      <p:sp>
        <p:nvSpPr>
          <p:cNvPr id="2051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黑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98989-A731-496E-BD00-1B572F9B16A3}" type="datetime1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cs typeface="黑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黑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9664-D523-4DC7-BE80-F71C2B35959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  <p:pic>
        <p:nvPicPr>
          <p:cNvPr id="2056" name="Picture 7" descr="Shape&#10;&#10;Description automatically generated with medium confidenc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949" y="157165"/>
            <a:ext cx="1533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4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ighteous"/>
              <a:buNone/>
              <a:defRPr sz="28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●"/>
              <a:defRPr sz="1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EFE8D8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EFE8D8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8558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1.xml"/><Relationship Id="rId6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slide" Target="slide4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1.xml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0"/>
          <p:cNvGrpSpPr/>
          <p:nvPr/>
        </p:nvGrpSpPr>
        <p:grpSpPr>
          <a:xfrm>
            <a:off x="9649852" y="3729794"/>
            <a:ext cx="2426777" cy="2201147"/>
            <a:chOff x="4937750" y="6239213"/>
            <a:chExt cx="1497025" cy="1357950"/>
          </a:xfrm>
        </p:grpSpPr>
        <p:sp>
          <p:nvSpPr>
            <p:cNvPr id="975" name="Google Shape;975;p30"/>
            <p:cNvSpPr/>
            <p:nvPr/>
          </p:nvSpPr>
          <p:spPr>
            <a:xfrm>
              <a:off x="4986375" y="6485413"/>
              <a:ext cx="1055525" cy="1111750"/>
            </a:xfrm>
            <a:custGeom>
              <a:avLst/>
              <a:gdLst/>
              <a:ahLst/>
              <a:cxnLst/>
              <a:rect l="l" t="t" r="r" b="b"/>
              <a:pathLst>
                <a:path w="42221" h="44470" extrusionOk="0">
                  <a:moveTo>
                    <a:pt x="22403" y="1"/>
                  </a:moveTo>
                  <a:lnTo>
                    <a:pt x="1" y="15168"/>
                  </a:lnTo>
                  <a:lnTo>
                    <a:pt x="19789" y="44469"/>
                  </a:lnTo>
                  <a:lnTo>
                    <a:pt x="42221" y="29302"/>
                  </a:lnTo>
                  <a:lnTo>
                    <a:pt x="22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4937750" y="6476288"/>
              <a:ext cx="1056275" cy="1111750"/>
            </a:xfrm>
            <a:custGeom>
              <a:avLst/>
              <a:gdLst/>
              <a:ahLst/>
              <a:cxnLst/>
              <a:rect l="l" t="t" r="r" b="b"/>
              <a:pathLst>
                <a:path w="42251" h="44470" extrusionOk="0">
                  <a:moveTo>
                    <a:pt x="22433" y="1"/>
                  </a:moveTo>
                  <a:lnTo>
                    <a:pt x="1" y="15138"/>
                  </a:lnTo>
                  <a:lnTo>
                    <a:pt x="19819" y="44470"/>
                  </a:lnTo>
                  <a:lnTo>
                    <a:pt x="42251" y="29302"/>
                  </a:lnTo>
                  <a:lnTo>
                    <a:pt x="224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4937750" y="6794688"/>
              <a:ext cx="583625" cy="792600"/>
            </a:xfrm>
            <a:custGeom>
              <a:avLst/>
              <a:gdLst/>
              <a:ahLst/>
              <a:cxnLst/>
              <a:rect l="l" t="t" r="r" b="b"/>
              <a:pathLst>
                <a:path w="23345" h="31704" extrusionOk="0">
                  <a:moveTo>
                    <a:pt x="3557" y="1"/>
                  </a:moveTo>
                  <a:lnTo>
                    <a:pt x="1" y="2402"/>
                  </a:lnTo>
                  <a:lnTo>
                    <a:pt x="19819" y="31703"/>
                  </a:lnTo>
                  <a:lnTo>
                    <a:pt x="23345" y="29332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5174075" y="6617638"/>
              <a:ext cx="411900" cy="368575"/>
            </a:xfrm>
            <a:custGeom>
              <a:avLst/>
              <a:gdLst/>
              <a:ahLst/>
              <a:cxnLst/>
              <a:rect l="l" t="t" r="r" b="b"/>
              <a:pathLst>
                <a:path w="16476" h="14743" extrusionOk="0">
                  <a:moveTo>
                    <a:pt x="11977" y="1"/>
                  </a:moveTo>
                  <a:lnTo>
                    <a:pt x="1" y="8086"/>
                  </a:lnTo>
                  <a:lnTo>
                    <a:pt x="4499" y="14742"/>
                  </a:lnTo>
                  <a:lnTo>
                    <a:pt x="16475" y="6657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5461325" y="6270363"/>
              <a:ext cx="973450" cy="1159625"/>
            </a:xfrm>
            <a:custGeom>
              <a:avLst/>
              <a:gdLst/>
              <a:ahLst/>
              <a:cxnLst/>
              <a:rect l="l" t="t" r="r" b="b"/>
              <a:pathLst>
                <a:path w="3893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37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5413450" y="6239213"/>
              <a:ext cx="974200" cy="1159625"/>
            </a:xfrm>
            <a:custGeom>
              <a:avLst/>
              <a:gdLst/>
              <a:ahLst/>
              <a:cxnLst/>
              <a:rect l="l" t="t" r="r" b="b"/>
              <a:pathLst>
                <a:path w="3896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68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5408682" y="6373713"/>
              <a:ext cx="329825" cy="1025125"/>
            </a:xfrm>
            <a:custGeom>
              <a:avLst/>
              <a:gdLst/>
              <a:ahLst/>
              <a:cxnLst/>
              <a:rect l="l" t="t" r="r" b="b"/>
              <a:pathLst>
                <a:path w="13193" h="41005" extrusionOk="0">
                  <a:moveTo>
                    <a:pt x="4833" y="1"/>
                  </a:moveTo>
                  <a:lnTo>
                    <a:pt x="0" y="1004"/>
                  </a:lnTo>
                  <a:lnTo>
                    <a:pt x="8359" y="41004"/>
                  </a:lnTo>
                  <a:lnTo>
                    <a:pt x="13192" y="39971"/>
                  </a:lnTo>
                  <a:lnTo>
                    <a:pt x="4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5681700" y="6379038"/>
              <a:ext cx="455950" cy="313100"/>
            </a:xfrm>
            <a:custGeom>
              <a:avLst/>
              <a:gdLst/>
              <a:ahLst/>
              <a:cxnLst/>
              <a:rect l="l" t="t" r="r" b="b"/>
              <a:pathLst>
                <a:path w="18238" h="12524" extrusionOk="0">
                  <a:moveTo>
                    <a:pt x="16323" y="0"/>
                  </a:moveTo>
                  <a:lnTo>
                    <a:pt x="0" y="3435"/>
                  </a:lnTo>
                  <a:lnTo>
                    <a:pt x="1885" y="12523"/>
                  </a:lnTo>
                  <a:lnTo>
                    <a:pt x="18237" y="9119"/>
                  </a:lnTo>
                  <a:lnTo>
                    <a:pt x="16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3" name="Google Shape;983;p30"/>
          <p:cNvGrpSpPr/>
          <p:nvPr/>
        </p:nvGrpSpPr>
        <p:grpSpPr>
          <a:xfrm>
            <a:off x="0" y="4400745"/>
            <a:ext cx="2183421" cy="1874352"/>
            <a:chOff x="637825" y="6188825"/>
            <a:chExt cx="1363275" cy="1170300"/>
          </a:xfrm>
        </p:grpSpPr>
        <p:sp>
          <p:nvSpPr>
            <p:cNvPr id="984" name="Google Shape;984;p30"/>
            <p:cNvSpPr/>
            <p:nvPr/>
          </p:nvSpPr>
          <p:spPr>
            <a:xfrm>
              <a:off x="646925" y="6200650"/>
              <a:ext cx="1354175" cy="1158475"/>
            </a:xfrm>
            <a:custGeom>
              <a:avLst/>
              <a:gdLst/>
              <a:ahLst/>
              <a:cxnLst/>
              <a:rect l="l" t="t" r="r" b="b"/>
              <a:pathLst>
                <a:path w="54167" h="46339" extrusionOk="0">
                  <a:moveTo>
                    <a:pt x="40423" y="1"/>
                  </a:moveTo>
                  <a:cubicBezTo>
                    <a:pt x="40192" y="1"/>
                    <a:pt x="39956" y="44"/>
                    <a:pt x="39728" y="136"/>
                  </a:cubicBezTo>
                  <a:lnTo>
                    <a:pt x="22433" y="7035"/>
                  </a:lnTo>
                  <a:lnTo>
                    <a:pt x="22372" y="6914"/>
                  </a:lnTo>
                  <a:lnTo>
                    <a:pt x="20275" y="7886"/>
                  </a:lnTo>
                  <a:lnTo>
                    <a:pt x="20184" y="7947"/>
                  </a:lnTo>
                  <a:lnTo>
                    <a:pt x="20153" y="7947"/>
                  </a:lnTo>
                  <a:lnTo>
                    <a:pt x="20032" y="8008"/>
                  </a:lnTo>
                  <a:lnTo>
                    <a:pt x="17965" y="8950"/>
                  </a:lnTo>
                  <a:lnTo>
                    <a:pt x="17995" y="9072"/>
                  </a:lnTo>
                  <a:lnTo>
                    <a:pt x="1247" y="17947"/>
                  </a:lnTo>
                  <a:cubicBezTo>
                    <a:pt x="366" y="18434"/>
                    <a:pt x="1" y="19498"/>
                    <a:pt x="426" y="20379"/>
                  </a:cubicBezTo>
                  <a:lnTo>
                    <a:pt x="12007" y="45273"/>
                  </a:lnTo>
                  <a:cubicBezTo>
                    <a:pt x="12336" y="45952"/>
                    <a:pt x="12999" y="46338"/>
                    <a:pt x="13686" y="46338"/>
                  </a:cubicBezTo>
                  <a:cubicBezTo>
                    <a:pt x="14014" y="46338"/>
                    <a:pt x="14347" y="46250"/>
                    <a:pt x="14652" y="46063"/>
                  </a:cubicBezTo>
                  <a:cubicBezTo>
                    <a:pt x="21104" y="42156"/>
                    <a:pt x="28039" y="37735"/>
                    <a:pt x="30614" y="37735"/>
                  </a:cubicBezTo>
                  <a:cubicBezTo>
                    <a:pt x="30622" y="37735"/>
                    <a:pt x="30631" y="37735"/>
                    <a:pt x="30640" y="37735"/>
                  </a:cubicBezTo>
                  <a:lnTo>
                    <a:pt x="31491" y="37978"/>
                  </a:lnTo>
                  <a:lnTo>
                    <a:pt x="33679" y="36945"/>
                  </a:lnTo>
                  <a:lnTo>
                    <a:pt x="35868" y="35911"/>
                  </a:lnTo>
                  <a:lnTo>
                    <a:pt x="36202" y="35182"/>
                  </a:lnTo>
                  <a:cubicBezTo>
                    <a:pt x="36445" y="34057"/>
                    <a:pt x="44287" y="31321"/>
                    <a:pt x="52616" y="28495"/>
                  </a:cubicBezTo>
                  <a:cubicBezTo>
                    <a:pt x="53649" y="28130"/>
                    <a:pt x="54166" y="26945"/>
                    <a:pt x="53680" y="25941"/>
                  </a:cubicBezTo>
                  <a:lnTo>
                    <a:pt x="42099" y="1078"/>
                  </a:lnTo>
                  <a:cubicBezTo>
                    <a:pt x="41780" y="394"/>
                    <a:pt x="41119" y="1"/>
                    <a:pt x="40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665175" y="6418325"/>
              <a:ext cx="805500" cy="892125"/>
            </a:xfrm>
            <a:custGeom>
              <a:avLst/>
              <a:gdLst/>
              <a:ahLst/>
              <a:cxnLst/>
              <a:rect l="l" t="t" r="r" b="b"/>
              <a:pathLst>
                <a:path w="32220" h="35685" extrusionOk="0">
                  <a:moveTo>
                    <a:pt x="19940" y="0"/>
                  </a:moveTo>
                  <a:lnTo>
                    <a:pt x="0" y="9301"/>
                  </a:lnTo>
                  <a:lnTo>
                    <a:pt x="12280" y="35685"/>
                  </a:lnTo>
                  <a:lnTo>
                    <a:pt x="32220" y="26384"/>
                  </a:lnTo>
                  <a:lnTo>
                    <a:pt x="199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1156825" y="6188825"/>
              <a:ext cx="806275" cy="892150"/>
            </a:xfrm>
            <a:custGeom>
              <a:avLst/>
              <a:gdLst/>
              <a:ahLst/>
              <a:cxnLst/>
              <a:rect l="l" t="t" r="r" b="b"/>
              <a:pathLst>
                <a:path w="32251" h="35686" extrusionOk="0">
                  <a:moveTo>
                    <a:pt x="19970" y="1"/>
                  </a:moveTo>
                  <a:lnTo>
                    <a:pt x="0" y="9302"/>
                  </a:lnTo>
                  <a:lnTo>
                    <a:pt x="12311" y="35685"/>
                  </a:lnTo>
                  <a:lnTo>
                    <a:pt x="32250" y="26384"/>
                  </a:lnTo>
                  <a:lnTo>
                    <a:pt x="199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1163650" y="6207075"/>
              <a:ext cx="797175" cy="851850"/>
            </a:xfrm>
            <a:custGeom>
              <a:avLst/>
              <a:gdLst/>
              <a:ahLst/>
              <a:cxnLst/>
              <a:rect l="l" t="t" r="r" b="b"/>
              <a:pathLst>
                <a:path w="31887" h="34074" extrusionOk="0">
                  <a:moveTo>
                    <a:pt x="20032" y="0"/>
                  </a:moveTo>
                  <a:cubicBezTo>
                    <a:pt x="12737" y="2037"/>
                    <a:pt x="4621" y="2371"/>
                    <a:pt x="1" y="8633"/>
                  </a:cubicBezTo>
                  <a:lnTo>
                    <a:pt x="11855" y="34074"/>
                  </a:lnTo>
                  <a:cubicBezTo>
                    <a:pt x="16871" y="28329"/>
                    <a:pt x="24834" y="27812"/>
                    <a:pt x="31886" y="25411"/>
                  </a:cubicBezTo>
                  <a:lnTo>
                    <a:pt x="200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676575" y="6422175"/>
              <a:ext cx="783475" cy="880675"/>
            </a:xfrm>
            <a:custGeom>
              <a:avLst/>
              <a:gdLst/>
              <a:ahLst/>
              <a:cxnLst/>
              <a:rect l="l" t="t" r="r" b="b"/>
              <a:pathLst>
                <a:path w="31339" h="35227" extrusionOk="0">
                  <a:moveTo>
                    <a:pt x="18596" y="1"/>
                  </a:moveTo>
                  <a:cubicBezTo>
                    <a:pt x="11283" y="1"/>
                    <a:pt x="6021" y="5695"/>
                    <a:pt x="0" y="9816"/>
                  </a:cubicBezTo>
                  <a:lnTo>
                    <a:pt x="11855" y="35227"/>
                  </a:lnTo>
                  <a:cubicBezTo>
                    <a:pt x="18207" y="31366"/>
                    <a:pt x="23739" y="25591"/>
                    <a:pt x="31338" y="25470"/>
                  </a:cubicBezTo>
                  <a:lnTo>
                    <a:pt x="19484" y="29"/>
                  </a:lnTo>
                  <a:cubicBezTo>
                    <a:pt x="19184" y="10"/>
                    <a:pt x="18888" y="1"/>
                    <a:pt x="18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637825" y="6421050"/>
              <a:ext cx="822225" cy="780725"/>
            </a:xfrm>
            <a:custGeom>
              <a:avLst/>
              <a:gdLst/>
              <a:ahLst/>
              <a:cxnLst/>
              <a:rect l="l" t="t" r="r" b="b"/>
              <a:pathLst>
                <a:path w="32889" h="31229" extrusionOk="0">
                  <a:moveTo>
                    <a:pt x="18726" y="1"/>
                  </a:moveTo>
                  <a:cubicBezTo>
                    <a:pt x="11884" y="1"/>
                    <a:pt x="5634" y="1962"/>
                    <a:pt x="0" y="5818"/>
                  </a:cubicBezTo>
                  <a:lnTo>
                    <a:pt x="11854" y="31229"/>
                  </a:lnTo>
                  <a:cubicBezTo>
                    <a:pt x="18207" y="27369"/>
                    <a:pt x="25289" y="25636"/>
                    <a:pt x="32888" y="25515"/>
                  </a:cubicBezTo>
                  <a:lnTo>
                    <a:pt x="21034" y="74"/>
                  </a:lnTo>
                  <a:cubicBezTo>
                    <a:pt x="20257" y="25"/>
                    <a:pt x="19488" y="1"/>
                    <a:pt x="18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799675" y="6378550"/>
              <a:ext cx="660375" cy="691025"/>
            </a:xfrm>
            <a:custGeom>
              <a:avLst/>
              <a:gdLst/>
              <a:ahLst/>
              <a:cxnLst/>
              <a:rect l="l" t="t" r="r" b="b"/>
              <a:pathLst>
                <a:path w="26415" h="27641" extrusionOk="0">
                  <a:moveTo>
                    <a:pt x="8317" y="0"/>
                  </a:moveTo>
                  <a:cubicBezTo>
                    <a:pt x="3824" y="0"/>
                    <a:pt x="0" y="2199"/>
                    <a:pt x="0" y="2199"/>
                  </a:cubicBezTo>
                  <a:lnTo>
                    <a:pt x="11855" y="27640"/>
                  </a:lnTo>
                  <a:cubicBezTo>
                    <a:pt x="11855" y="27640"/>
                    <a:pt x="16173" y="25966"/>
                    <a:pt x="20694" y="25966"/>
                  </a:cubicBezTo>
                  <a:cubicBezTo>
                    <a:pt x="22678" y="25966"/>
                    <a:pt x="24700" y="26288"/>
                    <a:pt x="26414" y="27215"/>
                  </a:cubicBezTo>
                  <a:lnTo>
                    <a:pt x="14560" y="1774"/>
                  </a:lnTo>
                  <a:cubicBezTo>
                    <a:pt x="12538" y="454"/>
                    <a:pt x="10358" y="0"/>
                    <a:pt x="8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1229000" y="62891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9"/>
                  </a:moveTo>
                  <a:cubicBezTo>
                    <a:pt x="1" y="6749"/>
                    <a:pt x="3740" y="4165"/>
                    <a:pt x="6597" y="2889"/>
                  </a:cubicBezTo>
                  <a:cubicBezTo>
                    <a:pt x="9484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1260925" y="6353725"/>
              <a:ext cx="398975" cy="168725"/>
            </a:xfrm>
            <a:custGeom>
              <a:avLst/>
              <a:gdLst/>
              <a:ahLst/>
              <a:cxnLst/>
              <a:rect l="l" t="t" r="r" b="b"/>
              <a:pathLst>
                <a:path w="15959" h="6749" fill="none" extrusionOk="0">
                  <a:moveTo>
                    <a:pt x="1" y="6748"/>
                  </a:moveTo>
                  <a:cubicBezTo>
                    <a:pt x="1" y="6748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1300450" y="6422125"/>
              <a:ext cx="398950" cy="168700"/>
            </a:xfrm>
            <a:custGeom>
              <a:avLst/>
              <a:gdLst/>
              <a:ahLst/>
              <a:cxnLst/>
              <a:rect l="l" t="t" r="r" b="b"/>
              <a:pathLst>
                <a:path w="15958" h="6748" fill="none" extrusionOk="0">
                  <a:moveTo>
                    <a:pt x="0" y="6748"/>
                  </a:moveTo>
                  <a:cubicBezTo>
                    <a:pt x="0" y="6748"/>
                    <a:pt x="3739" y="4164"/>
                    <a:pt x="6626" y="2888"/>
                  </a:cubicBezTo>
                  <a:cubicBezTo>
                    <a:pt x="9484" y="1581"/>
                    <a:pt x="15958" y="0"/>
                    <a:pt x="1595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1325525" y="6486700"/>
              <a:ext cx="398950" cy="168725"/>
            </a:xfrm>
            <a:custGeom>
              <a:avLst/>
              <a:gdLst/>
              <a:ahLst/>
              <a:cxnLst/>
              <a:rect l="l" t="t" r="r" b="b"/>
              <a:pathLst>
                <a:path w="15958" h="6749" fill="none" extrusionOk="0">
                  <a:moveTo>
                    <a:pt x="0" y="6749"/>
                  </a:moveTo>
                  <a:cubicBezTo>
                    <a:pt x="0" y="6749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1362000" y="6573325"/>
              <a:ext cx="398200" cy="168725"/>
            </a:xfrm>
            <a:custGeom>
              <a:avLst/>
              <a:gdLst/>
              <a:ahLst/>
              <a:cxnLst/>
              <a:rect l="l" t="t" r="r" b="b"/>
              <a:pathLst>
                <a:path w="15928" h="6749" fill="none" extrusionOk="0">
                  <a:moveTo>
                    <a:pt x="0" y="6749"/>
                  </a:moveTo>
                  <a:cubicBezTo>
                    <a:pt x="0" y="6749"/>
                    <a:pt x="3709" y="4165"/>
                    <a:pt x="6596" y="2858"/>
                  </a:cubicBezTo>
                  <a:cubicBezTo>
                    <a:pt x="9453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1393900" y="66379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8"/>
                  </a:moveTo>
                  <a:cubicBezTo>
                    <a:pt x="1" y="6748"/>
                    <a:pt x="3740" y="4165"/>
                    <a:pt x="6597" y="2858"/>
                  </a:cubicBezTo>
                  <a:cubicBezTo>
                    <a:pt x="9484" y="1581"/>
                    <a:pt x="15928" y="0"/>
                    <a:pt x="1592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433425" y="6705550"/>
              <a:ext cx="398975" cy="169475"/>
            </a:xfrm>
            <a:custGeom>
              <a:avLst/>
              <a:gdLst/>
              <a:ahLst/>
              <a:cxnLst/>
              <a:rect l="l" t="t" r="r" b="b"/>
              <a:pathLst>
                <a:path w="15959" h="6779" fill="none" extrusionOk="0">
                  <a:moveTo>
                    <a:pt x="0" y="6779"/>
                  </a:moveTo>
                  <a:cubicBezTo>
                    <a:pt x="0" y="6779"/>
                    <a:pt x="3739" y="4195"/>
                    <a:pt x="6596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98" name="Google Shape;998;p30"/>
          <p:cNvSpPr/>
          <p:nvPr/>
        </p:nvSpPr>
        <p:spPr>
          <a:xfrm>
            <a:off x="6956067" y="4863319"/>
            <a:ext cx="657600" cy="768100"/>
          </a:xfrm>
          <a:custGeom>
            <a:avLst/>
            <a:gdLst/>
            <a:ahLst/>
            <a:cxnLst/>
            <a:rect l="l" t="t" r="r" b="b"/>
            <a:pathLst>
              <a:path w="19728" h="23043" extrusionOk="0">
                <a:moveTo>
                  <a:pt x="10972" y="1"/>
                </a:moveTo>
                <a:cubicBezTo>
                  <a:pt x="8030" y="1"/>
                  <a:pt x="5854" y="1832"/>
                  <a:pt x="5563" y="2342"/>
                </a:cubicBezTo>
                <a:cubicBezTo>
                  <a:pt x="5168" y="3041"/>
                  <a:pt x="7356" y="6749"/>
                  <a:pt x="7356" y="6749"/>
                </a:cubicBezTo>
                <a:cubicBezTo>
                  <a:pt x="7356" y="6749"/>
                  <a:pt x="8779" y="5715"/>
                  <a:pt x="10208" y="5715"/>
                </a:cubicBezTo>
                <a:cubicBezTo>
                  <a:pt x="10476" y="5715"/>
                  <a:pt x="10745" y="5751"/>
                  <a:pt x="11004" y="5838"/>
                </a:cubicBezTo>
                <a:cubicBezTo>
                  <a:pt x="11824" y="6111"/>
                  <a:pt x="12311" y="6901"/>
                  <a:pt x="12007" y="7844"/>
                </a:cubicBezTo>
                <a:cubicBezTo>
                  <a:pt x="11673" y="8814"/>
                  <a:pt x="11064" y="9118"/>
                  <a:pt x="10359" y="9118"/>
                </a:cubicBezTo>
                <a:cubicBezTo>
                  <a:pt x="9717" y="9118"/>
                  <a:pt x="8995" y="8866"/>
                  <a:pt x="8329" y="8634"/>
                </a:cubicBezTo>
                <a:cubicBezTo>
                  <a:pt x="8329" y="8634"/>
                  <a:pt x="6688" y="12494"/>
                  <a:pt x="6870" y="12889"/>
                </a:cubicBezTo>
                <a:cubicBezTo>
                  <a:pt x="8542" y="13467"/>
                  <a:pt x="9666" y="14500"/>
                  <a:pt x="9210" y="15898"/>
                </a:cubicBezTo>
                <a:cubicBezTo>
                  <a:pt x="9085" y="16223"/>
                  <a:pt x="8673" y="16774"/>
                  <a:pt x="8024" y="16774"/>
                </a:cubicBezTo>
                <a:cubicBezTo>
                  <a:pt x="7883" y="16774"/>
                  <a:pt x="7731" y="16748"/>
                  <a:pt x="7569" y="16689"/>
                </a:cubicBezTo>
                <a:cubicBezTo>
                  <a:pt x="5320" y="15929"/>
                  <a:pt x="4955" y="12889"/>
                  <a:pt x="4712" y="12798"/>
                </a:cubicBezTo>
                <a:cubicBezTo>
                  <a:pt x="4708" y="12797"/>
                  <a:pt x="4702" y="12796"/>
                  <a:pt x="4695" y="12796"/>
                </a:cubicBezTo>
                <a:cubicBezTo>
                  <a:pt x="4315" y="12796"/>
                  <a:pt x="1" y="15291"/>
                  <a:pt x="1" y="15291"/>
                </a:cubicBezTo>
                <a:cubicBezTo>
                  <a:pt x="1" y="15291"/>
                  <a:pt x="304" y="20640"/>
                  <a:pt x="6019" y="22585"/>
                </a:cubicBezTo>
                <a:cubicBezTo>
                  <a:pt x="6898" y="22888"/>
                  <a:pt x="7819" y="23042"/>
                  <a:pt x="8731" y="23042"/>
                </a:cubicBezTo>
                <a:cubicBezTo>
                  <a:pt x="11666" y="23042"/>
                  <a:pt x="14518" y="21449"/>
                  <a:pt x="15654" y="18087"/>
                </a:cubicBezTo>
                <a:cubicBezTo>
                  <a:pt x="16718" y="14956"/>
                  <a:pt x="14651" y="12616"/>
                  <a:pt x="14651" y="12616"/>
                </a:cubicBezTo>
                <a:cubicBezTo>
                  <a:pt x="14651" y="12616"/>
                  <a:pt x="17356" y="12099"/>
                  <a:pt x="18238" y="9424"/>
                </a:cubicBezTo>
                <a:cubicBezTo>
                  <a:pt x="19727" y="5078"/>
                  <a:pt x="17417" y="1765"/>
                  <a:pt x="13314" y="397"/>
                </a:cubicBezTo>
                <a:cubicBezTo>
                  <a:pt x="12497" y="116"/>
                  <a:pt x="11710" y="1"/>
                  <a:pt x="109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99" name="Google Shape;999;p30"/>
          <p:cNvGrpSpPr/>
          <p:nvPr/>
        </p:nvGrpSpPr>
        <p:grpSpPr>
          <a:xfrm rot="-686956">
            <a:off x="10165843" y="2311183"/>
            <a:ext cx="1069647" cy="1051932"/>
            <a:chOff x="6348098" y="2304126"/>
            <a:chExt cx="802235" cy="788950"/>
          </a:xfrm>
        </p:grpSpPr>
        <p:sp>
          <p:nvSpPr>
            <p:cNvPr id="1000" name="Google Shape;1000;p30"/>
            <p:cNvSpPr/>
            <p:nvPr/>
          </p:nvSpPr>
          <p:spPr>
            <a:xfrm rot="-1802964">
              <a:off x="6492686" y="2400517"/>
              <a:ext cx="545009" cy="596167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435D74"/>
                </a:solidFill>
                <a:cs typeface="Arial"/>
                <a:sym typeface="Arial"/>
              </a:endParaRPr>
            </a:p>
          </p:txBody>
        </p:sp>
        <p:cxnSp>
          <p:nvCxnSpPr>
            <p:cNvPr id="1001" name="Google Shape;1001;p30"/>
            <p:cNvCxnSpPr/>
            <p:nvPr/>
          </p:nvCxnSpPr>
          <p:spPr>
            <a:xfrm rot="10800000" flipH="1">
              <a:off x="6568150" y="2369450"/>
              <a:ext cx="21300" cy="798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30"/>
            <p:cNvCxnSpPr/>
            <p:nvPr/>
          </p:nvCxnSpPr>
          <p:spPr>
            <a:xfrm rot="10800000" flipH="1">
              <a:off x="6603850" y="2439700"/>
              <a:ext cx="57300" cy="405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30"/>
            <p:cNvCxnSpPr/>
            <p:nvPr/>
          </p:nvCxnSpPr>
          <p:spPr>
            <a:xfrm>
              <a:off x="6627650" y="2523075"/>
              <a:ext cx="76200" cy="120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30"/>
            <p:cNvCxnSpPr/>
            <p:nvPr/>
          </p:nvCxnSpPr>
          <p:spPr>
            <a:xfrm rot="7515382">
              <a:off x="6375993" y="2497764"/>
              <a:ext cx="21308" cy="79583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30"/>
            <p:cNvCxnSpPr/>
            <p:nvPr/>
          </p:nvCxnSpPr>
          <p:spPr>
            <a:xfrm rot="7511325">
              <a:off x="6368065" y="2590462"/>
              <a:ext cx="57265" cy="40454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30"/>
            <p:cNvCxnSpPr/>
            <p:nvPr/>
          </p:nvCxnSpPr>
          <p:spPr>
            <a:xfrm rot="-3269318" flipH="1">
              <a:off x="6395752" y="2671564"/>
              <a:ext cx="75921" cy="12067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7" name="Google Shape;1007;p30"/>
          <p:cNvGrpSpPr/>
          <p:nvPr/>
        </p:nvGrpSpPr>
        <p:grpSpPr>
          <a:xfrm>
            <a:off x="7117507" y="203284"/>
            <a:ext cx="629189" cy="646767"/>
            <a:chOff x="3872675" y="1145825"/>
            <a:chExt cx="1022075" cy="1050400"/>
          </a:xfrm>
        </p:grpSpPr>
        <p:sp>
          <p:nvSpPr>
            <p:cNvPr id="1008" name="Google Shape;1008;p30"/>
            <p:cNvSpPr/>
            <p:nvPr/>
          </p:nvSpPr>
          <p:spPr>
            <a:xfrm>
              <a:off x="3872675" y="1145825"/>
              <a:ext cx="1022075" cy="1050400"/>
            </a:xfrm>
            <a:custGeom>
              <a:avLst/>
              <a:gdLst/>
              <a:ahLst/>
              <a:cxnLst/>
              <a:rect l="l" t="t" r="r" b="b"/>
              <a:pathLst>
                <a:path w="40883" h="42016" extrusionOk="0">
                  <a:moveTo>
                    <a:pt x="20933" y="1"/>
                  </a:moveTo>
                  <a:cubicBezTo>
                    <a:pt x="20559" y="1"/>
                    <a:pt x="20181" y="113"/>
                    <a:pt x="19849" y="350"/>
                  </a:cubicBezTo>
                  <a:lnTo>
                    <a:pt x="1004" y="13967"/>
                  </a:lnTo>
                  <a:cubicBezTo>
                    <a:pt x="183" y="14575"/>
                    <a:pt x="1" y="15730"/>
                    <a:pt x="578" y="16551"/>
                  </a:cubicBezTo>
                  <a:lnTo>
                    <a:pt x="4134" y="21475"/>
                  </a:lnTo>
                  <a:cubicBezTo>
                    <a:pt x="4507" y="21972"/>
                    <a:pt x="5063" y="22246"/>
                    <a:pt x="5652" y="22246"/>
                  </a:cubicBezTo>
                  <a:cubicBezTo>
                    <a:pt x="5784" y="22246"/>
                    <a:pt x="5917" y="22232"/>
                    <a:pt x="6049" y="22204"/>
                  </a:cubicBezTo>
                  <a:cubicBezTo>
                    <a:pt x="6544" y="22098"/>
                    <a:pt x="7047" y="22045"/>
                    <a:pt x="7550" y="22045"/>
                  </a:cubicBezTo>
                  <a:cubicBezTo>
                    <a:pt x="9762" y="22045"/>
                    <a:pt x="11957" y="23069"/>
                    <a:pt x="13344" y="25001"/>
                  </a:cubicBezTo>
                  <a:cubicBezTo>
                    <a:pt x="15077" y="27402"/>
                    <a:pt x="15107" y="30442"/>
                    <a:pt x="13709" y="32812"/>
                  </a:cubicBezTo>
                  <a:cubicBezTo>
                    <a:pt x="13344" y="33481"/>
                    <a:pt x="13375" y="34241"/>
                    <a:pt x="13800" y="34849"/>
                  </a:cubicBezTo>
                  <a:lnTo>
                    <a:pt x="18420" y="41232"/>
                  </a:lnTo>
                  <a:cubicBezTo>
                    <a:pt x="18787" y="41746"/>
                    <a:pt x="19353" y="42016"/>
                    <a:pt x="19931" y="42016"/>
                  </a:cubicBezTo>
                  <a:cubicBezTo>
                    <a:pt x="20311" y="42016"/>
                    <a:pt x="20697" y="41899"/>
                    <a:pt x="21034" y="41658"/>
                  </a:cubicBezTo>
                  <a:lnTo>
                    <a:pt x="39880" y="28040"/>
                  </a:lnTo>
                  <a:cubicBezTo>
                    <a:pt x="40700" y="27432"/>
                    <a:pt x="40883" y="26277"/>
                    <a:pt x="40275" y="25457"/>
                  </a:cubicBezTo>
                  <a:lnTo>
                    <a:pt x="35685" y="19074"/>
                  </a:lnTo>
                  <a:cubicBezTo>
                    <a:pt x="35337" y="18576"/>
                    <a:pt x="34765" y="18303"/>
                    <a:pt x="34170" y="18303"/>
                  </a:cubicBezTo>
                  <a:cubicBezTo>
                    <a:pt x="34037" y="18303"/>
                    <a:pt x="33903" y="18317"/>
                    <a:pt x="33770" y="18344"/>
                  </a:cubicBezTo>
                  <a:cubicBezTo>
                    <a:pt x="33275" y="18451"/>
                    <a:pt x="32773" y="18504"/>
                    <a:pt x="32273" y="18504"/>
                  </a:cubicBezTo>
                  <a:cubicBezTo>
                    <a:pt x="30067" y="18504"/>
                    <a:pt x="27887" y="17480"/>
                    <a:pt x="26475" y="15548"/>
                  </a:cubicBezTo>
                  <a:cubicBezTo>
                    <a:pt x="24773" y="13177"/>
                    <a:pt x="24712" y="10107"/>
                    <a:pt x="26111" y="7736"/>
                  </a:cubicBezTo>
                  <a:cubicBezTo>
                    <a:pt x="26475" y="7098"/>
                    <a:pt x="26445" y="6308"/>
                    <a:pt x="26019" y="5700"/>
                  </a:cubicBezTo>
                  <a:lnTo>
                    <a:pt x="22463" y="776"/>
                  </a:lnTo>
                  <a:cubicBezTo>
                    <a:pt x="22092" y="275"/>
                    <a:pt x="21518" y="1"/>
                    <a:pt x="20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4058850" y="1366575"/>
              <a:ext cx="564625" cy="669475"/>
            </a:xfrm>
            <a:custGeom>
              <a:avLst/>
              <a:gdLst/>
              <a:ahLst/>
              <a:cxnLst/>
              <a:rect l="l" t="t" r="r" b="b"/>
              <a:pathLst>
                <a:path w="22585" h="26779" extrusionOk="0">
                  <a:moveTo>
                    <a:pt x="6809" y="0"/>
                  </a:moveTo>
                  <a:lnTo>
                    <a:pt x="1" y="4924"/>
                  </a:lnTo>
                  <a:lnTo>
                    <a:pt x="15776" y="26779"/>
                  </a:lnTo>
                  <a:lnTo>
                    <a:pt x="22585" y="21885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4229075" y="1305775"/>
              <a:ext cx="479500" cy="607950"/>
            </a:xfrm>
            <a:custGeom>
              <a:avLst/>
              <a:gdLst/>
              <a:ahLst/>
              <a:cxnLst/>
              <a:rect l="l" t="t" r="r" b="b"/>
              <a:pathLst>
                <a:path w="19180" h="24318" extrusionOk="0">
                  <a:moveTo>
                    <a:pt x="3374" y="1"/>
                  </a:moveTo>
                  <a:lnTo>
                    <a:pt x="0" y="2463"/>
                  </a:lnTo>
                  <a:lnTo>
                    <a:pt x="15776" y="24317"/>
                  </a:lnTo>
                  <a:lnTo>
                    <a:pt x="19180" y="21855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4301250" y="1621050"/>
              <a:ext cx="101850" cy="89875"/>
            </a:xfrm>
            <a:custGeom>
              <a:avLst/>
              <a:gdLst/>
              <a:ahLst/>
              <a:cxnLst/>
              <a:rect l="l" t="t" r="r" b="b"/>
              <a:pathLst>
                <a:path w="4074" h="3595" extrusionOk="0">
                  <a:moveTo>
                    <a:pt x="2044" y="0"/>
                  </a:moveTo>
                  <a:cubicBezTo>
                    <a:pt x="1682" y="0"/>
                    <a:pt x="1317" y="110"/>
                    <a:pt x="1004" y="338"/>
                  </a:cubicBezTo>
                  <a:cubicBezTo>
                    <a:pt x="183" y="916"/>
                    <a:pt x="1" y="2040"/>
                    <a:pt x="578" y="2861"/>
                  </a:cubicBezTo>
                  <a:cubicBezTo>
                    <a:pt x="927" y="3339"/>
                    <a:pt x="1476" y="3594"/>
                    <a:pt x="2037" y="3594"/>
                  </a:cubicBezTo>
                  <a:cubicBezTo>
                    <a:pt x="2404" y="3594"/>
                    <a:pt x="2776" y="3485"/>
                    <a:pt x="3101" y="3256"/>
                  </a:cubicBezTo>
                  <a:cubicBezTo>
                    <a:pt x="3891" y="2679"/>
                    <a:pt x="4074" y="1554"/>
                    <a:pt x="3496" y="733"/>
                  </a:cubicBezTo>
                  <a:cubicBezTo>
                    <a:pt x="3147" y="256"/>
                    <a:pt x="2598" y="0"/>
                    <a:pt x="2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" name="文本框 6">
            <a:extLst>
              <a:ext uri="{FF2B5EF4-FFF2-40B4-BE49-F238E27FC236}">
                <a16:creationId xmlns:a16="http://schemas.microsoft.com/office/drawing/2014/main" xmlns="" id="{D07EB5F3-8710-C917-6273-07DDED48A4F7}"/>
              </a:ext>
            </a:extLst>
          </p:cNvPr>
          <p:cNvSpPr txBox="1"/>
          <p:nvPr/>
        </p:nvSpPr>
        <p:spPr>
          <a:xfrm>
            <a:off x="2311457" y="1648396"/>
            <a:ext cx="67136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CHÀO MỪNG CÁC EM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ĐẾN VỚI TIẾT HỌC</a:t>
            </a:r>
          </a:p>
        </p:txBody>
      </p:sp>
      <p:pic>
        <p:nvPicPr>
          <p:cNvPr id="41" name="Picture 13">
            <a:extLst>
              <a:ext uri="{FF2B5EF4-FFF2-40B4-BE49-F238E27FC236}">
                <a16:creationId xmlns:a16="http://schemas.microsoft.com/office/drawing/2014/main" xmlns="" id="{20C08E83-1466-C2E4-D2C6-595776F66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05722">
            <a:off x="577733" y="3296077"/>
            <a:ext cx="637275" cy="359192"/>
          </a:xfrm>
          <a:prstGeom prst="rect">
            <a:avLst/>
          </a:prstGeom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xmlns="" id="{9952A789-53A6-1F3E-B3D4-3F2D6FD6AE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05722">
            <a:off x="9351032" y="3157735"/>
            <a:ext cx="597616" cy="336839"/>
          </a:xfrm>
          <a:prstGeom prst="rect">
            <a:avLst/>
          </a:prstGeom>
        </p:spPr>
      </p:pic>
      <p:pic>
        <p:nvPicPr>
          <p:cNvPr id="43" name="Picture 13">
            <a:extLst>
              <a:ext uri="{FF2B5EF4-FFF2-40B4-BE49-F238E27FC236}">
                <a16:creationId xmlns:a16="http://schemas.microsoft.com/office/drawing/2014/main" xmlns="" id="{563214D9-57B7-FBCB-5D91-81370351FC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05722">
            <a:off x="5962193" y="1082318"/>
            <a:ext cx="545777" cy="307620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xmlns="" id="{22E39D53-61D1-498A-5E20-4AB6DAC09B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05722">
            <a:off x="5381379" y="5184243"/>
            <a:ext cx="514376" cy="289921"/>
          </a:xfrm>
          <a:prstGeom prst="rect">
            <a:avLst/>
          </a:prstGeom>
        </p:spPr>
      </p:pic>
      <p:pic>
        <p:nvPicPr>
          <p:cNvPr id="45" name="Picture 13">
            <a:extLst>
              <a:ext uri="{FF2B5EF4-FFF2-40B4-BE49-F238E27FC236}">
                <a16:creationId xmlns:a16="http://schemas.microsoft.com/office/drawing/2014/main" xmlns="" id="{CBFE7731-7E7A-B2A1-9246-AAC47D2344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05722">
            <a:off x="10508167" y="1407292"/>
            <a:ext cx="757552" cy="4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lang="en-US" altLang="en-US" dirty="0"/>
          </a:p>
        </p:txBody>
      </p:sp>
      <p:sp>
        <p:nvSpPr>
          <p:cNvPr id="10244" name="Content Placeholder 3"/>
          <p:cNvSpPr>
            <a:spLocks noGrp="1"/>
          </p:cNvSpPr>
          <p:nvPr>
            <p:ph sz="quarter" idx="2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lang="en-US" altLang="en-US" dirty="0"/>
          </a:p>
        </p:txBody>
      </p:sp>
      <p:sp>
        <p:nvSpPr>
          <p:cNvPr id="10245" name="Content Placeholder 4"/>
          <p:cNvSpPr>
            <a:spLocks noGrp="1"/>
          </p:cNvSpPr>
          <p:nvPr>
            <p:ph sz="quarter" idx="3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lang="en-US" altLang="en-US" dirty="0"/>
          </a:p>
        </p:txBody>
      </p:sp>
      <p:pic>
        <p:nvPicPr>
          <p:cNvPr id="10246" name="Picture 2" descr="C:\Users\HP\Pictures\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0"/>
            <a:ext cx="11819964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512911" y="355118"/>
            <a:ext cx="11535654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Các câu trong đoạn văn dưới đây được gọi l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kể. Hãy xếp các câu đó v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nhóm thích hợp.</a:t>
            </a:r>
            <a:endParaRPr lang="en-US" altLang="en-US" sz="35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 rot="621349">
            <a:off x="827596" y="1592603"/>
            <a:ext cx="2653666" cy="20492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loud 8"/>
          <p:cNvSpPr/>
          <p:nvPr/>
        </p:nvSpPr>
        <p:spPr>
          <a:xfrm rot="343342">
            <a:off x="4654381" y="1565748"/>
            <a:ext cx="2807039" cy="19459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loud 9"/>
          <p:cNvSpPr/>
          <p:nvPr/>
        </p:nvSpPr>
        <p:spPr>
          <a:xfrm rot="405141">
            <a:off x="8436582" y="1667277"/>
            <a:ext cx="2748557" cy="18485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5046" y="2057400"/>
            <a:ext cx="2017059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giới thiệu</a:t>
            </a:r>
            <a:endParaRPr lang="en-US" altLang="en-US"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0025" y="1905000"/>
            <a:ext cx="2191871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nêu</a:t>
            </a:r>
          </a:p>
          <a:p>
            <a:pPr algn="ctr" eaLnBrk="1" hangingPunct="1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đặc điểm</a:t>
            </a:r>
            <a:endParaRPr lang="en-US" altLang="en-US"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7143" y="1904999"/>
            <a:ext cx="2353234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nêu hoạt động</a:t>
            </a:r>
            <a:endParaRPr lang="en-US" altLang="en-US"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6824" y="3810000"/>
            <a:ext cx="10771094" cy="27853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Tớ l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bút nâu. (2) Tớ cao nhất hộp bút vì hiếm khi được gọt. (3) Đây l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bút đỏ, bạn của tớ. (4) Bút đỏ thì thấp một mẩu vì được gọt quá nhiều. (5) Tớ dùng keo gắn bút đỏ v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bên cạnh tớ để bạn nhìn được ra ngo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hộp bút.</a:t>
            </a:r>
            <a:endParaRPr lang="en-US" altLang="en-US" sz="35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bldLvl="0" animBg="1"/>
      <p:bldP spid="10" grpId="0" bldLvl="0" animBg="1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11267" name="Content Placeholder 4"/>
          <p:cNvSpPr>
            <a:spLocks noGrp="1"/>
          </p:cNvSpPr>
          <p:nvPr>
            <p:ph sz="quarter" idx="3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793376" y="4924892"/>
            <a:ext cx="10502153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Tớ l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bút nâu. (2) Tớ cao nhất hộp bút vì hiếm khi được gọt. (3) Đây l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bút đỏ, bạn của tớ. (4) Bút đỏ thì thấp một mẩu vì được gọt quá nhiều. (5) Tớ dùng keo gắn bút đỏ v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bên cạnh tớ để bạn nhìn được ra ngo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hộp bút.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5" descr="C:\Users\HP\Documents\Zalo Received Files\PHIẾU BÀI TẬP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6" y="0"/>
            <a:ext cx="10367683" cy="489472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lang="en-US" altLang="en-US" dirty="0"/>
          </a:p>
        </p:txBody>
      </p:sp>
      <p:sp>
        <p:nvSpPr>
          <p:cNvPr id="12292" name="Content Placeholder 3"/>
          <p:cNvSpPr>
            <a:spLocks noGrp="1"/>
          </p:cNvSpPr>
          <p:nvPr>
            <p:ph sz="quarter" idx="2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lang="en-US" altLang="en-US" dirty="0"/>
          </a:p>
        </p:txBody>
      </p:sp>
      <p:sp>
        <p:nvSpPr>
          <p:cNvPr id="12293" name="Content Placeholder 4"/>
          <p:cNvSpPr>
            <a:spLocks noGrp="1"/>
          </p:cNvSpPr>
          <p:nvPr>
            <p:ph sz="quarter" idx="3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lang="en-US" altLang="en-US" dirty="0"/>
          </a:p>
        </p:txBody>
      </p:sp>
      <p:pic>
        <p:nvPicPr>
          <p:cNvPr id="1229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0"/>
            <a:ext cx="1113416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9219" name="Content Placeholder 3"/>
          <p:cNvSpPr>
            <a:spLocks noGrp="1"/>
          </p:cNvSpPr>
          <p:nvPr>
            <p:ph sz="quarter" idx="2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lang="en-US" altLang="en-US" dirty="0"/>
          </a:p>
        </p:txBody>
      </p:sp>
      <p:sp>
        <p:nvSpPr>
          <p:cNvPr id="14340" name="Content Placeholder 4"/>
          <p:cNvSpPr>
            <a:spLocks noGrp="1"/>
          </p:cNvSpPr>
          <p:nvPr>
            <p:ph sz="quarter" idx="3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lang="en-US" altLang="en-US" dirty="0"/>
          </a:p>
        </p:txBody>
      </p:sp>
      <p:pic>
        <p:nvPicPr>
          <p:cNvPr id="14341" name="Picture 2" descr="C:\Users\HP\Pictures\Picture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430306" y="233083"/>
            <a:ext cx="8373035" cy="6309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Chọn thông tin đúng về câu kể.</a:t>
            </a:r>
            <a:endParaRPr lang="en-US" altLang="en-US" sz="35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6781799" y="1284635"/>
            <a:ext cx="4150659" cy="1784704"/>
          </a:xfrm>
          <a:prstGeom prst="round2DiagRect">
            <a:avLst/>
          </a:prstGeom>
          <a:gradFill>
            <a:gsLst>
              <a:gs pos="0">
                <a:srgbClr val="CCFF33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781800" y="4771950"/>
            <a:ext cx="4473388" cy="1768774"/>
          </a:xfrm>
          <a:prstGeom prst="round2DiagRect">
            <a:avLst/>
          </a:prstGeom>
          <a:gradFill>
            <a:gsLst>
              <a:gs pos="0">
                <a:srgbClr val="CCFF33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36" name="TextBox 12"/>
          <p:cNvSpPr txBox="1"/>
          <p:nvPr/>
        </p:nvSpPr>
        <p:spPr>
          <a:xfrm>
            <a:off x="7485530" y="1805714"/>
            <a:ext cx="3065928" cy="6309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để hỏi</a:t>
            </a:r>
            <a:endParaRPr lang="en-US" altLang="en-US"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8" name="TextBox 14"/>
          <p:cNvSpPr txBox="1"/>
          <p:nvPr/>
        </p:nvSpPr>
        <p:spPr>
          <a:xfrm>
            <a:off x="7377952" y="5071560"/>
            <a:ext cx="3325907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bằng dấu chấm than</a:t>
            </a:r>
            <a:endParaRPr lang="en-US" altLang="en-US"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995082" y="1265364"/>
            <a:ext cx="4273924" cy="1803975"/>
          </a:xfrm>
          <a:prstGeom prst="round2DiagRect">
            <a:avLst/>
          </a:prstGeom>
          <a:gradFill>
            <a:gsLst>
              <a:gs pos="0">
                <a:srgbClr val="CCFF33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604682" y="1536410"/>
            <a:ext cx="3052482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để kể, tả, giới thiệu</a:t>
            </a:r>
            <a:endParaRPr lang="en-US" altLang="en-US"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1183341" y="4783641"/>
            <a:ext cx="4296335" cy="1757083"/>
          </a:xfrm>
          <a:prstGeom prst="round2DiagRect">
            <a:avLst/>
          </a:prstGeom>
          <a:gradFill>
            <a:gsLst>
              <a:gs pos="0">
                <a:srgbClr val="CCFF33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805267" y="5071561"/>
            <a:ext cx="3052482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bằng dấu chấm</a:t>
            </a:r>
            <a:endParaRPr lang="en-US" altLang="en-US"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198" y="2730442"/>
            <a:ext cx="837303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Câu kể dùng để kể, tả, giới thiệu. Kết thúc câu kể bằng dấu chấm.   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7" grpId="1"/>
      <p:bldP spid="9236" grpId="1"/>
      <p:bldP spid="9238" grpId="1"/>
      <p:bldP spid="16" grpId="1"/>
      <p:bldP spid="18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lang="en-US" altLang="en-US" dirty="0"/>
          </a:p>
        </p:txBody>
      </p:sp>
      <p:sp>
        <p:nvSpPr>
          <p:cNvPr id="16388" name="Content Placeholder 3"/>
          <p:cNvSpPr>
            <a:spLocks noGrp="1"/>
          </p:cNvSpPr>
          <p:nvPr>
            <p:ph sz="quarter" idx="2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lang="en-US" altLang="en-US" dirty="0"/>
          </a:p>
        </p:txBody>
      </p:sp>
      <p:sp>
        <p:nvSpPr>
          <p:cNvPr id="16389" name="Content Placeholder 4"/>
          <p:cNvSpPr>
            <a:spLocks noGrp="1"/>
          </p:cNvSpPr>
          <p:nvPr>
            <p:ph sz="quarter" idx="3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lang="en-US" altLang="en-US" dirty="0"/>
          </a:p>
        </p:txBody>
      </p:sp>
      <p:pic>
        <p:nvPicPr>
          <p:cNvPr id="16390" name="Picture 2" descr="C:\Users\HP\Pictures\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78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76517" y="380999"/>
            <a:ext cx="11376211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Xếp các câu dưới đây v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nhóm thích hợp v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giải thích vì sao em xếp như vậy.</a:t>
            </a:r>
            <a:endParaRPr lang="en-US" altLang="en-US" sz="35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245659" y="1752600"/>
            <a:ext cx="3088341" cy="1676400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938682" y="1752600"/>
            <a:ext cx="3348318" cy="1676400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0776" y="2197423"/>
            <a:ext cx="1976717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0851" y="2193476"/>
            <a:ext cx="20932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6518" y="3525048"/>
            <a:ext cx="11537576" cy="27853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algn="just" eaLnBrk="1" hangingPunct="1"/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Bút nâu trông như thế n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457200" indent="-457200" algn="just" eaLnBrk="1" hangingPunct="1"/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Bút nâu l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bạn tốt.</a:t>
            </a:r>
          </a:p>
          <a:p>
            <a:pPr marL="457200" indent="-457200" algn="just" eaLnBrk="1" hangingPunct="1"/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Bút nâu nhảy với bút v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lắng nghe ước mơ của bút tím.</a:t>
            </a:r>
          </a:p>
          <a:p>
            <a:pPr marL="457200" indent="-457200" algn="just" eaLnBrk="1" hangingPunct="1"/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Bút nâu gắn bút đỏ v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bên cạnh mình để l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35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10" grpId="0" bldLvl="0" animBg="1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Pictures\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6"/>
          <p:cNvSpPr/>
          <p:nvPr/>
        </p:nvSpPr>
        <p:spPr>
          <a:xfrm>
            <a:off x="1981200" y="381000"/>
            <a:ext cx="8153400" cy="11695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4: Tìm dấu câu </a:t>
            </a:r>
            <a:r>
              <a:rPr lang="en-US" altLang="en-US" sz="3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(dấu chấm, dấu chấm hỏi, dấu chấm than)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thay cho ô vuông.</a:t>
            </a:r>
            <a:endParaRPr lang="en-US" altLang="en-US" sz="35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1600200"/>
            <a:ext cx="8763000" cy="51706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Minh l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viên mới của lớp 3A      Minh vừa chuyển từ trường khác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 vui vẻ giới thiệu:</a:t>
            </a:r>
          </a:p>
          <a:p>
            <a:pPr algn="just" eaLnBrk="1" hangingPunct="1"/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Tớ tên l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Tuệ Minh      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 thích chơi cờ vua v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múa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alt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Các bạn xôn xao:</a:t>
            </a:r>
          </a:p>
          <a:p>
            <a:pPr algn="just" eaLnBrk="1" hangingPunct="1"/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của cậu đẹp quá</a:t>
            </a:r>
          </a:p>
          <a:p>
            <a:pPr algn="just" eaLnBrk="1" hangingPunct="1"/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Tớ cũng thích chơi cờ vua lắm</a:t>
            </a:r>
          </a:p>
          <a:p>
            <a:pPr algn="just" eaLnBrk="1" hangingPunct="1"/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có muốn tham gia câu lạc bộ cờ vua cùng chúng tớ không</a:t>
            </a:r>
          </a:p>
          <a:p>
            <a:pPr algn="just" eaLnBrk="1" hangingPunct="1"/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Việt Phương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66847" y="1726565"/>
            <a:ext cx="457200" cy="381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2163594"/>
            <a:ext cx="457200" cy="381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2565" y="3057842"/>
            <a:ext cx="457200" cy="381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5552" y="3540124"/>
            <a:ext cx="457200" cy="381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6551" y="4940580"/>
            <a:ext cx="457200" cy="381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28765" y="4465104"/>
            <a:ext cx="457200" cy="381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7016" y="5810716"/>
            <a:ext cx="457200" cy="381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1987064"/>
            <a:ext cx="3048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282" y="3319125"/>
            <a:ext cx="381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3047" y="1455708"/>
            <a:ext cx="3048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7900" y="2832238"/>
            <a:ext cx="3048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82751" y="4777137"/>
            <a:ext cx="3048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395" y="5241329"/>
            <a:ext cx="381000" cy="11387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4965" y="4301661"/>
            <a:ext cx="3048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" name="1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39" y="1145956"/>
            <a:ext cx="3213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2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27" y="1117599"/>
            <a:ext cx="32146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3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51" y="3457356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4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39" y="3429001"/>
            <a:ext cx="31734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9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447800"/>
            <a:ext cx="1828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14400"/>
            <a:ext cx="22860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352800"/>
            <a:ext cx="10668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2209800" y="533400"/>
            <a:ext cx="7924800" cy="4953000"/>
          </a:xfrm>
          <a:prstGeom prst="rect">
            <a:avLst/>
          </a:prstGeom>
          <a:noFill/>
        </p:spPr>
        <p:txBody>
          <a:bodyPr spcFirstLastPara="1" numCol="1">
            <a:prstTxWarp prst="textArchUp">
              <a:avLst>
                <a:gd name="adj" fmla="val 10677329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Cuộc tranh luận của dấu câu</a:t>
            </a:r>
          </a:p>
        </p:txBody>
      </p:sp>
      <p:pic>
        <p:nvPicPr>
          <p:cNvPr id="19463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730843">
            <a:off x="2851150" y="1577975"/>
            <a:ext cx="2490788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2014018" y="328491"/>
            <a:ext cx="8362151" cy="45189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39" y="1495290"/>
            <a:ext cx="732754" cy="732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926" y="700802"/>
            <a:ext cx="7130147" cy="3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408069" y="2156434"/>
            <a:ext cx="9779359" cy="88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sz="48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Bạn hãy giới thiệu về bản thân.</a:t>
            </a:r>
            <a:endParaRPr lang="en-US" sz="4800" b="1" dirty="0"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7" name="2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27" y="1117599"/>
            <a:ext cx="32146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3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51" y="3457356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4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39" y="3429001"/>
            <a:ext cx="31734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3063"/>
            <a:ext cx="12191999" cy="69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1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2428" y="1321643"/>
            <a:ext cx="9625183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50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Bạn hãy hát một bài hát </a:t>
            </a:r>
            <a:endParaRPr sz="5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sz="50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có câu nêu hoạt động.</a:t>
            </a:r>
            <a:endParaRPr kumimoji="0" lang="en-US" sz="5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8" name="3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51" y="3457356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4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39" y="3429001"/>
            <a:ext cx="31734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4706"/>
            <a:ext cx="12191999" cy="69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2428" y="1321643"/>
            <a:ext cx="9625183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Hãy nêu đặc điểm của </a:t>
            </a:r>
            <a:endParaRPr sz="5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sz="50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một loại quả mà bạn thích.</a:t>
            </a:r>
            <a:endParaRPr lang="en-US" sz="5000" b="1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9" name="4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39" y="3429001"/>
            <a:ext cx="31734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21" y="0"/>
            <a:ext cx="12191999" cy="69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4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2429" y="1688741"/>
            <a:ext cx="962518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5000" b="1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Phần </a:t>
            </a:r>
            <a:r>
              <a:rPr lang="en-US" sz="5000" b="1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quà</a:t>
            </a:r>
            <a:r>
              <a:rPr lang="en-US" sz="5000" b="1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may </a:t>
            </a:r>
            <a:r>
              <a:rPr lang="en-US" sz="5000" b="1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mắn</a:t>
            </a:r>
            <a:endParaRPr lang="en-US" sz="5000" b="1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iddle School Digital Choice Board by Slidesgo">
  <a:themeElements>
    <a:clrScheme name="Simple Light">
      <a:dk1>
        <a:srgbClr val="E9684D"/>
      </a:dk1>
      <a:lt1>
        <a:srgbClr val="FFFBEF"/>
      </a:lt1>
      <a:dk2>
        <a:srgbClr val="EFE8D8"/>
      </a:dk2>
      <a:lt2>
        <a:srgbClr val="F2BBA7"/>
      </a:lt2>
      <a:accent1>
        <a:srgbClr val="FAE9E3"/>
      </a:accent1>
      <a:accent2>
        <a:srgbClr val="F1D8CF"/>
      </a:accent2>
      <a:accent3>
        <a:srgbClr val="92CFB9"/>
      </a:accent3>
      <a:accent4>
        <a:srgbClr val="43A783"/>
      </a:accent4>
      <a:accent5>
        <a:srgbClr val="FFFFFF"/>
      </a:accent5>
      <a:accent6>
        <a:srgbClr val="7A543B"/>
      </a:accent6>
      <a:hlink>
        <a:srgbClr val="7A54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476</Words>
  <Application>Microsoft Office PowerPoint</Application>
  <PresentationFormat>Custom</PresentationFormat>
  <Paragraphs>45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Middle School Digital Choice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24H</cp:lastModifiedBy>
  <cp:revision>74</cp:revision>
  <dcterms:created xsi:type="dcterms:W3CDTF">2022-06-11T08:35:00Z</dcterms:created>
  <dcterms:modified xsi:type="dcterms:W3CDTF">2022-10-17T23:46:58Z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445197D62F2F43499201A68511004C4B</vt:lpwstr>
  </property>
  <property fmtid="{D5CDD505-2E9C-101B-9397-08002B2CF9AE}" pid="3" name="KSOProductBuildVer">
    <vt:lpwstr>1033-11.2.0.11341</vt:lpwstr>
  </property>
</Properties>
</file>